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p14="http://schemas.microsoft.com/office/powerpoint/2010/main">
  <p:sldMasterIdLst>
    <p:sldMasterId id="2147483672" r:id="rId11"/>
  </p:sldMasterIdLst>
  <p:notesMasterIdLst>
    <p:notesMasterId r:id="rId13"/>
  </p:notesMasterIdLst>
  <p:sldIdLst>
    <p:sldId id="256" r:id="rId15"/>
    <p:sldId id="257" r:id="rId16"/>
    <p:sldId id="258" r:id="rId17"/>
    <p:sldId id="264" r:id="rId18"/>
    <p:sldId id="261" r:id="rId19"/>
    <p:sldId id="271" r:id="rId20"/>
    <p:sldId id="272" r:id="rId21"/>
    <p:sldId id="273" r:id="rId22"/>
    <p:sldId id="276" r:id="rId23"/>
    <p:sldId id="259" r:id="rId24"/>
    <p:sldId id="260" r:id="rId25"/>
    <p:sldId id="262" r:id="rId26"/>
    <p:sldId id="263" r:id="rId27"/>
    <p:sldId id="265" r:id="rId28"/>
    <p:sldId id="266" r:id="rId29"/>
    <p:sldId id="267" r:id="rId30"/>
    <p:sldId id="268" r:id="rId31"/>
    <p:sldId id="269" r:id="rId32"/>
    <p:sldId id="270" r:id="rId33"/>
    <p:sldId id="274" r:id="rId34"/>
    <p:sldId id="275" r:id="rId35"/>
    <p:sldId id="277" r:id="rId36"/>
    <p:sldId id="278" r:id="rId37"/>
    <p:sldId id="279" r:id="rId3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anumSquare_acR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anumSquare_acR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anumSquare_acR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anumSquare_acR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anumSquare_acR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anumSquare_acR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anumSquare_acR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anumSquare_acR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NanumSquare_ac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NanumSquare_acB"/>
          <a:ea typeface="NanumSquare_acB"/>
          <a:cs typeface="NanumSquare_acB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NanumSquare_acB"/>
          <a:ea typeface="NanumSquare_acB"/>
          <a:cs typeface="NanumSquare_acB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NanumSquare_acB"/>
          <a:ea typeface="NanumSquare_acB"/>
          <a:cs typeface="NanumSquare_acB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NanumSquare_acB"/>
          <a:ea typeface="NanumSquare_acB"/>
          <a:cs typeface="NanumSquare_acB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NanumSquare_acB"/>
          <a:ea typeface="NanumSquare_acB"/>
          <a:cs typeface="NanumSquare_acB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NanumSquare_acB"/>
          <a:ea typeface="NanumSquare_acB"/>
          <a:cs typeface="NanumSquare_acB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NanumSquare_acB"/>
          <a:ea typeface="NanumSquare_acB"/>
          <a:cs typeface="NanumSquare_acB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NanumSquare_acB"/>
          <a:ea typeface="NanumSquare_acB"/>
          <a:cs typeface="NanumSquare_acB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NanumSquare_acB"/>
          <a:ea typeface="NanumSquare_acB"/>
          <a:cs typeface="NanumSquare_acB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NanumSquare_acB"/>
          <a:ea typeface="NanumSquare_acB"/>
          <a:cs typeface="NanumSquare_acB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NanumSquare_acB"/>
          <a:ea typeface="NanumSquare_acB"/>
          <a:cs typeface="NanumSquare_acB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NanumSquare_acB"/>
          <a:ea typeface="NanumSquare_acB"/>
          <a:cs typeface="NanumSquare_acB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NanumSquare_acB"/>
          <a:ea typeface="NanumSquare_acB"/>
          <a:cs typeface="NanumSquare_acB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NanumSquare_acB"/>
          <a:ea typeface="NanumSquare_acB"/>
          <a:cs typeface="NanumSquare_acB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NanumSquare_acB"/>
          <a:ea typeface="NanumSquare_acB"/>
          <a:cs typeface="NanumSquare_acB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NanumSquare_acB"/>
          <a:ea typeface="NanumSquare_acB"/>
          <a:cs typeface="NanumSquare_acB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NanumSquare_acB"/>
          <a:ea typeface="NanumSquare_acB"/>
          <a:cs typeface="NanumSquare_acB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NanumSquare_acB"/>
          <a:ea typeface="NanumSquare_acB"/>
          <a:cs typeface="NanumSquare_acB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 lastView="sldView"/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1" Type="http://schemas.openxmlformats.org/officeDocument/2006/relationships/slideMaster" Target="slideMasters/slideMaster1.xml"></Relationship><Relationship Id="rId12" Type="http://schemas.openxmlformats.org/officeDocument/2006/relationships/theme" Target="theme/theme1.xml"></Relationship><Relationship Id="rId13" Type="http://schemas.openxmlformats.org/officeDocument/2006/relationships/notesMaster" Target="notesMasters/notesMaster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slide" Target="slides/slide16.xml"></Relationship><Relationship Id="rId31" Type="http://schemas.openxmlformats.org/officeDocument/2006/relationships/slide" Target="slides/slide17.xml"></Relationship><Relationship Id="rId32" Type="http://schemas.openxmlformats.org/officeDocument/2006/relationships/slide" Target="slides/slide18.xml"></Relationship><Relationship Id="rId33" Type="http://schemas.openxmlformats.org/officeDocument/2006/relationships/slide" Target="slides/slide19.xml"></Relationship><Relationship Id="rId34" Type="http://schemas.openxmlformats.org/officeDocument/2006/relationships/slide" Target="slides/slide20.xml"></Relationship><Relationship Id="rId35" Type="http://schemas.openxmlformats.org/officeDocument/2006/relationships/slide" Target="slides/slide21.xml"></Relationship><Relationship Id="rId36" Type="http://schemas.openxmlformats.org/officeDocument/2006/relationships/slide" Target="slides/slide22.xml"></Relationship><Relationship Id="rId37" Type="http://schemas.openxmlformats.org/officeDocument/2006/relationships/slide" Target="slides/slide23.xml"></Relationship><Relationship Id="rId38" Type="http://schemas.openxmlformats.org/officeDocument/2006/relationships/slide" Target="slides/slide24.xml"></Relationship><Relationship Id="rId39" Type="http://schemas.openxmlformats.org/officeDocument/2006/relationships/viewProps" Target="viewProps.xml"></Relationship><Relationship Id="rId40" Type="http://schemas.openxmlformats.org/officeDocument/2006/relationships/presProps" Target="presProps.xml"></Relationship></Relationships>
</file>

<file path=ppt/charts/_rels/chart1.xml.rels><?xml version="1.0" encoding="UTF-8"?>
<Relationships xmlns="http://schemas.openxmlformats.org/package/2006/relationships"><Relationship Id="rId1" Type="http://schemas.openxmlformats.org/officeDocument/2006/relationships/package" Target="../embeddings/Polaris_Office_Excel_____-1084019928.xlsx"></Relationship></Relationships>
</file>

<file path=ppt/charts/_rels/chart2.xml.rels><?xml version="1.0" encoding="UTF-8"?>
<Relationships xmlns="http://schemas.openxmlformats.org/package/2006/relationships"><Relationship Id="rId1" Type="http://schemas.openxmlformats.org/officeDocument/2006/relationships/package" Target="../embeddings/Polaris_Office_Excel_____-1083183528.xlsx"></Relationship></Relationships>
</file>

<file path=ppt/charts/_rels/chart3.xml.rels><?xml version="1.0" encoding="UTF-8"?>
<Relationships xmlns="http://schemas.openxmlformats.org/package/2006/relationships"><Relationship Id="rId1" Type="http://schemas.openxmlformats.org/officeDocument/2006/relationships/package" Target="../embeddings/Polaris_Office_Excel_____-1081433480.xlsx"></Relationship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235922"/>
          <c:y val="0.0470205"/>
          <c:w val="0.971408"/>
          <c:h val="0.9266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F7C80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NanumSquare_acR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/>
                </c:pt>
                <c:pt idx="3">
                  <c:v/>
                </c:pt>
              </c:strCache>
            </c:strRef>
          </c:cat>
          <c:val>
            <c:numRef>
              <c:f>Sheet1!$B$2:$B$5</c:f>
              <c:numCache>
                <c:ptCount val="2"/>
                <c:pt idx="0">
                  <c:v>100.000000</c:v>
                </c:pt>
                <c:pt idx="1">
                  <c:v>30.000000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2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NanumSquare_acR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/>
                </c:pt>
                <c:pt idx="3">
                  <c:v/>
                </c:pt>
              </c:strCache>
            </c:strRef>
          </c:cat>
          <c:val>
            <c:numRef>
              <c:f>Sheet1!$C$2:$C$5</c:f>
              <c:numCache>
                <c:ptCount val="0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solidFill>
              <a:schemeClr val="accent3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NanumSquare_acR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/>
                </c:pt>
                <c:pt idx="3">
                  <c:v/>
                </c:pt>
              </c:strCache>
            </c:strRef>
          </c:cat>
          <c:val>
            <c:numRef>
              <c:f>Sheet1!$D$2:$D$5</c:f>
              <c:numCache>
                <c:ptCount val="0"/>
              </c:numCache>
            </c:numRef>
          </c:val>
        </c:ser>
        <c:gapWidth val="0"/>
        <c:overlap val="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12700" cap="flat">
            <a:noFill/>
            <a:prstDash val="solid"/>
            <a:miter lim="8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NanumSquare_acR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numFmt formatCode="0" sourceLinked="0"/>
        <c:majorTickMark val="none"/>
        <c:minorTickMark val="none"/>
        <c:tickLblPos val="none"/>
        <c:spPr>
          <a:ln w="12700" cap="flat">
            <a:noFill/>
            <a:prstDash val="solid"/>
            <a:miter lim="8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NanumSquare_acR"/>
              </a:defRPr>
            </a:pPr>
          </a:p>
        </c:txPr>
        <c:crossAx val="2094734552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235922"/>
          <c:y val="0.0470205"/>
          <c:w val="0.971408"/>
          <c:h val="0.9266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F7C80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NanumSquare_acR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/>
                </c:pt>
                <c:pt idx="3">
                  <c:v/>
                </c:pt>
              </c:strCache>
            </c:strRef>
          </c:cat>
          <c:val>
            <c:numRef>
              <c:f>Sheet1!$B$2:$B$5</c:f>
              <c:numCache>
                <c:ptCount val="2"/>
                <c:pt idx="0">
                  <c:v>80.000000</c:v>
                </c:pt>
                <c:pt idx="1">
                  <c:v>40.000000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2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NanumSquare_acR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/>
                </c:pt>
                <c:pt idx="3">
                  <c:v/>
                </c:pt>
              </c:strCache>
            </c:strRef>
          </c:cat>
          <c:val>
            <c:numRef>
              <c:f>Sheet1!$C$2:$C$5</c:f>
              <c:numCache>
                <c:ptCount val="0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solidFill>
              <a:schemeClr val="accent3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NanumSquare_acR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/>
                </c:pt>
                <c:pt idx="3">
                  <c:v/>
                </c:pt>
              </c:strCache>
            </c:strRef>
          </c:cat>
          <c:val>
            <c:numRef>
              <c:f>Sheet1!$D$2:$D$5</c:f>
              <c:numCache>
                <c:ptCount val="0"/>
              </c:numCache>
            </c:numRef>
          </c:val>
        </c:ser>
        <c:gapWidth val="0"/>
        <c:overlap val="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12700" cap="flat">
            <a:noFill/>
            <a:prstDash val="solid"/>
            <a:miter lim="8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NanumSquare_acR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numFmt formatCode="0" sourceLinked="0"/>
        <c:majorTickMark val="none"/>
        <c:minorTickMark val="none"/>
        <c:tickLblPos val="none"/>
        <c:spPr>
          <a:ln w="12700" cap="flat">
            <a:noFill/>
            <a:prstDash val="solid"/>
            <a:miter lim="8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NanumSquare_acR"/>
              </a:defRPr>
            </a:pPr>
          </a:p>
        </c:txPr>
        <c:crossAx val="2094734552"/>
        <c:crosses val="autoZero"/>
        <c:crossBetween val="between"/>
        <c:majorUnit val="20"/>
        <c:minorUnit val="10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235922"/>
          <c:y val="0.0470205"/>
          <c:w val="0.971408"/>
          <c:h val="0.9266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F7C80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NanumSquare_acR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/>
                </c:pt>
                <c:pt idx="3">
                  <c:v/>
                </c:pt>
              </c:strCache>
            </c:strRef>
          </c:cat>
          <c:val>
            <c:numRef>
              <c:f>Sheet1!$B$2:$B$5</c:f>
              <c:numCache>
                <c:ptCount val="2"/>
                <c:pt idx="0">
                  <c:v>27.000000</c:v>
                </c:pt>
                <c:pt idx="1">
                  <c:v>100.000000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2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NanumSquare_acR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/>
                </c:pt>
                <c:pt idx="3">
                  <c:v/>
                </c:pt>
              </c:strCache>
            </c:strRef>
          </c:cat>
          <c:val>
            <c:numRef>
              <c:f>Sheet1!$C$2:$C$5</c:f>
              <c:numCache>
                <c:ptCount val="0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solidFill>
              <a:schemeClr val="accent3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NanumSquare_acR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/>
                </c:pt>
                <c:pt idx="3">
                  <c:v/>
                </c:pt>
              </c:strCache>
            </c:strRef>
          </c:cat>
          <c:val>
            <c:numRef>
              <c:f>Sheet1!$D$2:$D$5</c:f>
              <c:numCache>
                <c:ptCount val="0"/>
              </c:numCache>
            </c:numRef>
          </c:val>
        </c:ser>
        <c:gapWidth val="0"/>
        <c:overlap val="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12700" cap="flat">
            <a:noFill/>
            <a:prstDash val="solid"/>
            <a:miter lim="8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NanumSquare_acR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numFmt formatCode="0" sourceLinked="0"/>
        <c:majorTickMark val="none"/>
        <c:minorTickMark val="none"/>
        <c:tickLblPos val="none"/>
        <c:spPr>
          <a:ln w="12700" cap="flat">
            <a:noFill/>
            <a:prstDash val="solid"/>
            <a:miter lim="8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NanumSquare_acR"/>
              </a:defRPr>
            </a:pPr>
          </a:p>
        </c:txPr>
        <c:crossAx val="2094734552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NanumSquare_acR"/>
      </a:defRPr>
    </a:lvl1pPr>
    <a:lvl2pPr indent="228600" latinLnBrk="0">
      <a:defRPr sz="1200">
        <a:latin typeface="+mj-lt"/>
        <a:ea typeface="+mj-ea"/>
        <a:cs typeface="+mj-cs"/>
        <a:sym typeface="NanumSquare_acR"/>
      </a:defRPr>
    </a:lvl2pPr>
    <a:lvl3pPr indent="457200" latinLnBrk="0">
      <a:defRPr sz="1200">
        <a:latin typeface="+mj-lt"/>
        <a:ea typeface="+mj-ea"/>
        <a:cs typeface="+mj-cs"/>
        <a:sym typeface="NanumSquare_acR"/>
      </a:defRPr>
    </a:lvl3pPr>
    <a:lvl4pPr indent="685800" latinLnBrk="0">
      <a:defRPr sz="1200">
        <a:latin typeface="+mj-lt"/>
        <a:ea typeface="+mj-ea"/>
        <a:cs typeface="+mj-cs"/>
        <a:sym typeface="NanumSquare_acR"/>
      </a:defRPr>
    </a:lvl4pPr>
    <a:lvl5pPr indent="914400" latinLnBrk="0">
      <a:defRPr sz="1200">
        <a:latin typeface="+mj-lt"/>
        <a:ea typeface="+mj-ea"/>
        <a:cs typeface="+mj-cs"/>
        <a:sym typeface="NanumSquare_acR"/>
      </a:defRPr>
    </a:lvl5pPr>
    <a:lvl6pPr indent="1143000" latinLnBrk="0">
      <a:defRPr sz="1200">
        <a:latin typeface="+mj-lt"/>
        <a:ea typeface="+mj-ea"/>
        <a:cs typeface="+mj-cs"/>
        <a:sym typeface="NanumSquare_acR"/>
      </a:defRPr>
    </a:lvl6pPr>
    <a:lvl7pPr indent="1371600" latinLnBrk="0">
      <a:defRPr sz="1200">
        <a:latin typeface="+mj-lt"/>
        <a:ea typeface="+mj-ea"/>
        <a:cs typeface="+mj-cs"/>
        <a:sym typeface="NanumSquare_acR"/>
      </a:defRPr>
    </a:lvl7pPr>
    <a:lvl8pPr indent="1600200" latinLnBrk="0">
      <a:defRPr sz="1200">
        <a:latin typeface="+mj-lt"/>
        <a:ea typeface="+mj-ea"/>
        <a:cs typeface="+mj-cs"/>
        <a:sym typeface="NanumSquare_acR"/>
      </a:defRPr>
    </a:lvl8pPr>
    <a:lvl9pPr indent="1828800" latinLnBrk="0">
      <a:defRPr sz="1200">
        <a:latin typeface="+mj-lt"/>
        <a:ea typeface="+mj-ea"/>
        <a:cs typeface="+mj-cs"/>
        <a:sym typeface="NanumSquare_acR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>
                <a:latin typeface="NanumSquare_acB"/>
                <a:ea typeface="NanumSquare_acB"/>
                <a:cs typeface="NanumSquare_acB"/>
                <a:sym typeface="NanumSquare_acB"/>
              </a:defRPr>
            </a:lvl1pPr>
            <a:lvl2pPr marL="0" indent="457200">
              <a:buSzTx/>
              <a:buFontTx/>
              <a:buNone/>
              <a:defRPr b="1" sz="2400">
                <a:latin typeface="NanumSquare_acB"/>
                <a:ea typeface="NanumSquare_acB"/>
                <a:cs typeface="NanumSquare_acB"/>
                <a:sym typeface="NanumSquare_acB"/>
              </a:defRPr>
            </a:lvl2pPr>
            <a:lvl3pPr marL="0" indent="914400">
              <a:buSzTx/>
              <a:buFontTx/>
              <a:buNone/>
              <a:defRPr b="1" sz="2400">
                <a:latin typeface="NanumSquare_acB"/>
                <a:ea typeface="NanumSquare_acB"/>
                <a:cs typeface="NanumSquare_acB"/>
                <a:sym typeface="NanumSquare_acB"/>
              </a:defRPr>
            </a:lvl3pPr>
            <a:lvl4pPr marL="0" indent="1371600">
              <a:buSzTx/>
              <a:buFontTx/>
              <a:buNone/>
              <a:defRPr b="1" sz="2400">
                <a:latin typeface="NanumSquare_acB"/>
                <a:ea typeface="NanumSquare_acB"/>
                <a:cs typeface="NanumSquare_acB"/>
                <a:sym typeface="NanumSquare_acB"/>
              </a:defRPr>
            </a:lvl4pPr>
            <a:lvl5pPr marL="0" indent="1828800">
              <a:buSzTx/>
              <a:buFontTx/>
              <a:buNone/>
              <a:defRPr b="1" sz="2400">
                <a:latin typeface="NanumSquare_acB"/>
                <a:ea typeface="NanumSquare_acB"/>
                <a:cs typeface="NanumSquare_acB"/>
                <a:sym typeface="NanumSquare_acB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>
                <a:latin typeface="NanumSquare_acB"/>
                <a:ea typeface="NanumSquare_acB"/>
                <a:cs typeface="NanumSquare_acB"/>
                <a:sym typeface="NanumSquare_acB"/>
              </a:defRPr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66780" y="6410642"/>
            <a:ext cx="287021" cy="256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NanumSquare_ac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NanumSquare_ac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NanumSquare_ac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NanumSquare_ac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NanumSquare_ac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NanumSquare_ac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NanumSquare_ac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NanumSquare_ac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NanumSquare_acR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NanumSquare_acR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NanumSquare_acR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NanumSquare_acR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NanumSquare_acR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NanumSquare_acR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NanumSquare_acR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NanumSquare_acR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NanumSquare_acR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NanumSquare_acR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NanumSquare_acR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NanumSquare_acR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NanumSquare_acR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NanumSquare_acR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NanumSquare_acR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NanumSquare_acR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NanumSquare_acR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NanumSquare_acR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NanumSquare_acR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2.xml"></Relationship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5.xml.rels><?xml version="1.0" encoding="UTF-8"?>
<Relationships xmlns="http://schemas.openxmlformats.org/package/2006/relationships"><Relationship Id="rId1" Type="http://schemas.openxmlformats.org/officeDocument/2006/relationships/image" Target="../media/fImage2790414497716.png"></Relationship><Relationship Id="rId2" Type="http://schemas.openxmlformats.org/officeDocument/2006/relationships/slideLayout" Target="../slideLayouts/slideLayout2.xml"></Relationship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image10.png"></Relationship><Relationship Id="rId3" Type="http://schemas.openxmlformats.org/officeDocument/2006/relationships/slideLayout" Target="../slideLayouts/slideLayout2.xml"></Relationship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chart" Target="../charts/chart1.xml"></Relationship><Relationship Id="rId3" Type="http://schemas.openxmlformats.org/officeDocument/2006/relationships/chart" Target="../charts/chart2.xml"></Relationship><Relationship Id="rId4" Type="http://schemas.openxmlformats.org/officeDocument/2006/relationships/chart" Target="../charts/chart3.xml"></Relationship><Relationship Id="rId5" Type="http://schemas.openxmlformats.org/officeDocument/2006/relationships/image" Target="../media/image2.png"></Relationship><Relationship Id="rId6" Type="http://schemas.openxmlformats.org/officeDocument/2006/relationships/image" Target="../media/image3.png"></Relationship><Relationship Id="rId7" Type="http://schemas.openxmlformats.org/officeDocument/2006/relationships/image" Target="../media/image4.png"></Relationship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3" Type="http://schemas.openxmlformats.org/officeDocument/2006/relationships/image" Target="../media/image3.png"></Relationship><Relationship Id="rId4" Type="http://schemas.openxmlformats.org/officeDocument/2006/relationships/image" Target="../media/image4.png"></Relationship><Relationship Id="rId5" Type="http://schemas.openxmlformats.org/officeDocument/2006/relationships/image" Target="../media/image5.png"></Relationship><Relationship Id="rId6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2.xml"></Relationship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image" Target="../media/fImage2790414166091.png"></Relationship><Relationship Id="rId2" Type="http://schemas.openxmlformats.org/officeDocument/2006/relationships/image" Target="../media/fImage2790414189867.png"></Relationship><Relationship Id="rId3" Type="http://schemas.openxmlformats.org/officeDocument/2006/relationships/image" Target="../media/fImage279041421703.png"></Relationship><Relationship Id="rId4" Type="http://schemas.openxmlformats.org/officeDocument/2006/relationships/image" Target="../media/fImage2790414247448.png"></Relationship><Relationship Id="rId5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p14="http://schemas.microsoft.com/office/powerpoint/2010/main" showMasterPhAnim="1">
  <p:cSld>
    <p:bg>
      <p:bgPr>
        <a:solidFill>
          <a:srgbClr val="FFE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선 연결선 9257"/>
          <p:cNvSpPr/>
          <p:nvPr/>
        </p:nvSpPr>
        <p:spPr>
          <a:xfrm flipH="1">
            <a:off x="3004820" y="-635"/>
            <a:ext cx="10795" cy="5731510"/>
          </a:xfrm>
          <a:prstGeom prst="line">
            <a:avLst/>
          </a:prstGeom>
          <a:ln w="6350">
            <a:solidFill>
              <a:srgbClr val="C78F9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95" name="이등변 삼각형 9255"/>
          <p:cNvSpPr/>
          <p:nvPr/>
        </p:nvSpPr>
        <p:spPr>
          <a:xfrm>
            <a:off x="0" y="4817110"/>
            <a:ext cx="12192000" cy="2040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628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3C7C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14" name="그룹 9254"/>
          <p:cNvGrpSpPr/>
          <p:nvPr/>
        </p:nvGrpSpPr>
        <p:grpSpPr>
          <a:xfrm>
            <a:off x="1674495" y="927100"/>
            <a:ext cx="3561715" cy="4998085"/>
            <a:chOff x="1674495" y="927100"/>
            <a:chExt cx="3561715" cy="4998085"/>
          </a:xfrm>
        </p:grpSpPr>
        <p:sp>
          <p:nvSpPr>
            <p:cNvPr id="96" name="자유형: 도형 28"/>
            <p:cNvSpPr>
              <a:spLocks/>
            </p:cNvSpPr>
            <p:nvPr/>
          </p:nvSpPr>
          <p:spPr>
            <a:xfrm rot="0">
              <a:off x="1914525" y="1190625"/>
              <a:ext cx="2488565" cy="3512185"/>
            </a:xfrm>
            <a:custGeom>
              <a:gdLst>
                <a:gd fmla="*/ 1229 w 21601" name="TX0"/>
                <a:gd fmla="*/ 0 h 21601" name="TY0"/>
                <a:gd fmla="*/ 20371 w 21601" name="TX1"/>
                <a:gd fmla="*/ 0 h 21601" name="TY1"/>
                <a:gd fmla="*/ 21600 w 21601" name="TX2"/>
                <a:gd fmla="*/ 814 h 21601" name="TY2"/>
                <a:gd fmla="*/ 21600 w 21601" name="TX3"/>
                <a:gd fmla="*/ 20786 h 21601" name="TY3"/>
                <a:gd fmla="*/ 20371 w 21601" name="TX4"/>
                <a:gd fmla="*/ 21600 h 21601" name="TY4"/>
                <a:gd fmla="*/ 1229 w 21601" name="TX5"/>
                <a:gd fmla="*/ 21600 h 21601" name="TY5"/>
                <a:gd fmla="*/ 0 w 21601" name="TX6"/>
                <a:gd fmla="*/ 20786 h 21601" name="TY6"/>
                <a:gd fmla="*/ 0 w 21601" name="TX7"/>
                <a:gd fmla="*/ 814 h 21601" name="TY7"/>
                <a:gd fmla="*/ 1229 w 21601" name="TX8"/>
                <a:gd fmla="*/ 0 h 21601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21601" h="21601">
                  <a:moveTo>
                    <a:pt x="1229" y="0"/>
                  </a:moveTo>
                  <a:lnTo>
                    <a:pt x="20371" y="0"/>
                  </a:lnTo>
                  <a:cubicBezTo>
                    <a:pt x="21050" y="0"/>
                    <a:pt x="21600" y="365"/>
                    <a:pt x="21600" y="814"/>
                  </a:cubicBezTo>
                  <a:lnTo>
                    <a:pt x="21600" y="20786"/>
                  </a:lnTo>
                  <a:cubicBezTo>
                    <a:pt x="21600" y="21235"/>
                    <a:pt x="21050" y="21600"/>
                    <a:pt x="20371" y="21600"/>
                  </a:cubicBezTo>
                  <a:lnTo>
                    <a:pt x="1229" y="21600"/>
                  </a:lnTo>
                  <a:cubicBezTo>
                    <a:pt x="550" y="21600"/>
                    <a:pt x="0" y="21235"/>
                    <a:pt x="0" y="20786"/>
                  </a:cubicBezTo>
                  <a:lnTo>
                    <a:pt x="0" y="814"/>
                  </a:lnTo>
                  <a:cubicBezTo>
                    <a:pt x="0" y="365"/>
                    <a:pt x="550" y="0"/>
                    <a:pt x="1229" y="0"/>
                  </a:cubicBezTo>
                  <a:close/>
                </a:path>
              </a:pathLst>
            </a:custGeom>
            <a:solidFill>
              <a:srgbClr val="F3FBF8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97" name="자유형: 도형 27"/>
            <p:cNvSpPr>
              <a:spLocks/>
            </p:cNvSpPr>
            <p:nvPr/>
          </p:nvSpPr>
          <p:spPr>
            <a:xfrm rot="0">
              <a:off x="1674495" y="927100"/>
              <a:ext cx="3456305" cy="4998720"/>
            </a:xfrm>
            <a:custGeom>
              <a:gdLst>
                <a:gd fmla="*/ 0 w 21601" name="TX0"/>
                <a:gd fmla="*/ 0 h 21601" name="TY0"/>
                <a:gd fmla="*/ 21600 w 21601" name="TX1"/>
                <a:gd fmla="*/ 0 h 21601" name="TY1"/>
                <a:gd fmla="*/ 21600 w 21601" name="TX2"/>
                <a:gd fmla="*/ 21600 h 21601" name="TY2"/>
                <a:gd fmla="*/ 0 w 21601" name="TX3"/>
                <a:gd fmla="*/ 21600 h 21601" name="TY3"/>
                <a:gd fmla="*/ 0 w 21601" name="TX4"/>
                <a:gd fmla="*/ 0 h 21601" name="TY4"/>
                <a:gd fmla="*/ 2385 w 21601" name="TX6"/>
                <a:gd fmla="*/ 1137 h 21601" name="TY6"/>
                <a:gd fmla="*/ 1500 w 21601" name="TX7"/>
                <a:gd fmla="*/ 1709 h 21601" name="TY7"/>
                <a:gd fmla="*/ 1500 w 21601" name="TX8"/>
                <a:gd fmla="*/ 15741 h 21601" name="TY8"/>
                <a:gd fmla="*/ 2385 w 21601" name="TX9"/>
                <a:gd fmla="*/ 16313 h 21601" name="TY9"/>
                <a:gd fmla="*/ 16165 w 21601" name="TX10"/>
                <a:gd fmla="*/ 16313 h 21601" name="TY10"/>
                <a:gd fmla="*/ 17050 w 21601" name="TX11"/>
                <a:gd fmla="*/ 15741 h 21601" name="TY11"/>
                <a:gd fmla="*/ 17050 w 21601" name="TX12"/>
                <a:gd fmla="*/ 1709 h 21601" name="TY12"/>
                <a:gd fmla="*/ 16165 w 21601" name="TX13"/>
                <a:gd fmla="*/ 1137 h 21601" name="TY13"/>
                <a:gd fmla="*/ 2385 w 21601" name="TX14"/>
                <a:gd fmla="*/ 1137 h 21601" name="TY1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1601" h="21601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  <a:moveTo>
                    <a:pt x="2385" y="1137"/>
                  </a:moveTo>
                  <a:cubicBezTo>
                    <a:pt x="1896" y="1137"/>
                    <a:pt x="1500" y="1393"/>
                    <a:pt x="1500" y="1709"/>
                  </a:cubicBezTo>
                  <a:lnTo>
                    <a:pt x="1500" y="15741"/>
                  </a:lnTo>
                  <a:cubicBezTo>
                    <a:pt x="1500" y="16057"/>
                    <a:pt x="1896" y="16313"/>
                    <a:pt x="2385" y="16313"/>
                  </a:cubicBezTo>
                  <a:lnTo>
                    <a:pt x="16165" y="16313"/>
                  </a:lnTo>
                  <a:cubicBezTo>
                    <a:pt x="16654" y="16313"/>
                    <a:pt x="17050" y="16057"/>
                    <a:pt x="17050" y="15741"/>
                  </a:cubicBezTo>
                  <a:lnTo>
                    <a:pt x="17050" y="1709"/>
                  </a:lnTo>
                  <a:cubicBezTo>
                    <a:pt x="17050" y="1393"/>
                    <a:pt x="16654" y="1137"/>
                    <a:pt x="16165" y="1137"/>
                  </a:cubicBezTo>
                  <a:lnTo>
                    <a:pt x="2385" y="1137"/>
                  </a:lnTo>
                  <a:close/>
                </a:path>
              </a:pathLst>
            </a:custGeom>
            <a:solidFill>
              <a:srgbClr val="FD959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98" name="직사각형 29"/>
            <p:cNvSpPr>
              <a:spLocks/>
            </p:cNvSpPr>
            <p:nvPr/>
          </p:nvSpPr>
          <p:spPr>
            <a:xfrm rot="0">
              <a:off x="4544695" y="927100"/>
              <a:ext cx="692150" cy="4994910"/>
            </a:xfrm>
            <a:prstGeom prst="rect"/>
            <a:solidFill>
              <a:srgbClr val="E7C8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99" name="직사각형 71"/>
            <p:cNvSpPr>
              <a:spLocks/>
            </p:cNvSpPr>
            <p:nvPr/>
          </p:nvSpPr>
          <p:spPr>
            <a:xfrm rot="0">
              <a:off x="5091430" y="927100"/>
              <a:ext cx="98425" cy="4998720"/>
            </a:xfrm>
            <a:prstGeom prst="rect"/>
            <a:solidFill>
              <a:srgbClr val="FD959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00" name="사각형: 둥근 모서리 9220"/>
            <p:cNvSpPr>
              <a:spLocks/>
            </p:cNvSpPr>
            <p:nvPr/>
          </p:nvSpPr>
          <p:spPr>
            <a:xfrm rot="0">
              <a:off x="4544060" y="2918460"/>
              <a:ext cx="541020" cy="323215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grpSp>
          <p:nvGrpSpPr>
            <p:cNvPr id="103" name="사각형: 둥근 모서리 9222"/>
            <p:cNvGrpSpPr/>
            <p:nvPr/>
          </p:nvGrpSpPr>
          <p:grpSpPr>
            <a:xfrm>
              <a:off x="4583430" y="2983865"/>
              <a:ext cx="461010" cy="195580"/>
              <a:chOff x="4583430" y="2983865"/>
              <a:chExt cx="461010" cy="195580"/>
            </a:xfrm>
          </p:grpSpPr>
          <p:sp>
            <p:nvSpPr>
              <p:cNvPr id="101" name="모서리가 둥근 직사각형"/>
              <p:cNvSpPr>
                <a:spLocks/>
              </p:cNvSpPr>
              <p:nvPr/>
            </p:nvSpPr>
            <p:spPr>
              <a:xfrm rot="0">
                <a:off x="4583430" y="2983865"/>
                <a:ext cx="461645" cy="19621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102" name="지폐투입구"/>
              <p:cNvSpPr txBox="1">
                <a:spLocks/>
              </p:cNvSpPr>
              <p:nvPr/>
            </p:nvSpPr>
            <p:spPr>
              <a:xfrm rot="0">
                <a:off x="4638675" y="3010535"/>
                <a:ext cx="351155" cy="142875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spAutoFit/>
              </a:bodyPr>
              <a:lstStyle>
                <a:lvl1pPr marL="0" indent="0" algn="ctr" latinLnBrk="0">
                  <a:buFontTx/>
                  <a:buNone/>
                  <a:defRPr lang="en-GB" altLang="en-US" sz="400"/>
                </a:lvl1pPr>
              </a:lstStyle>
              <a:p>
                <a:pPr marL="0" indent="0" latinLnBrk="0">
                  <a:buFontTx/>
                  <a:buNone/>
                </a:pPr>
                <a:r>
                  <a:rPr/>
                  <a:t>지폐투입구</a:t>
                </a:r>
                <a:endParaRPr lang="ko-KR" altLang="en-US"/>
              </a:p>
            </p:txBody>
          </p:sp>
        </p:grpSp>
        <p:sp>
          <p:nvSpPr>
            <p:cNvPr id="104" name="직사각형 9228"/>
            <p:cNvSpPr>
              <a:spLocks/>
            </p:cNvSpPr>
            <p:nvPr/>
          </p:nvSpPr>
          <p:spPr>
            <a:xfrm rot="0">
              <a:off x="4537075" y="1619885"/>
              <a:ext cx="525780" cy="1018540"/>
            </a:xfrm>
            <a:prstGeom prst="rect"/>
            <a:solidFill>
              <a:srgbClr val="D9D9D9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pic>
          <p:nvPicPr>
            <p:cNvPr id="105" name="그림 9233" descr="/Users/kimrumm/Library/Group Containers/L48J367XN4.com.infraware.PolarisOffice/EngineTemp/14202/image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4573905" y="1960244"/>
              <a:ext cx="441960" cy="565150"/>
            </a:xfrm>
            <a:prstGeom prst="rect"/>
            <a:noFill/>
            <a:ln w="0">
              <a:noFill/>
              <a:prstDash/>
            </a:ln>
          </p:spPr>
        </p:pic>
        <p:sp>
          <p:nvSpPr>
            <p:cNvPr id="106" name="직사각형 9218"/>
            <p:cNvSpPr>
              <a:spLocks/>
            </p:cNvSpPr>
            <p:nvPr/>
          </p:nvSpPr>
          <p:spPr>
            <a:xfrm rot="0">
              <a:off x="4573270" y="1687195"/>
              <a:ext cx="461645" cy="212725"/>
            </a:xfrm>
            <a:prstGeom prst="rect"/>
            <a:solidFill>
              <a:srgbClr val="DAE3F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07" name="타원 9235"/>
            <p:cNvSpPr>
              <a:spLocks/>
            </p:cNvSpPr>
            <p:nvPr/>
          </p:nvSpPr>
          <p:spPr>
            <a:xfrm rot="0">
              <a:off x="4664710" y="3386455"/>
              <a:ext cx="307340" cy="269875"/>
            </a:xfrm>
            <a:prstGeom prst="ellipse"/>
            <a:solidFill>
              <a:srgbClr val="FFFFFF"/>
            </a:solidFill>
            <a:ln w="38100" cap="flat" cmpd="sng">
              <a:solidFill>
                <a:srgbClr val="A6A6A6">
                  <a:alpha val="62745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cxnSp>
          <p:nvCxnSpPr>
            <p:cNvPr id="108" name="직선 연결선 89"/>
            <p:cNvCxnSpPr/>
            <p:nvPr/>
          </p:nvCxnSpPr>
          <p:spPr>
            <a:xfrm rot="0">
              <a:off x="4723130" y="3521075"/>
              <a:ext cx="193040" cy="635"/>
            </a:xfrm>
            <a:prstGeom prst="line"/>
            <a:noFill/>
            <a:ln w="19050" cap="flat" cmpd="sng">
              <a:solidFill>
                <a:srgbClr val="0D0D0D">
                  <a:alpha val="45882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사각형: 둥근 모서리 42"/>
            <p:cNvSpPr>
              <a:spLocks/>
            </p:cNvSpPr>
            <p:nvPr/>
          </p:nvSpPr>
          <p:spPr>
            <a:xfrm rot="0">
              <a:off x="2062480" y="4898390"/>
              <a:ext cx="2136140" cy="822960"/>
            </a:xfrm>
            <a:prstGeom prst="roundRect">
              <a:avLst>
                <a:gd name="adj" fmla="val 16667"/>
              </a:avLst>
            </a:prstGeom>
            <a:solidFill>
              <a:srgbClr val="0D1214"/>
            </a:solidFill>
            <a:ln w="76200" cap="flat" cmpd="sng">
              <a:solidFill>
                <a:srgbClr val="E3C7CE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10" name="직사각형 54"/>
            <p:cNvSpPr>
              <a:spLocks/>
            </p:cNvSpPr>
            <p:nvPr/>
          </p:nvSpPr>
          <p:spPr>
            <a:xfrm rot="0">
              <a:off x="2075815" y="4912360"/>
              <a:ext cx="2080895" cy="612140"/>
            </a:xfrm>
            <a:custGeom>
              <a:gdLst>
                <a:gd fmla="*/ 733 w 21490" name="TX0"/>
                <a:gd fmla="*/ 529 h 21601" name="TY0"/>
                <a:gd fmla="*/ 20939 w 21490" name="TX1"/>
                <a:gd fmla="*/ 0 h 21601" name="TY1"/>
                <a:gd fmla="*/ 21476 w 21490" name="TX2"/>
                <a:gd fmla="*/ 3140 h 21601" name="TY2"/>
                <a:gd fmla="*/ 19121 w 21490" name="TX3"/>
                <a:gd fmla="*/ 21336 h 21601" name="TY3"/>
                <a:gd fmla="*/ 2510 w 21490" name="TX4"/>
                <a:gd fmla="*/ 21600 h 21601" name="TY4"/>
                <a:gd fmla="*/ 0 w 21490" name="TX5"/>
                <a:gd fmla="*/ 3398 h 21601" name="TY5"/>
                <a:gd fmla="*/ 733 w 21490" name="TX6"/>
                <a:gd fmla="*/ 529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490" h="21601">
                  <a:moveTo>
                    <a:pt x="733" y="529"/>
                  </a:moveTo>
                  <a:lnTo>
                    <a:pt x="20939" y="0"/>
                  </a:lnTo>
                  <a:cubicBezTo>
                    <a:pt x="20815" y="959"/>
                    <a:pt x="21600" y="2182"/>
                    <a:pt x="21476" y="3140"/>
                  </a:cubicBezTo>
                  <a:lnTo>
                    <a:pt x="19121" y="21336"/>
                  </a:lnTo>
                  <a:lnTo>
                    <a:pt x="2510" y="21600"/>
                  </a:lnTo>
                  <a:cubicBezTo>
                    <a:pt x="1505" y="15623"/>
                    <a:pt x="1005" y="9375"/>
                    <a:pt x="0" y="3398"/>
                  </a:cubicBezTo>
                  <a:lnTo>
                    <a:pt x="733" y="529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11" name="Freeform 12"/>
            <p:cNvSpPr>
              <a:spLocks/>
            </p:cNvSpPr>
            <p:nvPr/>
          </p:nvSpPr>
          <p:spPr>
            <a:xfrm rot="0">
              <a:off x="2056129" y="1545590"/>
              <a:ext cx="306070" cy="437515"/>
            </a:xfrm>
            <a:custGeom>
              <a:gdLst>
                <a:gd fmla="*/ 0 w 21601" name="TX0"/>
                <a:gd fmla="*/ 11890 h 21601" name="TY0"/>
                <a:gd fmla="*/ 0 w 21601" name="TX1"/>
                <a:gd fmla="*/ 2609 h 21601" name="TY1"/>
                <a:gd fmla="*/ 1512 w 21601" name="TX2"/>
                <a:gd fmla="*/ 1255 h 21601" name="TY2"/>
                <a:gd fmla="*/ 2862 w 21601" name="TX3"/>
                <a:gd fmla="*/ 0 h 21601" name="TY3"/>
                <a:gd fmla="*/ 18738 w 21601" name="TX4"/>
                <a:gd fmla="*/ 0 h 21601" name="TY4"/>
                <a:gd fmla="*/ 20088 w 21601" name="TX5"/>
                <a:gd fmla="*/ 1255 h 21601" name="TY5"/>
                <a:gd fmla="*/ 21600 w 21601" name="TX6"/>
                <a:gd fmla="*/ 2609 h 21601" name="TY6"/>
                <a:gd fmla="*/ 21600 w 21601" name="TX7"/>
                <a:gd fmla="*/ 18991 h 21601" name="TY7"/>
                <a:gd fmla="*/ 20088 w 21601" name="TX8"/>
                <a:gd fmla="*/ 20345 h 21601" name="TY8"/>
                <a:gd fmla="*/ 18738 w 21601" name="TX9"/>
                <a:gd fmla="*/ 21600 h 21601" name="TY9"/>
                <a:gd fmla="*/ 2862 w 21601" name="TX10"/>
                <a:gd fmla="*/ 21600 h 21601" name="TY10"/>
                <a:gd fmla="*/ 1512 w 21601" name="TX11"/>
                <a:gd fmla="*/ 20345 h 21601" name="TY11"/>
                <a:gd fmla="*/ 0 w 21601" name="TX12"/>
                <a:gd fmla="*/ 18991 h 21601" name="TY12"/>
                <a:gd fmla="*/ 0 w 21601" name="TX13"/>
                <a:gd fmla="*/ 9710 h 21601" name="TY1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</a:cxnLst>
              <a:rect l="l" t="t" r="r" b="b"/>
              <a:pathLst>
                <a:path w="21601" h="21601">
                  <a:moveTo>
                    <a:pt x="0" y="11890"/>
                  </a:moveTo>
                  <a:lnTo>
                    <a:pt x="0" y="2609"/>
                  </a:lnTo>
                  <a:cubicBezTo>
                    <a:pt x="0" y="2015"/>
                    <a:pt x="594" y="1486"/>
                    <a:pt x="1512" y="1255"/>
                  </a:cubicBezTo>
                  <a:cubicBezTo>
                    <a:pt x="2268" y="1057"/>
                    <a:pt x="2862" y="528"/>
                    <a:pt x="2862" y="0"/>
                  </a:cubicBezTo>
                  <a:lnTo>
                    <a:pt x="18738" y="0"/>
                  </a:lnTo>
                  <a:cubicBezTo>
                    <a:pt x="18738" y="528"/>
                    <a:pt x="19332" y="1057"/>
                    <a:pt x="20088" y="1255"/>
                  </a:cubicBezTo>
                  <a:cubicBezTo>
                    <a:pt x="21006" y="1486"/>
                    <a:pt x="21600" y="2015"/>
                    <a:pt x="21600" y="2609"/>
                  </a:cubicBezTo>
                  <a:lnTo>
                    <a:pt x="21600" y="18991"/>
                  </a:lnTo>
                  <a:cubicBezTo>
                    <a:pt x="21600" y="19585"/>
                    <a:pt x="21006" y="20114"/>
                    <a:pt x="20088" y="20345"/>
                  </a:cubicBezTo>
                  <a:cubicBezTo>
                    <a:pt x="19332" y="20543"/>
                    <a:pt x="18738" y="21072"/>
                    <a:pt x="18738" y="21600"/>
                  </a:cubicBezTo>
                  <a:lnTo>
                    <a:pt x="2862" y="21600"/>
                  </a:lnTo>
                  <a:cubicBezTo>
                    <a:pt x="2862" y="21072"/>
                    <a:pt x="2268" y="20543"/>
                    <a:pt x="1512" y="20345"/>
                  </a:cubicBezTo>
                  <a:cubicBezTo>
                    <a:pt x="594" y="20114"/>
                    <a:pt x="0" y="19585"/>
                    <a:pt x="0" y="18991"/>
                  </a:cubicBezTo>
                  <a:lnTo>
                    <a:pt x="0" y="9710"/>
                  </a:lnTo>
                </a:path>
              </a:pathLst>
            </a:custGeom>
            <a:solidFill>
              <a:srgbClr val="FD959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12" name="Freeform 16"/>
            <p:cNvSpPr>
              <a:spLocks/>
            </p:cNvSpPr>
            <p:nvPr/>
          </p:nvSpPr>
          <p:spPr>
            <a:xfrm rot="0">
              <a:off x="2091055" y="1539875"/>
              <a:ext cx="233044" cy="18415"/>
            </a:xfrm>
            <a:custGeom>
              <a:gdLst>
                <a:gd fmla="*/ 20196 w 21601" name="TX0"/>
                <a:gd fmla="*/ 21600 h 21601" name="TY0"/>
                <a:gd fmla="*/ 1404 w 21601" name="TX1"/>
                <a:gd fmla="*/ 21600 h 21601" name="TY1"/>
                <a:gd fmla="*/ 0 w 21601" name="TX2"/>
                <a:gd fmla="*/ 10800 h 21601" name="TY2"/>
                <a:gd fmla="*/ 1404 w 21601" name="TX3"/>
                <a:gd fmla="*/ 0 h 21601" name="TY3"/>
                <a:gd fmla="*/ 20196 w 21601" name="TX4"/>
                <a:gd fmla="*/ 0 h 21601" name="TY4"/>
                <a:gd fmla="*/ 21600 w 21601" name="TX5"/>
                <a:gd fmla="*/ 10800 h 21601" name="TY5"/>
                <a:gd fmla="*/ 20196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13" name="Freeform 17"/>
            <p:cNvSpPr>
              <a:spLocks/>
            </p:cNvSpPr>
            <p:nvPr/>
          </p:nvSpPr>
          <p:spPr>
            <a:xfrm rot="0">
              <a:off x="2058035" y="1623060"/>
              <a:ext cx="303530" cy="297180"/>
            </a:xfrm>
            <a:custGeom>
              <a:gdLst>
                <a:gd fmla="*/ 21600 w 21601" name="TX0"/>
                <a:gd fmla="*/ 14856 h 21601" name="TY0"/>
                <a:gd fmla="*/ 0 w 21601" name="TX1"/>
                <a:gd fmla="*/ 21600 h 21601" name="TY1"/>
                <a:gd fmla="*/ 0 w 21601" name="TX2"/>
                <a:gd fmla="*/ 6744 h 21601" name="TY2"/>
                <a:gd fmla="*/ 21600 w 21601" name="TX3"/>
                <a:gd fmla="*/ 0 h 21601" name="TY3"/>
                <a:gd fmla="*/ 21600 w 21601" name="TX4"/>
                <a:gd fmla="*/ 14856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14856"/>
                  </a:moveTo>
                  <a:lnTo>
                    <a:pt x="0" y="21600"/>
                  </a:lnTo>
                  <a:lnTo>
                    <a:pt x="0" y="6744"/>
                  </a:lnTo>
                  <a:lnTo>
                    <a:pt x="21600" y="0"/>
                  </a:lnTo>
                  <a:lnTo>
                    <a:pt x="21600" y="14856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14" name="Freeform 18"/>
            <p:cNvSpPr>
              <a:spLocks/>
            </p:cNvSpPr>
            <p:nvPr/>
          </p:nvSpPr>
          <p:spPr>
            <a:xfrm rot="0">
              <a:off x="2056129" y="1650365"/>
              <a:ext cx="306070" cy="234314"/>
            </a:xfrm>
            <a:custGeom>
              <a:gdLst>
                <a:gd fmla="*/ 21600 w 21601" name="TX0"/>
                <a:gd fmla="*/ 12623 h 21601" name="TY0"/>
                <a:gd fmla="*/ 0 w 21601" name="TX1"/>
                <a:gd fmla="*/ 21600 h 21601" name="TY1"/>
                <a:gd fmla="*/ 0 w 21601" name="TX2"/>
                <a:gd fmla="*/ 8978 h 21601" name="TY2"/>
                <a:gd fmla="*/ 21600 w 21601" name="TX3"/>
                <a:gd fmla="*/ 0 h 21601" name="TY3"/>
                <a:gd fmla="*/ 21600 w 21601" name="TX4"/>
                <a:gd fmla="*/ 12623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12623"/>
                  </a:moveTo>
                  <a:lnTo>
                    <a:pt x="0" y="21600"/>
                  </a:lnTo>
                  <a:lnTo>
                    <a:pt x="0" y="8978"/>
                  </a:lnTo>
                  <a:lnTo>
                    <a:pt x="21600" y="0"/>
                  </a:lnTo>
                  <a:lnTo>
                    <a:pt x="21600" y="12623"/>
                  </a:lnTo>
                  <a:close/>
                </a:path>
              </a:pathLst>
            </a:custGeom>
            <a:solidFill>
              <a:srgbClr val="E7C8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15" name="Freeform 12"/>
            <p:cNvSpPr>
              <a:spLocks/>
            </p:cNvSpPr>
            <p:nvPr/>
          </p:nvSpPr>
          <p:spPr>
            <a:xfrm rot="0">
              <a:off x="2637155" y="1543050"/>
              <a:ext cx="306070" cy="437515"/>
            </a:xfrm>
            <a:custGeom>
              <a:gdLst>
                <a:gd fmla="*/ 0 w 21601" name="TX0"/>
                <a:gd fmla="*/ 11890 h 21601" name="TY0"/>
                <a:gd fmla="*/ 0 w 21601" name="TX1"/>
                <a:gd fmla="*/ 2609 h 21601" name="TY1"/>
                <a:gd fmla="*/ 1512 w 21601" name="TX2"/>
                <a:gd fmla="*/ 1255 h 21601" name="TY2"/>
                <a:gd fmla="*/ 2862 w 21601" name="TX3"/>
                <a:gd fmla="*/ 0 h 21601" name="TY3"/>
                <a:gd fmla="*/ 18738 w 21601" name="TX4"/>
                <a:gd fmla="*/ 0 h 21601" name="TY4"/>
                <a:gd fmla="*/ 20088 w 21601" name="TX5"/>
                <a:gd fmla="*/ 1255 h 21601" name="TY5"/>
                <a:gd fmla="*/ 21600 w 21601" name="TX6"/>
                <a:gd fmla="*/ 2609 h 21601" name="TY6"/>
                <a:gd fmla="*/ 21600 w 21601" name="TX7"/>
                <a:gd fmla="*/ 18991 h 21601" name="TY7"/>
                <a:gd fmla="*/ 20088 w 21601" name="TX8"/>
                <a:gd fmla="*/ 20345 h 21601" name="TY8"/>
                <a:gd fmla="*/ 18738 w 21601" name="TX9"/>
                <a:gd fmla="*/ 21600 h 21601" name="TY9"/>
                <a:gd fmla="*/ 2862 w 21601" name="TX10"/>
                <a:gd fmla="*/ 21600 h 21601" name="TY10"/>
                <a:gd fmla="*/ 1512 w 21601" name="TX11"/>
                <a:gd fmla="*/ 20345 h 21601" name="TY11"/>
                <a:gd fmla="*/ 0 w 21601" name="TX12"/>
                <a:gd fmla="*/ 18991 h 21601" name="TY12"/>
                <a:gd fmla="*/ 0 w 21601" name="TX13"/>
                <a:gd fmla="*/ 9710 h 21601" name="TY1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</a:cxnLst>
              <a:rect l="l" t="t" r="r" b="b"/>
              <a:pathLst>
                <a:path w="21601" h="21601">
                  <a:moveTo>
                    <a:pt x="0" y="11890"/>
                  </a:moveTo>
                  <a:lnTo>
                    <a:pt x="0" y="2609"/>
                  </a:lnTo>
                  <a:cubicBezTo>
                    <a:pt x="0" y="2015"/>
                    <a:pt x="594" y="1486"/>
                    <a:pt x="1512" y="1255"/>
                  </a:cubicBezTo>
                  <a:cubicBezTo>
                    <a:pt x="2268" y="1057"/>
                    <a:pt x="2862" y="528"/>
                    <a:pt x="2862" y="0"/>
                  </a:cubicBezTo>
                  <a:lnTo>
                    <a:pt x="18738" y="0"/>
                  </a:lnTo>
                  <a:cubicBezTo>
                    <a:pt x="18738" y="528"/>
                    <a:pt x="19332" y="1057"/>
                    <a:pt x="20088" y="1255"/>
                  </a:cubicBezTo>
                  <a:cubicBezTo>
                    <a:pt x="21006" y="1486"/>
                    <a:pt x="21600" y="2015"/>
                    <a:pt x="21600" y="2609"/>
                  </a:cubicBezTo>
                  <a:lnTo>
                    <a:pt x="21600" y="18991"/>
                  </a:lnTo>
                  <a:cubicBezTo>
                    <a:pt x="21600" y="19585"/>
                    <a:pt x="21006" y="20114"/>
                    <a:pt x="20088" y="20345"/>
                  </a:cubicBezTo>
                  <a:cubicBezTo>
                    <a:pt x="19332" y="20543"/>
                    <a:pt x="18738" y="21072"/>
                    <a:pt x="18738" y="21600"/>
                  </a:cubicBezTo>
                  <a:lnTo>
                    <a:pt x="2862" y="21600"/>
                  </a:lnTo>
                  <a:cubicBezTo>
                    <a:pt x="2862" y="21072"/>
                    <a:pt x="2268" y="20543"/>
                    <a:pt x="1512" y="20345"/>
                  </a:cubicBezTo>
                  <a:cubicBezTo>
                    <a:pt x="594" y="20114"/>
                    <a:pt x="0" y="19585"/>
                    <a:pt x="0" y="18991"/>
                  </a:cubicBezTo>
                  <a:lnTo>
                    <a:pt x="0" y="9710"/>
                  </a:lnTo>
                </a:path>
              </a:pathLst>
            </a:custGeom>
            <a:solidFill>
              <a:srgbClr val="FD959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16" name="Freeform 16"/>
            <p:cNvSpPr>
              <a:spLocks/>
            </p:cNvSpPr>
            <p:nvPr/>
          </p:nvSpPr>
          <p:spPr>
            <a:xfrm rot="0">
              <a:off x="2672715" y="1537970"/>
              <a:ext cx="233044" cy="18415"/>
            </a:xfrm>
            <a:custGeom>
              <a:gdLst>
                <a:gd fmla="*/ 20196 w 21601" name="TX0"/>
                <a:gd fmla="*/ 21600 h 21601" name="TY0"/>
                <a:gd fmla="*/ 1404 w 21601" name="TX1"/>
                <a:gd fmla="*/ 21600 h 21601" name="TY1"/>
                <a:gd fmla="*/ 0 w 21601" name="TX2"/>
                <a:gd fmla="*/ 10800 h 21601" name="TY2"/>
                <a:gd fmla="*/ 1404 w 21601" name="TX3"/>
                <a:gd fmla="*/ 0 h 21601" name="TY3"/>
                <a:gd fmla="*/ 20196 w 21601" name="TX4"/>
                <a:gd fmla="*/ 0 h 21601" name="TY4"/>
                <a:gd fmla="*/ 21600 w 21601" name="TX5"/>
                <a:gd fmla="*/ 10800 h 21601" name="TY5"/>
                <a:gd fmla="*/ 20196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17" name="Freeform 17"/>
            <p:cNvSpPr>
              <a:spLocks/>
            </p:cNvSpPr>
            <p:nvPr/>
          </p:nvSpPr>
          <p:spPr>
            <a:xfrm rot="0">
              <a:off x="2639695" y="1620520"/>
              <a:ext cx="303530" cy="297180"/>
            </a:xfrm>
            <a:custGeom>
              <a:gdLst>
                <a:gd fmla="*/ 21600 w 21601" name="TX0"/>
                <a:gd fmla="*/ 14856 h 21601" name="TY0"/>
                <a:gd fmla="*/ 0 w 21601" name="TX1"/>
                <a:gd fmla="*/ 21600 h 21601" name="TY1"/>
                <a:gd fmla="*/ 0 w 21601" name="TX2"/>
                <a:gd fmla="*/ 6744 h 21601" name="TY2"/>
                <a:gd fmla="*/ 21600 w 21601" name="TX3"/>
                <a:gd fmla="*/ 0 h 21601" name="TY3"/>
                <a:gd fmla="*/ 21600 w 21601" name="TX4"/>
                <a:gd fmla="*/ 14856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14856"/>
                  </a:moveTo>
                  <a:lnTo>
                    <a:pt x="0" y="21600"/>
                  </a:lnTo>
                  <a:lnTo>
                    <a:pt x="0" y="6744"/>
                  </a:lnTo>
                  <a:lnTo>
                    <a:pt x="21600" y="0"/>
                  </a:lnTo>
                  <a:lnTo>
                    <a:pt x="21600" y="14856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18" name="Freeform 18"/>
            <p:cNvSpPr>
              <a:spLocks/>
            </p:cNvSpPr>
            <p:nvPr/>
          </p:nvSpPr>
          <p:spPr>
            <a:xfrm rot="0">
              <a:off x="2637155" y="1648460"/>
              <a:ext cx="306070" cy="234314"/>
            </a:xfrm>
            <a:custGeom>
              <a:gdLst>
                <a:gd fmla="*/ 21600 w 21601" name="TX0"/>
                <a:gd fmla="*/ 12623 h 21601" name="TY0"/>
                <a:gd fmla="*/ 0 w 21601" name="TX1"/>
                <a:gd fmla="*/ 21600 h 21601" name="TY1"/>
                <a:gd fmla="*/ 0 w 21601" name="TX2"/>
                <a:gd fmla="*/ 8978 h 21601" name="TY2"/>
                <a:gd fmla="*/ 21600 w 21601" name="TX3"/>
                <a:gd fmla="*/ 0 h 21601" name="TY3"/>
                <a:gd fmla="*/ 21600 w 21601" name="TX4"/>
                <a:gd fmla="*/ 12623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12623"/>
                  </a:moveTo>
                  <a:lnTo>
                    <a:pt x="0" y="21600"/>
                  </a:lnTo>
                  <a:lnTo>
                    <a:pt x="0" y="8978"/>
                  </a:lnTo>
                  <a:lnTo>
                    <a:pt x="21600" y="0"/>
                  </a:lnTo>
                  <a:lnTo>
                    <a:pt x="21600" y="12623"/>
                  </a:lnTo>
                  <a:close/>
                </a:path>
              </a:pathLst>
            </a:custGeom>
            <a:solidFill>
              <a:srgbClr val="E7C8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19" name="Freeform 12"/>
            <p:cNvSpPr>
              <a:spLocks/>
            </p:cNvSpPr>
            <p:nvPr/>
          </p:nvSpPr>
          <p:spPr>
            <a:xfrm rot="0">
              <a:off x="3258185" y="1547495"/>
              <a:ext cx="306070" cy="437515"/>
            </a:xfrm>
            <a:custGeom>
              <a:gdLst>
                <a:gd fmla="*/ 0 w 21601" name="TX0"/>
                <a:gd fmla="*/ 11890 h 21601" name="TY0"/>
                <a:gd fmla="*/ 0 w 21601" name="TX1"/>
                <a:gd fmla="*/ 2609 h 21601" name="TY1"/>
                <a:gd fmla="*/ 1512 w 21601" name="TX2"/>
                <a:gd fmla="*/ 1255 h 21601" name="TY2"/>
                <a:gd fmla="*/ 2862 w 21601" name="TX3"/>
                <a:gd fmla="*/ 0 h 21601" name="TY3"/>
                <a:gd fmla="*/ 18738 w 21601" name="TX4"/>
                <a:gd fmla="*/ 0 h 21601" name="TY4"/>
                <a:gd fmla="*/ 20088 w 21601" name="TX5"/>
                <a:gd fmla="*/ 1255 h 21601" name="TY5"/>
                <a:gd fmla="*/ 21600 w 21601" name="TX6"/>
                <a:gd fmla="*/ 2609 h 21601" name="TY6"/>
                <a:gd fmla="*/ 21600 w 21601" name="TX7"/>
                <a:gd fmla="*/ 18991 h 21601" name="TY7"/>
                <a:gd fmla="*/ 20088 w 21601" name="TX8"/>
                <a:gd fmla="*/ 20345 h 21601" name="TY8"/>
                <a:gd fmla="*/ 18738 w 21601" name="TX9"/>
                <a:gd fmla="*/ 21600 h 21601" name="TY9"/>
                <a:gd fmla="*/ 2862 w 21601" name="TX10"/>
                <a:gd fmla="*/ 21600 h 21601" name="TY10"/>
                <a:gd fmla="*/ 1512 w 21601" name="TX11"/>
                <a:gd fmla="*/ 20345 h 21601" name="TY11"/>
                <a:gd fmla="*/ 0 w 21601" name="TX12"/>
                <a:gd fmla="*/ 18991 h 21601" name="TY12"/>
                <a:gd fmla="*/ 0 w 21601" name="TX13"/>
                <a:gd fmla="*/ 9710 h 21601" name="TY1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</a:cxnLst>
              <a:rect l="l" t="t" r="r" b="b"/>
              <a:pathLst>
                <a:path w="21601" h="21601">
                  <a:moveTo>
                    <a:pt x="0" y="11890"/>
                  </a:moveTo>
                  <a:lnTo>
                    <a:pt x="0" y="2609"/>
                  </a:lnTo>
                  <a:cubicBezTo>
                    <a:pt x="0" y="2015"/>
                    <a:pt x="594" y="1486"/>
                    <a:pt x="1512" y="1255"/>
                  </a:cubicBezTo>
                  <a:cubicBezTo>
                    <a:pt x="2268" y="1057"/>
                    <a:pt x="2862" y="528"/>
                    <a:pt x="2862" y="0"/>
                  </a:cubicBezTo>
                  <a:lnTo>
                    <a:pt x="18738" y="0"/>
                  </a:lnTo>
                  <a:cubicBezTo>
                    <a:pt x="18738" y="528"/>
                    <a:pt x="19332" y="1057"/>
                    <a:pt x="20088" y="1255"/>
                  </a:cubicBezTo>
                  <a:cubicBezTo>
                    <a:pt x="21006" y="1486"/>
                    <a:pt x="21600" y="2015"/>
                    <a:pt x="21600" y="2609"/>
                  </a:cubicBezTo>
                  <a:lnTo>
                    <a:pt x="21600" y="18991"/>
                  </a:lnTo>
                  <a:cubicBezTo>
                    <a:pt x="21600" y="19585"/>
                    <a:pt x="21006" y="20114"/>
                    <a:pt x="20088" y="20345"/>
                  </a:cubicBezTo>
                  <a:cubicBezTo>
                    <a:pt x="19332" y="20543"/>
                    <a:pt x="18738" y="21072"/>
                    <a:pt x="18738" y="21600"/>
                  </a:cubicBezTo>
                  <a:lnTo>
                    <a:pt x="2862" y="21600"/>
                  </a:lnTo>
                  <a:cubicBezTo>
                    <a:pt x="2862" y="21072"/>
                    <a:pt x="2268" y="20543"/>
                    <a:pt x="1512" y="20345"/>
                  </a:cubicBezTo>
                  <a:cubicBezTo>
                    <a:pt x="594" y="20114"/>
                    <a:pt x="0" y="19585"/>
                    <a:pt x="0" y="18991"/>
                  </a:cubicBezTo>
                  <a:lnTo>
                    <a:pt x="0" y="9710"/>
                  </a:lnTo>
                </a:path>
              </a:pathLst>
            </a:custGeom>
            <a:solidFill>
              <a:srgbClr val="FD959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20" name="Freeform 16"/>
            <p:cNvSpPr>
              <a:spLocks/>
            </p:cNvSpPr>
            <p:nvPr/>
          </p:nvSpPr>
          <p:spPr>
            <a:xfrm rot="0">
              <a:off x="3293110" y="1542415"/>
              <a:ext cx="233044" cy="18415"/>
            </a:xfrm>
            <a:custGeom>
              <a:gdLst>
                <a:gd fmla="*/ 20196 w 21601" name="TX0"/>
                <a:gd fmla="*/ 21600 h 21601" name="TY0"/>
                <a:gd fmla="*/ 1404 w 21601" name="TX1"/>
                <a:gd fmla="*/ 21600 h 21601" name="TY1"/>
                <a:gd fmla="*/ 0 w 21601" name="TX2"/>
                <a:gd fmla="*/ 10800 h 21601" name="TY2"/>
                <a:gd fmla="*/ 1404 w 21601" name="TX3"/>
                <a:gd fmla="*/ 0 h 21601" name="TY3"/>
                <a:gd fmla="*/ 20196 w 21601" name="TX4"/>
                <a:gd fmla="*/ 0 h 21601" name="TY4"/>
                <a:gd fmla="*/ 21600 w 21601" name="TX5"/>
                <a:gd fmla="*/ 10800 h 21601" name="TY5"/>
                <a:gd fmla="*/ 20196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21" name="Freeform 17"/>
            <p:cNvSpPr>
              <a:spLocks/>
            </p:cNvSpPr>
            <p:nvPr/>
          </p:nvSpPr>
          <p:spPr>
            <a:xfrm rot="0">
              <a:off x="3260090" y="1625600"/>
              <a:ext cx="303530" cy="297180"/>
            </a:xfrm>
            <a:custGeom>
              <a:gdLst>
                <a:gd fmla="*/ 21600 w 21601" name="TX0"/>
                <a:gd fmla="*/ 14856 h 21601" name="TY0"/>
                <a:gd fmla="*/ 0 w 21601" name="TX1"/>
                <a:gd fmla="*/ 21600 h 21601" name="TY1"/>
                <a:gd fmla="*/ 0 w 21601" name="TX2"/>
                <a:gd fmla="*/ 6744 h 21601" name="TY2"/>
                <a:gd fmla="*/ 21600 w 21601" name="TX3"/>
                <a:gd fmla="*/ 0 h 21601" name="TY3"/>
                <a:gd fmla="*/ 21600 w 21601" name="TX4"/>
                <a:gd fmla="*/ 14856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14856"/>
                  </a:moveTo>
                  <a:lnTo>
                    <a:pt x="0" y="21600"/>
                  </a:lnTo>
                  <a:lnTo>
                    <a:pt x="0" y="6744"/>
                  </a:lnTo>
                  <a:lnTo>
                    <a:pt x="21600" y="0"/>
                  </a:lnTo>
                  <a:lnTo>
                    <a:pt x="21600" y="14856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22" name="Freeform 18"/>
            <p:cNvSpPr>
              <a:spLocks/>
            </p:cNvSpPr>
            <p:nvPr/>
          </p:nvSpPr>
          <p:spPr>
            <a:xfrm rot="0">
              <a:off x="3258185" y="1652905"/>
              <a:ext cx="306070" cy="234314"/>
            </a:xfrm>
            <a:custGeom>
              <a:gdLst>
                <a:gd fmla="*/ 21600 w 21601" name="TX0"/>
                <a:gd fmla="*/ 12623 h 21601" name="TY0"/>
                <a:gd fmla="*/ 0 w 21601" name="TX1"/>
                <a:gd fmla="*/ 21600 h 21601" name="TY1"/>
                <a:gd fmla="*/ 0 w 21601" name="TX2"/>
                <a:gd fmla="*/ 8978 h 21601" name="TY2"/>
                <a:gd fmla="*/ 21600 w 21601" name="TX3"/>
                <a:gd fmla="*/ 0 h 21601" name="TY3"/>
                <a:gd fmla="*/ 21600 w 21601" name="TX4"/>
                <a:gd fmla="*/ 12623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12623"/>
                  </a:moveTo>
                  <a:lnTo>
                    <a:pt x="0" y="21600"/>
                  </a:lnTo>
                  <a:lnTo>
                    <a:pt x="0" y="8978"/>
                  </a:lnTo>
                  <a:lnTo>
                    <a:pt x="21600" y="0"/>
                  </a:lnTo>
                  <a:lnTo>
                    <a:pt x="21600" y="12623"/>
                  </a:lnTo>
                  <a:close/>
                </a:path>
              </a:pathLst>
            </a:custGeom>
            <a:solidFill>
              <a:srgbClr val="E7C8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23" name="Freeform 12"/>
            <p:cNvSpPr>
              <a:spLocks/>
            </p:cNvSpPr>
            <p:nvPr/>
          </p:nvSpPr>
          <p:spPr>
            <a:xfrm rot="0">
              <a:off x="3866514" y="1542415"/>
              <a:ext cx="306070" cy="437515"/>
            </a:xfrm>
            <a:custGeom>
              <a:gdLst>
                <a:gd fmla="*/ 0 w 21601" name="TX0"/>
                <a:gd fmla="*/ 11890 h 21601" name="TY0"/>
                <a:gd fmla="*/ 0 w 21601" name="TX1"/>
                <a:gd fmla="*/ 2609 h 21601" name="TY1"/>
                <a:gd fmla="*/ 1512 w 21601" name="TX2"/>
                <a:gd fmla="*/ 1255 h 21601" name="TY2"/>
                <a:gd fmla="*/ 2862 w 21601" name="TX3"/>
                <a:gd fmla="*/ 0 h 21601" name="TY3"/>
                <a:gd fmla="*/ 18738 w 21601" name="TX4"/>
                <a:gd fmla="*/ 0 h 21601" name="TY4"/>
                <a:gd fmla="*/ 20088 w 21601" name="TX5"/>
                <a:gd fmla="*/ 1255 h 21601" name="TY5"/>
                <a:gd fmla="*/ 21600 w 21601" name="TX6"/>
                <a:gd fmla="*/ 2609 h 21601" name="TY6"/>
                <a:gd fmla="*/ 21600 w 21601" name="TX7"/>
                <a:gd fmla="*/ 18991 h 21601" name="TY7"/>
                <a:gd fmla="*/ 20088 w 21601" name="TX8"/>
                <a:gd fmla="*/ 20345 h 21601" name="TY8"/>
                <a:gd fmla="*/ 18738 w 21601" name="TX9"/>
                <a:gd fmla="*/ 21600 h 21601" name="TY9"/>
                <a:gd fmla="*/ 2862 w 21601" name="TX10"/>
                <a:gd fmla="*/ 21600 h 21601" name="TY10"/>
                <a:gd fmla="*/ 1512 w 21601" name="TX11"/>
                <a:gd fmla="*/ 20345 h 21601" name="TY11"/>
                <a:gd fmla="*/ 0 w 21601" name="TX12"/>
                <a:gd fmla="*/ 18991 h 21601" name="TY12"/>
                <a:gd fmla="*/ 0 w 21601" name="TX13"/>
                <a:gd fmla="*/ 9710 h 21601" name="TY1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</a:cxnLst>
              <a:rect l="l" t="t" r="r" b="b"/>
              <a:pathLst>
                <a:path w="21601" h="21601">
                  <a:moveTo>
                    <a:pt x="0" y="11890"/>
                  </a:moveTo>
                  <a:lnTo>
                    <a:pt x="0" y="2609"/>
                  </a:lnTo>
                  <a:cubicBezTo>
                    <a:pt x="0" y="2015"/>
                    <a:pt x="594" y="1486"/>
                    <a:pt x="1512" y="1255"/>
                  </a:cubicBezTo>
                  <a:cubicBezTo>
                    <a:pt x="2268" y="1057"/>
                    <a:pt x="2862" y="528"/>
                    <a:pt x="2862" y="0"/>
                  </a:cubicBezTo>
                  <a:lnTo>
                    <a:pt x="18738" y="0"/>
                  </a:lnTo>
                  <a:cubicBezTo>
                    <a:pt x="18738" y="528"/>
                    <a:pt x="19332" y="1057"/>
                    <a:pt x="20088" y="1255"/>
                  </a:cubicBezTo>
                  <a:cubicBezTo>
                    <a:pt x="21006" y="1486"/>
                    <a:pt x="21600" y="2015"/>
                    <a:pt x="21600" y="2609"/>
                  </a:cubicBezTo>
                  <a:lnTo>
                    <a:pt x="21600" y="18991"/>
                  </a:lnTo>
                  <a:cubicBezTo>
                    <a:pt x="21600" y="19585"/>
                    <a:pt x="21006" y="20114"/>
                    <a:pt x="20088" y="20345"/>
                  </a:cubicBezTo>
                  <a:cubicBezTo>
                    <a:pt x="19332" y="20543"/>
                    <a:pt x="18738" y="21072"/>
                    <a:pt x="18738" y="21600"/>
                  </a:cubicBezTo>
                  <a:lnTo>
                    <a:pt x="2862" y="21600"/>
                  </a:lnTo>
                  <a:cubicBezTo>
                    <a:pt x="2862" y="21072"/>
                    <a:pt x="2268" y="20543"/>
                    <a:pt x="1512" y="20345"/>
                  </a:cubicBezTo>
                  <a:cubicBezTo>
                    <a:pt x="594" y="20114"/>
                    <a:pt x="0" y="19585"/>
                    <a:pt x="0" y="18991"/>
                  </a:cubicBezTo>
                  <a:lnTo>
                    <a:pt x="0" y="9710"/>
                  </a:lnTo>
                </a:path>
              </a:pathLst>
            </a:custGeom>
            <a:solidFill>
              <a:srgbClr val="FD959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24" name="Freeform 16"/>
            <p:cNvSpPr>
              <a:spLocks/>
            </p:cNvSpPr>
            <p:nvPr/>
          </p:nvSpPr>
          <p:spPr>
            <a:xfrm rot="0">
              <a:off x="3902074" y="1536700"/>
              <a:ext cx="233044" cy="18415"/>
            </a:xfrm>
            <a:custGeom>
              <a:gdLst>
                <a:gd fmla="*/ 20196 w 21601" name="TX0"/>
                <a:gd fmla="*/ 21600 h 21601" name="TY0"/>
                <a:gd fmla="*/ 1404 w 21601" name="TX1"/>
                <a:gd fmla="*/ 21600 h 21601" name="TY1"/>
                <a:gd fmla="*/ 0 w 21601" name="TX2"/>
                <a:gd fmla="*/ 10800 h 21601" name="TY2"/>
                <a:gd fmla="*/ 1404 w 21601" name="TX3"/>
                <a:gd fmla="*/ 0 h 21601" name="TY3"/>
                <a:gd fmla="*/ 20196 w 21601" name="TX4"/>
                <a:gd fmla="*/ 0 h 21601" name="TY4"/>
                <a:gd fmla="*/ 21600 w 21601" name="TX5"/>
                <a:gd fmla="*/ 10800 h 21601" name="TY5"/>
                <a:gd fmla="*/ 20196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25" name="Freeform 17"/>
            <p:cNvSpPr>
              <a:spLocks/>
            </p:cNvSpPr>
            <p:nvPr/>
          </p:nvSpPr>
          <p:spPr>
            <a:xfrm rot="0">
              <a:off x="3869055" y="1619885"/>
              <a:ext cx="303530" cy="297180"/>
            </a:xfrm>
            <a:custGeom>
              <a:gdLst>
                <a:gd fmla="*/ 21600 w 21601" name="TX0"/>
                <a:gd fmla="*/ 14856 h 21601" name="TY0"/>
                <a:gd fmla="*/ 0 w 21601" name="TX1"/>
                <a:gd fmla="*/ 21600 h 21601" name="TY1"/>
                <a:gd fmla="*/ 0 w 21601" name="TX2"/>
                <a:gd fmla="*/ 6744 h 21601" name="TY2"/>
                <a:gd fmla="*/ 21600 w 21601" name="TX3"/>
                <a:gd fmla="*/ 0 h 21601" name="TY3"/>
                <a:gd fmla="*/ 21600 w 21601" name="TX4"/>
                <a:gd fmla="*/ 14856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14856"/>
                  </a:moveTo>
                  <a:lnTo>
                    <a:pt x="0" y="21600"/>
                  </a:lnTo>
                  <a:lnTo>
                    <a:pt x="0" y="6744"/>
                  </a:lnTo>
                  <a:lnTo>
                    <a:pt x="21600" y="0"/>
                  </a:lnTo>
                  <a:lnTo>
                    <a:pt x="21600" y="14856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26" name="Freeform 18"/>
            <p:cNvSpPr>
              <a:spLocks/>
            </p:cNvSpPr>
            <p:nvPr/>
          </p:nvSpPr>
          <p:spPr>
            <a:xfrm rot="0">
              <a:off x="3866514" y="1647190"/>
              <a:ext cx="306070" cy="234314"/>
            </a:xfrm>
            <a:custGeom>
              <a:gdLst>
                <a:gd fmla="*/ 21600 w 21601" name="TX0"/>
                <a:gd fmla="*/ 12623 h 21601" name="TY0"/>
                <a:gd fmla="*/ 0 w 21601" name="TX1"/>
                <a:gd fmla="*/ 21600 h 21601" name="TY1"/>
                <a:gd fmla="*/ 0 w 21601" name="TX2"/>
                <a:gd fmla="*/ 8978 h 21601" name="TY2"/>
                <a:gd fmla="*/ 21600 w 21601" name="TX3"/>
                <a:gd fmla="*/ 0 h 21601" name="TY3"/>
                <a:gd fmla="*/ 21600 w 21601" name="TX4"/>
                <a:gd fmla="*/ 12623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12623"/>
                  </a:moveTo>
                  <a:lnTo>
                    <a:pt x="0" y="21600"/>
                  </a:lnTo>
                  <a:lnTo>
                    <a:pt x="0" y="8978"/>
                  </a:lnTo>
                  <a:lnTo>
                    <a:pt x="21600" y="0"/>
                  </a:lnTo>
                  <a:lnTo>
                    <a:pt x="21600" y="12623"/>
                  </a:lnTo>
                  <a:close/>
                </a:path>
              </a:pathLst>
            </a:custGeom>
            <a:solidFill>
              <a:srgbClr val="E7C8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27" name="Freeform 16"/>
            <p:cNvSpPr>
              <a:spLocks/>
            </p:cNvSpPr>
            <p:nvPr/>
          </p:nvSpPr>
          <p:spPr>
            <a:xfrm rot="0">
              <a:off x="3328035" y="3178175"/>
              <a:ext cx="752475" cy="62865"/>
            </a:xfrm>
            <a:custGeom>
              <a:gdLst>
                <a:gd fmla="*/ 20196 w 21601" name="TX0"/>
                <a:gd fmla="*/ 21600 h 21601" name="TY0"/>
                <a:gd fmla="*/ 1404 w 21601" name="TX1"/>
                <a:gd fmla="*/ 21600 h 21601" name="TY1"/>
                <a:gd fmla="*/ 0 w 21601" name="TX2"/>
                <a:gd fmla="*/ 10800 h 21601" name="TY2"/>
                <a:gd fmla="*/ 1404 w 21601" name="TX3"/>
                <a:gd fmla="*/ 0 h 21601" name="TY3"/>
                <a:gd fmla="*/ 20196 w 21601" name="TX4"/>
                <a:gd fmla="*/ 0 h 21601" name="TY4"/>
                <a:gd fmla="*/ 21600 w 21601" name="TX5"/>
                <a:gd fmla="*/ 10800 h 21601" name="TY5"/>
                <a:gd fmla="*/ 20196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28" name="타원 66"/>
            <p:cNvSpPr>
              <a:spLocks/>
            </p:cNvSpPr>
            <p:nvPr/>
          </p:nvSpPr>
          <p:spPr>
            <a:xfrm rot="0">
              <a:off x="2115820" y="1800860"/>
              <a:ext cx="208280" cy="229235"/>
            </a:xfrm>
            <a:prstGeom prst="ellipse"/>
            <a:noFill/>
            <a:ln w="19050" cap="flat" cmpd="sng">
              <a:solidFill>
                <a:srgbClr val="A6A6A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29" name="타원 104"/>
            <p:cNvSpPr>
              <a:spLocks/>
            </p:cNvSpPr>
            <p:nvPr/>
          </p:nvSpPr>
          <p:spPr>
            <a:xfrm rot="0">
              <a:off x="2694940" y="1791970"/>
              <a:ext cx="208280" cy="229235"/>
            </a:xfrm>
            <a:prstGeom prst="ellipse"/>
            <a:noFill/>
            <a:ln w="19050" cap="flat" cmpd="sng">
              <a:solidFill>
                <a:srgbClr val="A6A6A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30" name="타원 105"/>
            <p:cNvSpPr>
              <a:spLocks/>
            </p:cNvSpPr>
            <p:nvPr/>
          </p:nvSpPr>
          <p:spPr>
            <a:xfrm rot="0">
              <a:off x="3312160" y="1791335"/>
              <a:ext cx="208280" cy="229235"/>
            </a:xfrm>
            <a:prstGeom prst="ellipse"/>
            <a:noFill/>
            <a:ln w="19050" cap="flat" cmpd="sng">
              <a:solidFill>
                <a:srgbClr val="A6A6A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31" name="타원 106"/>
            <p:cNvSpPr>
              <a:spLocks/>
            </p:cNvSpPr>
            <p:nvPr/>
          </p:nvSpPr>
          <p:spPr>
            <a:xfrm rot="0">
              <a:off x="3917950" y="1797050"/>
              <a:ext cx="208280" cy="229235"/>
            </a:xfrm>
            <a:prstGeom prst="ellipse"/>
            <a:noFill/>
            <a:ln w="19050" cap="flat" cmpd="sng">
              <a:solidFill>
                <a:srgbClr val="A6A6A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32" name="Freeform 22"/>
            <p:cNvSpPr>
              <a:spLocks/>
            </p:cNvSpPr>
            <p:nvPr/>
          </p:nvSpPr>
          <p:spPr>
            <a:xfrm rot="0">
              <a:off x="2026920" y="2477135"/>
              <a:ext cx="377825" cy="422910"/>
            </a:xfrm>
            <a:custGeom>
              <a:gdLst>
                <a:gd fmla="*/ 21600 w 21601" name="TX0"/>
                <a:gd fmla="*/ 0 h 21601" name="TY0"/>
                <a:gd fmla="*/ 17281 w 21601" name="TX1"/>
                <a:gd fmla="*/ 901 h 21601" name="TY1"/>
                <a:gd fmla="*/ 14040 w 21601" name="TX2"/>
                <a:gd fmla="*/ 0 h 21601" name="TY2"/>
                <a:gd fmla="*/ 10802 w 21601" name="TX3"/>
                <a:gd fmla="*/ 901 h 21601" name="TY3"/>
                <a:gd fmla="*/ 7560 w 21601" name="TX4"/>
                <a:gd fmla="*/ 0 h 21601" name="TY4"/>
                <a:gd fmla="*/ 4319 w 21601" name="TX5"/>
                <a:gd fmla="*/ 901 h 21601" name="TY5"/>
                <a:gd fmla="*/ 0 w 21601" name="TX6"/>
                <a:gd fmla="*/ 0 h 21601" name="TY6"/>
                <a:gd fmla="*/ 0 w 21601" name="TX7"/>
                <a:gd fmla="*/ 3600 h 21601" name="TY7"/>
                <a:gd fmla="*/ 1081 w 21601" name="TX8"/>
                <a:gd fmla="*/ 10801 h 21601" name="TY8"/>
                <a:gd fmla="*/ 0 w 21601" name="TX9"/>
                <a:gd fmla="*/ 18000 h 21601" name="TY9"/>
                <a:gd fmla="*/ 0 w 21601" name="TX10"/>
                <a:gd fmla="*/ 21600 h 21601" name="TY10"/>
                <a:gd fmla="*/ 4319 w 21601" name="TX11"/>
                <a:gd fmla="*/ 20701 h 21601" name="TY11"/>
                <a:gd fmla="*/ 7560 w 21601" name="TX12"/>
                <a:gd fmla="*/ 21600 h 21601" name="TY12"/>
                <a:gd fmla="*/ 10802 w 21601" name="TX13"/>
                <a:gd fmla="*/ 20701 h 21601" name="TY13"/>
                <a:gd fmla="*/ 14040 w 21601" name="TX14"/>
                <a:gd fmla="*/ 21600 h 21601" name="TY14"/>
                <a:gd fmla="*/ 17281 w 21601" name="TX15"/>
                <a:gd fmla="*/ 20701 h 21601" name="TY15"/>
                <a:gd fmla="*/ 21600 w 21601" name="TX16"/>
                <a:gd fmla="*/ 21600 h 21601" name="TY16"/>
                <a:gd fmla="*/ 21600 w 21601" name="TX17"/>
                <a:gd fmla="*/ 18000 h 21601" name="TY17"/>
                <a:gd fmla="*/ 20522 w 21601" name="TX18"/>
                <a:gd fmla="*/ 10801 h 21601" name="TY18"/>
                <a:gd fmla="*/ 21600 w 21601" name="TX19"/>
                <a:gd fmla="*/ 3600 h 21601" name="TY19"/>
                <a:gd fmla="*/ 21600 w 21601" name="TX20"/>
                <a:gd fmla="*/ 0 h 21601" name="TY2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21601" h="21601">
                  <a:moveTo>
                    <a:pt x="21600" y="0"/>
                  </a:moveTo>
                  <a:lnTo>
                    <a:pt x="17281" y="901"/>
                  </a:lnTo>
                  <a:lnTo>
                    <a:pt x="14040" y="0"/>
                  </a:lnTo>
                  <a:lnTo>
                    <a:pt x="10802" y="901"/>
                  </a:lnTo>
                  <a:lnTo>
                    <a:pt x="7560" y="0"/>
                  </a:lnTo>
                  <a:lnTo>
                    <a:pt x="4319" y="90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726" y="5951"/>
                    <a:pt x="1090" y="8371"/>
                    <a:pt x="1081" y="10801"/>
                  </a:cubicBezTo>
                  <a:cubicBezTo>
                    <a:pt x="1069" y="13229"/>
                    <a:pt x="705" y="15646"/>
                    <a:pt x="0" y="18000"/>
                  </a:cubicBezTo>
                  <a:lnTo>
                    <a:pt x="0" y="21600"/>
                  </a:lnTo>
                  <a:lnTo>
                    <a:pt x="4319" y="20701"/>
                  </a:lnTo>
                  <a:lnTo>
                    <a:pt x="7560" y="21600"/>
                  </a:lnTo>
                  <a:lnTo>
                    <a:pt x="10802" y="20701"/>
                  </a:lnTo>
                  <a:lnTo>
                    <a:pt x="14040" y="21600"/>
                  </a:lnTo>
                  <a:lnTo>
                    <a:pt x="17281" y="20701"/>
                  </a:lnTo>
                  <a:lnTo>
                    <a:pt x="21600" y="21600"/>
                  </a:lnTo>
                  <a:lnTo>
                    <a:pt x="21600" y="18000"/>
                  </a:lnTo>
                  <a:cubicBezTo>
                    <a:pt x="20874" y="15649"/>
                    <a:pt x="20510" y="13229"/>
                    <a:pt x="20522" y="10801"/>
                  </a:cubicBezTo>
                  <a:cubicBezTo>
                    <a:pt x="20531" y="8374"/>
                    <a:pt x="20895" y="5956"/>
                    <a:pt x="21600" y="3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D959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33" name="Freeform 23"/>
            <p:cNvSpPr>
              <a:spLocks/>
            </p:cNvSpPr>
            <p:nvPr/>
          </p:nvSpPr>
          <p:spPr>
            <a:xfrm rot="0">
              <a:off x="2026920" y="2477135"/>
              <a:ext cx="57150" cy="422910"/>
            </a:xfrm>
            <a:custGeom>
              <a:gdLst>
                <a:gd fmla="*/ 14353 w 21542" name="TX0"/>
                <a:gd fmla="*/ 18000 h 21601" name="TY0"/>
                <a:gd fmla="*/ 21539 w 21542" name="TX1"/>
                <a:gd fmla="*/ 10801 h 21601" name="TY1"/>
                <a:gd fmla="*/ 14353 w 21542" name="TX2"/>
                <a:gd fmla="*/ 3600 h 21601" name="TY2"/>
                <a:gd fmla="*/ 14353 w 21542" name="TX3"/>
                <a:gd fmla="*/ 451 h 21601" name="TY3"/>
                <a:gd fmla="*/ 0 w 21542" name="TX4"/>
                <a:gd fmla="*/ 0 h 21601" name="TY4"/>
                <a:gd fmla="*/ 0 w 21542" name="TX5"/>
                <a:gd fmla="*/ 3600 h 21601" name="TY5"/>
                <a:gd fmla="*/ 7187 w 21542" name="TX6"/>
                <a:gd fmla="*/ 10801 h 21601" name="TY6"/>
                <a:gd fmla="*/ 0 w 21542" name="TX7"/>
                <a:gd fmla="*/ 18000 h 21601" name="TY7"/>
                <a:gd fmla="*/ 0 w 21542" name="TX8"/>
                <a:gd fmla="*/ 21600 h 21601" name="TY8"/>
                <a:gd fmla="*/ 14353 w 21542" name="TX9"/>
                <a:gd fmla="*/ 21152 h 21601" name="TY9"/>
                <a:gd fmla="*/ 14353 w 21542" name="TX10"/>
                <a:gd fmla="*/ 18000 h 21601" name="TY1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</a:cxnLst>
              <a:rect l="l" t="t" r="r" b="b"/>
              <a:pathLst>
                <a:path w="21542" h="21601">
                  <a:moveTo>
                    <a:pt x="14353" y="18000"/>
                  </a:moveTo>
                  <a:cubicBezTo>
                    <a:pt x="19036" y="15646"/>
                    <a:pt x="21459" y="13229"/>
                    <a:pt x="21539" y="10801"/>
                  </a:cubicBezTo>
                  <a:cubicBezTo>
                    <a:pt x="21600" y="8371"/>
                    <a:pt x="19178" y="5951"/>
                    <a:pt x="14353" y="3600"/>
                  </a:cubicBezTo>
                  <a:lnTo>
                    <a:pt x="14353" y="45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4825" y="5951"/>
                    <a:pt x="7247" y="8371"/>
                    <a:pt x="7187" y="10801"/>
                  </a:cubicBezTo>
                  <a:cubicBezTo>
                    <a:pt x="7106" y="13229"/>
                    <a:pt x="4683" y="15646"/>
                    <a:pt x="0" y="18000"/>
                  </a:cubicBezTo>
                  <a:lnTo>
                    <a:pt x="0" y="21600"/>
                  </a:lnTo>
                  <a:lnTo>
                    <a:pt x="14353" y="21152"/>
                  </a:lnTo>
                  <a:lnTo>
                    <a:pt x="14353" y="18000"/>
                  </a:lnTo>
                  <a:close/>
                </a:path>
              </a:pathLst>
            </a:custGeom>
            <a:solidFill>
              <a:srgbClr val="C78F9C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34" name="Freeform 24"/>
            <p:cNvSpPr>
              <a:spLocks/>
            </p:cNvSpPr>
            <p:nvPr/>
          </p:nvSpPr>
          <p:spPr>
            <a:xfrm rot="0">
              <a:off x="2026920" y="2477135"/>
              <a:ext cx="377825" cy="70485"/>
            </a:xfrm>
            <a:custGeom>
              <a:gdLst>
                <a:gd fmla="*/ 21600 w 21601" name="TX0"/>
                <a:gd fmla="*/ 21600 h 21601" name="TY0"/>
                <a:gd fmla="*/ 0 w 21601" name="TX1"/>
                <a:gd fmla="*/ 21600 h 21601" name="TY1"/>
                <a:gd fmla="*/ 0 w 21601" name="TX2"/>
                <a:gd fmla="*/ 0 h 21601" name="TY2"/>
                <a:gd fmla="*/ 4328 w 21601" name="TX3"/>
                <a:gd fmla="*/ 5400 h 21601" name="TY3"/>
                <a:gd fmla="*/ 7545 w 21601" name="TX4"/>
                <a:gd fmla="*/ 0 h 21601" name="TY4"/>
                <a:gd fmla="*/ 10800 w 21601" name="TX5"/>
                <a:gd fmla="*/ 5400 h 21601" name="TY5"/>
                <a:gd fmla="*/ 14055 w 21601" name="TX6"/>
                <a:gd fmla="*/ 0 h 21601" name="TY6"/>
                <a:gd fmla="*/ 17272 w 21601" name="TX7"/>
                <a:gd fmla="*/ 5400 h 21601" name="TY7"/>
                <a:gd fmla="*/ 21600 w 21601" name="TX8"/>
                <a:gd fmla="*/ 0 h 21601" name="TY8"/>
                <a:gd fmla="*/ 21600 w 21601" name="TX9"/>
                <a:gd fmla="*/ 21600 h 21601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21601" h="21601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4328" y="5400"/>
                  </a:lnTo>
                  <a:lnTo>
                    <a:pt x="7545" y="0"/>
                  </a:lnTo>
                  <a:lnTo>
                    <a:pt x="10800" y="5400"/>
                  </a:lnTo>
                  <a:lnTo>
                    <a:pt x="14055" y="0"/>
                  </a:lnTo>
                  <a:lnTo>
                    <a:pt x="17272" y="54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3C7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35" name="Freeform 25"/>
            <p:cNvSpPr>
              <a:spLocks/>
            </p:cNvSpPr>
            <p:nvPr/>
          </p:nvSpPr>
          <p:spPr>
            <a:xfrm rot="0">
              <a:off x="2026920" y="2477135"/>
              <a:ext cx="38100" cy="70485"/>
            </a:xfrm>
            <a:custGeom>
              <a:gdLst>
                <a:gd fmla="*/ 0 w 21601" name="TX0"/>
                <a:gd fmla="*/ 0 h 21601" name="TY0"/>
                <a:gd fmla="*/ 0 w 21601" name="TX1"/>
                <a:gd fmla="*/ 21600 h 21601" name="TY1"/>
                <a:gd fmla="*/ 21600 w 21601" name="TX2"/>
                <a:gd fmla="*/ 21600 h 21601" name="TY2"/>
                <a:gd fmla="*/ 21600 w 21601" name="TX3"/>
                <a:gd fmla="*/ 2700 h 21601" name="TY3"/>
                <a:gd fmla="*/ 0 w 21601" name="TX4"/>
                <a:gd fmla="*/ 0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36" name="Freeform 26"/>
            <p:cNvSpPr>
              <a:spLocks/>
            </p:cNvSpPr>
            <p:nvPr/>
          </p:nvSpPr>
          <p:spPr>
            <a:xfrm rot="0">
              <a:off x="2026920" y="2828290"/>
              <a:ext cx="377825" cy="71120"/>
            </a:xfrm>
            <a:custGeom>
              <a:gdLst>
                <a:gd fmla="*/ 0 w 21601" name="TX0"/>
                <a:gd fmla="*/ 0 h 21601" name="TY0"/>
                <a:gd fmla="*/ 21600 w 21601" name="TX1"/>
                <a:gd fmla="*/ 0 h 21601" name="TY1"/>
                <a:gd fmla="*/ 21600 w 21601" name="TX2"/>
                <a:gd fmla="*/ 21600 h 21601" name="TY2"/>
                <a:gd fmla="*/ 17272 w 21601" name="TX3"/>
                <a:gd fmla="*/ 16248 h 21601" name="TY3"/>
                <a:gd fmla="*/ 14055 w 21601" name="TX4"/>
                <a:gd fmla="*/ 21600 h 21601" name="TY4"/>
                <a:gd fmla="*/ 10800 w 21601" name="TX5"/>
                <a:gd fmla="*/ 16248 h 21601" name="TY5"/>
                <a:gd fmla="*/ 7545 w 21601" name="TX6"/>
                <a:gd fmla="*/ 21600 h 21601" name="TY6"/>
                <a:gd fmla="*/ 4328 w 21601" name="TX7"/>
                <a:gd fmla="*/ 16248 h 21601" name="TY7"/>
                <a:gd fmla="*/ 0 w 21601" name="TX8"/>
                <a:gd fmla="*/ 21600 h 21601" name="TY8"/>
                <a:gd fmla="*/ 0 w 21601" name="TX9"/>
                <a:gd fmla="*/ 0 h 21601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21601" h="21601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7272" y="16248"/>
                  </a:lnTo>
                  <a:lnTo>
                    <a:pt x="14055" y="21600"/>
                  </a:lnTo>
                  <a:lnTo>
                    <a:pt x="10800" y="16248"/>
                  </a:lnTo>
                  <a:lnTo>
                    <a:pt x="7545" y="21600"/>
                  </a:lnTo>
                  <a:lnTo>
                    <a:pt x="4328" y="16248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37" name="Freeform 27"/>
            <p:cNvSpPr>
              <a:spLocks/>
            </p:cNvSpPr>
            <p:nvPr/>
          </p:nvSpPr>
          <p:spPr>
            <a:xfrm rot="0">
              <a:off x="2026920" y="2828290"/>
              <a:ext cx="38100" cy="71120"/>
            </a:xfrm>
            <a:custGeom>
              <a:gdLst>
                <a:gd fmla="*/ 21600 w 21601" name="TX0"/>
                <a:gd fmla="*/ 0 h 21601" name="TY0"/>
                <a:gd fmla="*/ 0 w 21601" name="TX1"/>
                <a:gd fmla="*/ 0 h 21601" name="TY1"/>
                <a:gd fmla="*/ 0 w 21601" name="TX2"/>
                <a:gd fmla="*/ 21600 h 21601" name="TY2"/>
                <a:gd fmla="*/ 21600 w 21601" name="TX3"/>
                <a:gd fmla="*/ 18924 h 21601" name="TY3"/>
                <a:gd fmla="*/ 21600 w 21601" name="TX4"/>
                <a:gd fmla="*/ 0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892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A3A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38" name="Freeform 22"/>
            <p:cNvSpPr>
              <a:spLocks/>
            </p:cNvSpPr>
            <p:nvPr/>
          </p:nvSpPr>
          <p:spPr>
            <a:xfrm rot="0">
              <a:off x="2616835" y="2466975"/>
              <a:ext cx="377825" cy="422910"/>
            </a:xfrm>
            <a:custGeom>
              <a:gdLst>
                <a:gd fmla="*/ 21600 w 21601" name="TX0"/>
                <a:gd fmla="*/ 0 h 21601" name="TY0"/>
                <a:gd fmla="*/ 17281 w 21601" name="TX1"/>
                <a:gd fmla="*/ 901 h 21601" name="TY1"/>
                <a:gd fmla="*/ 14040 w 21601" name="TX2"/>
                <a:gd fmla="*/ 0 h 21601" name="TY2"/>
                <a:gd fmla="*/ 10802 w 21601" name="TX3"/>
                <a:gd fmla="*/ 901 h 21601" name="TY3"/>
                <a:gd fmla="*/ 7560 w 21601" name="TX4"/>
                <a:gd fmla="*/ 0 h 21601" name="TY4"/>
                <a:gd fmla="*/ 4319 w 21601" name="TX5"/>
                <a:gd fmla="*/ 901 h 21601" name="TY5"/>
                <a:gd fmla="*/ 0 w 21601" name="TX6"/>
                <a:gd fmla="*/ 0 h 21601" name="TY6"/>
                <a:gd fmla="*/ 0 w 21601" name="TX7"/>
                <a:gd fmla="*/ 3600 h 21601" name="TY7"/>
                <a:gd fmla="*/ 1081 w 21601" name="TX8"/>
                <a:gd fmla="*/ 10801 h 21601" name="TY8"/>
                <a:gd fmla="*/ 0 w 21601" name="TX9"/>
                <a:gd fmla="*/ 18000 h 21601" name="TY9"/>
                <a:gd fmla="*/ 0 w 21601" name="TX10"/>
                <a:gd fmla="*/ 21600 h 21601" name="TY10"/>
                <a:gd fmla="*/ 4319 w 21601" name="TX11"/>
                <a:gd fmla="*/ 20701 h 21601" name="TY11"/>
                <a:gd fmla="*/ 7560 w 21601" name="TX12"/>
                <a:gd fmla="*/ 21600 h 21601" name="TY12"/>
                <a:gd fmla="*/ 10802 w 21601" name="TX13"/>
                <a:gd fmla="*/ 20701 h 21601" name="TY13"/>
                <a:gd fmla="*/ 14040 w 21601" name="TX14"/>
                <a:gd fmla="*/ 21600 h 21601" name="TY14"/>
                <a:gd fmla="*/ 17281 w 21601" name="TX15"/>
                <a:gd fmla="*/ 20701 h 21601" name="TY15"/>
                <a:gd fmla="*/ 21600 w 21601" name="TX16"/>
                <a:gd fmla="*/ 21600 h 21601" name="TY16"/>
                <a:gd fmla="*/ 21600 w 21601" name="TX17"/>
                <a:gd fmla="*/ 18000 h 21601" name="TY17"/>
                <a:gd fmla="*/ 20522 w 21601" name="TX18"/>
                <a:gd fmla="*/ 10801 h 21601" name="TY18"/>
                <a:gd fmla="*/ 21600 w 21601" name="TX19"/>
                <a:gd fmla="*/ 3600 h 21601" name="TY19"/>
                <a:gd fmla="*/ 21600 w 21601" name="TX20"/>
                <a:gd fmla="*/ 0 h 21601" name="TY2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21601" h="21601">
                  <a:moveTo>
                    <a:pt x="21600" y="0"/>
                  </a:moveTo>
                  <a:lnTo>
                    <a:pt x="17281" y="901"/>
                  </a:lnTo>
                  <a:lnTo>
                    <a:pt x="14040" y="0"/>
                  </a:lnTo>
                  <a:lnTo>
                    <a:pt x="10802" y="901"/>
                  </a:lnTo>
                  <a:lnTo>
                    <a:pt x="7560" y="0"/>
                  </a:lnTo>
                  <a:lnTo>
                    <a:pt x="4319" y="90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726" y="5951"/>
                    <a:pt x="1090" y="8371"/>
                    <a:pt x="1081" y="10801"/>
                  </a:cubicBezTo>
                  <a:cubicBezTo>
                    <a:pt x="1069" y="13229"/>
                    <a:pt x="705" y="15646"/>
                    <a:pt x="0" y="18000"/>
                  </a:cubicBezTo>
                  <a:lnTo>
                    <a:pt x="0" y="21600"/>
                  </a:lnTo>
                  <a:lnTo>
                    <a:pt x="4319" y="20701"/>
                  </a:lnTo>
                  <a:lnTo>
                    <a:pt x="7560" y="21600"/>
                  </a:lnTo>
                  <a:lnTo>
                    <a:pt x="10802" y="20701"/>
                  </a:lnTo>
                  <a:lnTo>
                    <a:pt x="14040" y="21600"/>
                  </a:lnTo>
                  <a:lnTo>
                    <a:pt x="17281" y="20701"/>
                  </a:lnTo>
                  <a:lnTo>
                    <a:pt x="21600" y="21600"/>
                  </a:lnTo>
                  <a:lnTo>
                    <a:pt x="21600" y="18000"/>
                  </a:lnTo>
                  <a:cubicBezTo>
                    <a:pt x="20874" y="15649"/>
                    <a:pt x="20510" y="13229"/>
                    <a:pt x="20522" y="10801"/>
                  </a:cubicBezTo>
                  <a:cubicBezTo>
                    <a:pt x="20531" y="8374"/>
                    <a:pt x="20895" y="5956"/>
                    <a:pt x="21600" y="3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D959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39" name="Freeform 23"/>
            <p:cNvSpPr>
              <a:spLocks/>
            </p:cNvSpPr>
            <p:nvPr/>
          </p:nvSpPr>
          <p:spPr>
            <a:xfrm rot="0">
              <a:off x="2616835" y="2466975"/>
              <a:ext cx="57150" cy="422910"/>
            </a:xfrm>
            <a:custGeom>
              <a:gdLst>
                <a:gd fmla="*/ 14353 w 21542" name="TX0"/>
                <a:gd fmla="*/ 18000 h 21601" name="TY0"/>
                <a:gd fmla="*/ 21539 w 21542" name="TX1"/>
                <a:gd fmla="*/ 10801 h 21601" name="TY1"/>
                <a:gd fmla="*/ 14353 w 21542" name="TX2"/>
                <a:gd fmla="*/ 3600 h 21601" name="TY2"/>
                <a:gd fmla="*/ 14353 w 21542" name="TX3"/>
                <a:gd fmla="*/ 451 h 21601" name="TY3"/>
                <a:gd fmla="*/ 0 w 21542" name="TX4"/>
                <a:gd fmla="*/ 0 h 21601" name="TY4"/>
                <a:gd fmla="*/ 0 w 21542" name="TX5"/>
                <a:gd fmla="*/ 3600 h 21601" name="TY5"/>
                <a:gd fmla="*/ 7187 w 21542" name="TX6"/>
                <a:gd fmla="*/ 10801 h 21601" name="TY6"/>
                <a:gd fmla="*/ 0 w 21542" name="TX7"/>
                <a:gd fmla="*/ 18000 h 21601" name="TY7"/>
                <a:gd fmla="*/ 0 w 21542" name="TX8"/>
                <a:gd fmla="*/ 21600 h 21601" name="TY8"/>
                <a:gd fmla="*/ 14353 w 21542" name="TX9"/>
                <a:gd fmla="*/ 21152 h 21601" name="TY9"/>
                <a:gd fmla="*/ 14353 w 21542" name="TX10"/>
                <a:gd fmla="*/ 18000 h 21601" name="TY1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</a:cxnLst>
              <a:rect l="l" t="t" r="r" b="b"/>
              <a:pathLst>
                <a:path w="21542" h="21601">
                  <a:moveTo>
                    <a:pt x="14353" y="18000"/>
                  </a:moveTo>
                  <a:cubicBezTo>
                    <a:pt x="19036" y="15646"/>
                    <a:pt x="21459" y="13229"/>
                    <a:pt x="21539" y="10801"/>
                  </a:cubicBezTo>
                  <a:cubicBezTo>
                    <a:pt x="21600" y="8371"/>
                    <a:pt x="19178" y="5951"/>
                    <a:pt x="14353" y="3600"/>
                  </a:cubicBezTo>
                  <a:lnTo>
                    <a:pt x="14353" y="45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4825" y="5951"/>
                    <a:pt x="7247" y="8371"/>
                    <a:pt x="7187" y="10801"/>
                  </a:cubicBezTo>
                  <a:cubicBezTo>
                    <a:pt x="7106" y="13229"/>
                    <a:pt x="4683" y="15646"/>
                    <a:pt x="0" y="18000"/>
                  </a:cubicBezTo>
                  <a:lnTo>
                    <a:pt x="0" y="21600"/>
                  </a:lnTo>
                  <a:lnTo>
                    <a:pt x="14353" y="21152"/>
                  </a:lnTo>
                  <a:lnTo>
                    <a:pt x="14353" y="18000"/>
                  </a:lnTo>
                  <a:close/>
                </a:path>
              </a:pathLst>
            </a:custGeom>
            <a:solidFill>
              <a:srgbClr val="C78F9C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40" name="Freeform 24"/>
            <p:cNvSpPr>
              <a:spLocks/>
            </p:cNvSpPr>
            <p:nvPr/>
          </p:nvSpPr>
          <p:spPr>
            <a:xfrm rot="0">
              <a:off x="2616835" y="2466975"/>
              <a:ext cx="377825" cy="70485"/>
            </a:xfrm>
            <a:custGeom>
              <a:gdLst>
                <a:gd fmla="*/ 21600 w 21601" name="TX0"/>
                <a:gd fmla="*/ 21600 h 21601" name="TY0"/>
                <a:gd fmla="*/ 0 w 21601" name="TX1"/>
                <a:gd fmla="*/ 21600 h 21601" name="TY1"/>
                <a:gd fmla="*/ 0 w 21601" name="TX2"/>
                <a:gd fmla="*/ 0 h 21601" name="TY2"/>
                <a:gd fmla="*/ 4328 w 21601" name="TX3"/>
                <a:gd fmla="*/ 5400 h 21601" name="TY3"/>
                <a:gd fmla="*/ 7545 w 21601" name="TX4"/>
                <a:gd fmla="*/ 0 h 21601" name="TY4"/>
                <a:gd fmla="*/ 10800 w 21601" name="TX5"/>
                <a:gd fmla="*/ 5400 h 21601" name="TY5"/>
                <a:gd fmla="*/ 14055 w 21601" name="TX6"/>
                <a:gd fmla="*/ 0 h 21601" name="TY6"/>
                <a:gd fmla="*/ 17272 w 21601" name="TX7"/>
                <a:gd fmla="*/ 5400 h 21601" name="TY7"/>
                <a:gd fmla="*/ 21600 w 21601" name="TX8"/>
                <a:gd fmla="*/ 0 h 21601" name="TY8"/>
                <a:gd fmla="*/ 21600 w 21601" name="TX9"/>
                <a:gd fmla="*/ 21600 h 21601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21601" h="21601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4328" y="5400"/>
                  </a:lnTo>
                  <a:lnTo>
                    <a:pt x="7545" y="0"/>
                  </a:lnTo>
                  <a:lnTo>
                    <a:pt x="10800" y="5400"/>
                  </a:lnTo>
                  <a:lnTo>
                    <a:pt x="14055" y="0"/>
                  </a:lnTo>
                  <a:lnTo>
                    <a:pt x="17272" y="54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3C7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41" name="Freeform 25"/>
            <p:cNvSpPr>
              <a:spLocks/>
            </p:cNvSpPr>
            <p:nvPr/>
          </p:nvSpPr>
          <p:spPr>
            <a:xfrm rot="0">
              <a:off x="2616835" y="2466975"/>
              <a:ext cx="38100" cy="70485"/>
            </a:xfrm>
            <a:custGeom>
              <a:gdLst>
                <a:gd fmla="*/ 0 w 21601" name="TX0"/>
                <a:gd fmla="*/ 0 h 21601" name="TY0"/>
                <a:gd fmla="*/ 0 w 21601" name="TX1"/>
                <a:gd fmla="*/ 21600 h 21601" name="TY1"/>
                <a:gd fmla="*/ 21600 w 21601" name="TX2"/>
                <a:gd fmla="*/ 21600 h 21601" name="TY2"/>
                <a:gd fmla="*/ 21600 w 21601" name="TX3"/>
                <a:gd fmla="*/ 2700 h 21601" name="TY3"/>
                <a:gd fmla="*/ 0 w 21601" name="TX4"/>
                <a:gd fmla="*/ 0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42" name="Freeform 26"/>
            <p:cNvSpPr>
              <a:spLocks/>
            </p:cNvSpPr>
            <p:nvPr/>
          </p:nvSpPr>
          <p:spPr>
            <a:xfrm rot="0">
              <a:off x="2616835" y="2818130"/>
              <a:ext cx="377825" cy="71120"/>
            </a:xfrm>
            <a:custGeom>
              <a:gdLst>
                <a:gd fmla="*/ 0 w 21601" name="TX0"/>
                <a:gd fmla="*/ 0 h 21601" name="TY0"/>
                <a:gd fmla="*/ 21600 w 21601" name="TX1"/>
                <a:gd fmla="*/ 0 h 21601" name="TY1"/>
                <a:gd fmla="*/ 21600 w 21601" name="TX2"/>
                <a:gd fmla="*/ 21600 h 21601" name="TY2"/>
                <a:gd fmla="*/ 17272 w 21601" name="TX3"/>
                <a:gd fmla="*/ 16248 h 21601" name="TY3"/>
                <a:gd fmla="*/ 14055 w 21601" name="TX4"/>
                <a:gd fmla="*/ 21600 h 21601" name="TY4"/>
                <a:gd fmla="*/ 10800 w 21601" name="TX5"/>
                <a:gd fmla="*/ 16248 h 21601" name="TY5"/>
                <a:gd fmla="*/ 7545 w 21601" name="TX6"/>
                <a:gd fmla="*/ 21600 h 21601" name="TY6"/>
                <a:gd fmla="*/ 4328 w 21601" name="TX7"/>
                <a:gd fmla="*/ 16248 h 21601" name="TY7"/>
                <a:gd fmla="*/ 0 w 21601" name="TX8"/>
                <a:gd fmla="*/ 21600 h 21601" name="TY8"/>
                <a:gd fmla="*/ 0 w 21601" name="TX9"/>
                <a:gd fmla="*/ 0 h 21601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21601" h="21601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7272" y="16248"/>
                  </a:lnTo>
                  <a:lnTo>
                    <a:pt x="14055" y="21600"/>
                  </a:lnTo>
                  <a:lnTo>
                    <a:pt x="10800" y="16248"/>
                  </a:lnTo>
                  <a:lnTo>
                    <a:pt x="7545" y="21600"/>
                  </a:lnTo>
                  <a:lnTo>
                    <a:pt x="4328" y="16248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43" name="Freeform 27"/>
            <p:cNvSpPr>
              <a:spLocks/>
            </p:cNvSpPr>
            <p:nvPr/>
          </p:nvSpPr>
          <p:spPr>
            <a:xfrm rot="0">
              <a:off x="2616835" y="2818130"/>
              <a:ext cx="38100" cy="71120"/>
            </a:xfrm>
            <a:custGeom>
              <a:gdLst>
                <a:gd fmla="*/ 21600 w 21601" name="TX0"/>
                <a:gd fmla="*/ 0 h 21601" name="TY0"/>
                <a:gd fmla="*/ 0 w 21601" name="TX1"/>
                <a:gd fmla="*/ 0 h 21601" name="TY1"/>
                <a:gd fmla="*/ 0 w 21601" name="TX2"/>
                <a:gd fmla="*/ 21600 h 21601" name="TY2"/>
                <a:gd fmla="*/ 21600 w 21601" name="TX3"/>
                <a:gd fmla="*/ 18924 h 21601" name="TY3"/>
                <a:gd fmla="*/ 21600 w 21601" name="TX4"/>
                <a:gd fmla="*/ 0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892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A3A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44" name="Freeform 22"/>
            <p:cNvSpPr>
              <a:spLocks/>
            </p:cNvSpPr>
            <p:nvPr/>
          </p:nvSpPr>
          <p:spPr>
            <a:xfrm rot="0">
              <a:off x="3223895" y="2473960"/>
              <a:ext cx="377825" cy="422910"/>
            </a:xfrm>
            <a:custGeom>
              <a:gdLst>
                <a:gd fmla="*/ 21600 w 21601" name="TX0"/>
                <a:gd fmla="*/ 0 h 21601" name="TY0"/>
                <a:gd fmla="*/ 17281 w 21601" name="TX1"/>
                <a:gd fmla="*/ 901 h 21601" name="TY1"/>
                <a:gd fmla="*/ 14040 w 21601" name="TX2"/>
                <a:gd fmla="*/ 0 h 21601" name="TY2"/>
                <a:gd fmla="*/ 10802 w 21601" name="TX3"/>
                <a:gd fmla="*/ 901 h 21601" name="TY3"/>
                <a:gd fmla="*/ 7560 w 21601" name="TX4"/>
                <a:gd fmla="*/ 0 h 21601" name="TY4"/>
                <a:gd fmla="*/ 4319 w 21601" name="TX5"/>
                <a:gd fmla="*/ 901 h 21601" name="TY5"/>
                <a:gd fmla="*/ 0 w 21601" name="TX6"/>
                <a:gd fmla="*/ 0 h 21601" name="TY6"/>
                <a:gd fmla="*/ 0 w 21601" name="TX7"/>
                <a:gd fmla="*/ 3600 h 21601" name="TY7"/>
                <a:gd fmla="*/ 1081 w 21601" name="TX8"/>
                <a:gd fmla="*/ 10801 h 21601" name="TY8"/>
                <a:gd fmla="*/ 0 w 21601" name="TX9"/>
                <a:gd fmla="*/ 18000 h 21601" name="TY9"/>
                <a:gd fmla="*/ 0 w 21601" name="TX10"/>
                <a:gd fmla="*/ 21600 h 21601" name="TY10"/>
                <a:gd fmla="*/ 4319 w 21601" name="TX11"/>
                <a:gd fmla="*/ 20701 h 21601" name="TY11"/>
                <a:gd fmla="*/ 7560 w 21601" name="TX12"/>
                <a:gd fmla="*/ 21600 h 21601" name="TY12"/>
                <a:gd fmla="*/ 10802 w 21601" name="TX13"/>
                <a:gd fmla="*/ 20701 h 21601" name="TY13"/>
                <a:gd fmla="*/ 14040 w 21601" name="TX14"/>
                <a:gd fmla="*/ 21600 h 21601" name="TY14"/>
                <a:gd fmla="*/ 17281 w 21601" name="TX15"/>
                <a:gd fmla="*/ 20701 h 21601" name="TY15"/>
                <a:gd fmla="*/ 21600 w 21601" name="TX16"/>
                <a:gd fmla="*/ 21600 h 21601" name="TY16"/>
                <a:gd fmla="*/ 21600 w 21601" name="TX17"/>
                <a:gd fmla="*/ 18000 h 21601" name="TY17"/>
                <a:gd fmla="*/ 20522 w 21601" name="TX18"/>
                <a:gd fmla="*/ 10801 h 21601" name="TY18"/>
                <a:gd fmla="*/ 21600 w 21601" name="TX19"/>
                <a:gd fmla="*/ 3600 h 21601" name="TY19"/>
                <a:gd fmla="*/ 21600 w 21601" name="TX20"/>
                <a:gd fmla="*/ 0 h 21601" name="TY2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21601" h="21601">
                  <a:moveTo>
                    <a:pt x="21600" y="0"/>
                  </a:moveTo>
                  <a:lnTo>
                    <a:pt x="17281" y="901"/>
                  </a:lnTo>
                  <a:lnTo>
                    <a:pt x="14040" y="0"/>
                  </a:lnTo>
                  <a:lnTo>
                    <a:pt x="10802" y="901"/>
                  </a:lnTo>
                  <a:lnTo>
                    <a:pt x="7560" y="0"/>
                  </a:lnTo>
                  <a:lnTo>
                    <a:pt x="4319" y="90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726" y="5951"/>
                    <a:pt x="1090" y="8371"/>
                    <a:pt x="1081" y="10801"/>
                  </a:cubicBezTo>
                  <a:cubicBezTo>
                    <a:pt x="1069" y="13229"/>
                    <a:pt x="705" y="15646"/>
                    <a:pt x="0" y="18000"/>
                  </a:cubicBezTo>
                  <a:lnTo>
                    <a:pt x="0" y="21600"/>
                  </a:lnTo>
                  <a:lnTo>
                    <a:pt x="4319" y="20701"/>
                  </a:lnTo>
                  <a:lnTo>
                    <a:pt x="7560" y="21600"/>
                  </a:lnTo>
                  <a:lnTo>
                    <a:pt x="10802" y="20701"/>
                  </a:lnTo>
                  <a:lnTo>
                    <a:pt x="14040" y="21600"/>
                  </a:lnTo>
                  <a:lnTo>
                    <a:pt x="17281" y="20701"/>
                  </a:lnTo>
                  <a:lnTo>
                    <a:pt x="21600" y="21600"/>
                  </a:lnTo>
                  <a:lnTo>
                    <a:pt x="21600" y="18000"/>
                  </a:lnTo>
                  <a:cubicBezTo>
                    <a:pt x="20874" y="15649"/>
                    <a:pt x="20510" y="13229"/>
                    <a:pt x="20522" y="10801"/>
                  </a:cubicBezTo>
                  <a:cubicBezTo>
                    <a:pt x="20531" y="8374"/>
                    <a:pt x="20895" y="5956"/>
                    <a:pt x="21600" y="3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D959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45" name="Freeform 23"/>
            <p:cNvSpPr>
              <a:spLocks/>
            </p:cNvSpPr>
            <p:nvPr/>
          </p:nvSpPr>
          <p:spPr>
            <a:xfrm rot="0">
              <a:off x="3223895" y="2473960"/>
              <a:ext cx="57150" cy="422910"/>
            </a:xfrm>
            <a:custGeom>
              <a:gdLst>
                <a:gd fmla="*/ 14353 w 21542" name="TX0"/>
                <a:gd fmla="*/ 18000 h 21601" name="TY0"/>
                <a:gd fmla="*/ 21539 w 21542" name="TX1"/>
                <a:gd fmla="*/ 10801 h 21601" name="TY1"/>
                <a:gd fmla="*/ 14353 w 21542" name="TX2"/>
                <a:gd fmla="*/ 3600 h 21601" name="TY2"/>
                <a:gd fmla="*/ 14353 w 21542" name="TX3"/>
                <a:gd fmla="*/ 451 h 21601" name="TY3"/>
                <a:gd fmla="*/ 0 w 21542" name="TX4"/>
                <a:gd fmla="*/ 0 h 21601" name="TY4"/>
                <a:gd fmla="*/ 0 w 21542" name="TX5"/>
                <a:gd fmla="*/ 3600 h 21601" name="TY5"/>
                <a:gd fmla="*/ 7187 w 21542" name="TX6"/>
                <a:gd fmla="*/ 10801 h 21601" name="TY6"/>
                <a:gd fmla="*/ 0 w 21542" name="TX7"/>
                <a:gd fmla="*/ 18000 h 21601" name="TY7"/>
                <a:gd fmla="*/ 0 w 21542" name="TX8"/>
                <a:gd fmla="*/ 21600 h 21601" name="TY8"/>
                <a:gd fmla="*/ 14353 w 21542" name="TX9"/>
                <a:gd fmla="*/ 21152 h 21601" name="TY9"/>
                <a:gd fmla="*/ 14353 w 21542" name="TX10"/>
                <a:gd fmla="*/ 18000 h 21601" name="TY1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</a:cxnLst>
              <a:rect l="l" t="t" r="r" b="b"/>
              <a:pathLst>
                <a:path w="21542" h="21601">
                  <a:moveTo>
                    <a:pt x="14353" y="18000"/>
                  </a:moveTo>
                  <a:cubicBezTo>
                    <a:pt x="19036" y="15646"/>
                    <a:pt x="21459" y="13229"/>
                    <a:pt x="21539" y="10801"/>
                  </a:cubicBezTo>
                  <a:cubicBezTo>
                    <a:pt x="21600" y="8371"/>
                    <a:pt x="19178" y="5951"/>
                    <a:pt x="14353" y="3600"/>
                  </a:cubicBezTo>
                  <a:lnTo>
                    <a:pt x="14353" y="45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4825" y="5951"/>
                    <a:pt x="7247" y="8371"/>
                    <a:pt x="7187" y="10801"/>
                  </a:cubicBezTo>
                  <a:cubicBezTo>
                    <a:pt x="7106" y="13229"/>
                    <a:pt x="4683" y="15646"/>
                    <a:pt x="0" y="18000"/>
                  </a:cubicBezTo>
                  <a:lnTo>
                    <a:pt x="0" y="21600"/>
                  </a:lnTo>
                  <a:lnTo>
                    <a:pt x="14353" y="21152"/>
                  </a:lnTo>
                  <a:lnTo>
                    <a:pt x="14353" y="18000"/>
                  </a:lnTo>
                  <a:close/>
                </a:path>
              </a:pathLst>
            </a:custGeom>
            <a:solidFill>
              <a:srgbClr val="C78F9C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46" name="Freeform 24"/>
            <p:cNvSpPr>
              <a:spLocks/>
            </p:cNvSpPr>
            <p:nvPr/>
          </p:nvSpPr>
          <p:spPr>
            <a:xfrm rot="0">
              <a:off x="3223895" y="2473960"/>
              <a:ext cx="377825" cy="70485"/>
            </a:xfrm>
            <a:custGeom>
              <a:gdLst>
                <a:gd fmla="*/ 21600 w 21601" name="TX0"/>
                <a:gd fmla="*/ 21600 h 21601" name="TY0"/>
                <a:gd fmla="*/ 0 w 21601" name="TX1"/>
                <a:gd fmla="*/ 21600 h 21601" name="TY1"/>
                <a:gd fmla="*/ 0 w 21601" name="TX2"/>
                <a:gd fmla="*/ 0 h 21601" name="TY2"/>
                <a:gd fmla="*/ 4328 w 21601" name="TX3"/>
                <a:gd fmla="*/ 5400 h 21601" name="TY3"/>
                <a:gd fmla="*/ 7545 w 21601" name="TX4"/>
                <a:gd fmla="*/ 0 h 21601" name="TY4"/>
                <a:gd fmla="*/ 10800 w 21601" name="TX5"/>
                <a:gd fmla="*/ 5400 h 21601" name="TY5"/>
                <a:gd fmla="*/ 14055 w 21601" name="TX6"/>
                <a:gd fmla="*/ 0 h 21601" name="TY6"/>
                <a:gd fmla="*/ 17272 w 21601" name="TX7"/>
                <a:gd fmla="*/ 5400 h 21601" name="TY7"/>
                <a:gd fmla="*/ 21600 w 21601" name="TX8"/>
                <a:gd fmla="*/ 0 h 21601" name="TY8"/>
                <a:gd fmla="*/ 21600 w 21601" name="TX9"/>
                <a:gd fmla="*/ 21600 h 21601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21601" h="21601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4328" y="5400"/>
                  </a:lnTo>
                  <a:lnTo>
                    <a:pt x="7545" y="0"/>
                  </a:lnTo>
                  <a:lnTo>
                    <a:pt x="10800" y="5400"/>
                  </a:lnTo>
                  <a:lnTo>
                    <a:pt x="14055" y="0"/>
                  </a:lnTo>
                  <a:lnTo>
                    <a:pt x="17272" y="54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3C7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47" name="Freeform 25"/>
            <p:cNvSpPr>
              <a:spLocks/>
            </p:cNvSpPr>
            <p:nvPr/>
          </p:nvSpPr>
          <p:spPr>
            <a:xfrm rot="0">
              <a:off x="3223895" y="2473960"/>
              <a:ext cx="38100" cy="70485"/>
            </a:xfrm>
            <a:custGeom>
              <a:gdLst>
                <a:gd fmla="*/ 0 w 21601" name="TX0"/>
                <a:gd fmla="*/ 0 h 21601" name="TY0"/>
                <a:gd fmla="*/ 0 w 21601" name="TX1"/>
                <a:gd fmla="*/ 21600 h 21601" name="TY1"/>
                <a:gd fmla="*/ 21600 w 21601" name="TX2"/>
                <a:gd fmla="*/ 21600 h 21601" name="TY2"/>
                <a:gd fmla="*/ 21600 w 21601" name="TX3"/>
                <a:gd fmla="*/ 2700 h 21601" name="TY3"/>
                <a:gd fmla="*/ 0 w 21601" name="TX4"/>
                <a:gd fmla="*/ 0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48" name="Freeform 26"/>
            <p:cNvSpPr>
              <a:spLocks/>
            </p:cNvSpPr>
            <p:nvPr/>
          </p:nvSpPr>
          <p:spPr>
            <a:xfrm rot="0">
              <a:off x="3223895" y="2825750"/>
              <a:ext cx="377825" cy="71120"/>
            </a:xfrm>
            <a:custGeom>
              <a:gdLst>
                <a:gd fmla="*/ 0 w 21601" name="TX0"/>
                <a:gd fmla="*/ 0 h 21601" name="TY0"/>
                <a:gd fmla="*/ 21600 w 21601" name="TX1"/>
                <a:gd fmla="*/ 0 h 21601" name="TY1"/>
                <a:gd fmla="*/ 21600 w 21601" name="TX2"/>
                <a:gd fmla="*/ 21600 h 21601" name="TY2"/>
                <a:gd fmla="*/ 17272 w 21601" name="TX3"/>
                <a:gd fmla="*/ 16248 h 21601" name="TY3"/>
                <a:gd fmla="*/ 14055 w 21601" name="TX4"/>
                <a:gd fmla="*/ 21600 h 21601" name="TY4"/>
                <a:gd fmla="*/ 10800 w 21601" name="TX5"/>
                <a:gd fmla="*/ 16248 h 21601" name="TY5"/>
                <a:gd fmla="*/ 7545 w 21601" name="TX6"/>
                <a:gd fmla="*/ 21600 h 21601" name="TY6"/>
                <a:gd fmla="*/ 4328 w 21601" name="TX7"/>
                <a:gd fmla="*/ 16248 h 21601" name="TY7"/>
                <a:gd fmla="*/ 0 w 21601" name="TX8"/>
                <a:gd fmla="*/ 21600 h 21601" name="TY8"/>
                <a:gd fmla="*/ 0 w 21601" name="TX9"/>
                <a:gd fmla="*/ 0 h 21601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21601" h="21601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7272" y="16248"/>
                  </a:lnTo>
                  <a:lnTo>
                    <a:pt x="14055" y="21600"/>
                  </a:lnTo>
                  <a:lnTo>
                    <a:pt x="10800" y="16248"/>
                  </a:lnTo>
                  <a:lnTo>
                    <a:pt x="7545" y="21600"/>
                  </a:lnTo>
                  <a:lnTo>
                    <a:pt x="4328" y="16248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49" name="Freeform 27"/>
            <p:cNvSpPr>
              <a:spLocks/>
            </p:cNvSpPr>
            <p:nvPr/>
          </p:nvSpPr>
          <p:spPr>
            <a:xfrm rot="0">
              <a:off x="3223895" y="2825750"/>
              <a:ext cx="38100" cy="71120"/>
            </a:xfrm>
            <a:custGeom>
              <a:gdLst>
                <a:gd fmla="*/ 21600 w 21601" name="TX0"/>
                <a:gd fmla="*/ 0 h 21601" name="TY0"/>
                <a:gd fmla="*/ 0 w 21601" name="TX1"/>
                <a:gd fmla="*/ 0 h 21601" name="TY1"/>
                <a:gd fmla="*/ 0 w 21601" name="TX2"/>
                <a:gd fmla="*/ 21600 h 21601" name="TY2"/>
                <a:gd fmla="*/ 21600 w 21601" name="TX3"/>
                <a:gd fmla="*/ 18924 h 21601" name="TY3"/>
                <a:gd fmla="*/ 21600 w 21601" name="TX4"/>
                <a:gd fmla="*/ 0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892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A3A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50" name="Freeform 22"/>
            <p:cNvSpPr>
              <a:spLocks/>
            </p:cNvSpPr>
            <p:nvPr/>
          </p:nvSpPr>
          <p:spPr>
            <a:xfrm rot="0">
              <a:off x="3827780" y="2478405"/>
              <a:ext cx="377825" cy="422910"/>
            </a:xfrm>
            <a:custGeom>
              <a:gdLst>
                <a:gd fmla="*/ 21600 w 21601" name="TX0"/>
                <a:gd fmla="*/ 0 h 21601" name="TY0"/>
                <a:gd fmla="*/ 17281 w 21601" name="TX1"/>
                <a:gd fmla="*/ 901 h 21601" name="TY1"/>
                <a:gd fmla="*/ 14040 w 21601" name="TX2"/>
                <a:gd fmla="*/ 0 h 21601" name="TY2"/>
                <a:gd fmla="*/ 10802 w 21601" name="TX3"/>
                <a:gd fmla="*/ 901 h 21601" name="TY3"/>
                <a:gd fmla="*/ 7560 w 21601" name="TX4"/>
                <a:gd fmla="*/ 0 h 21601" name="TY4"/>
                <a:gd fmla="*/ 4319 w 21601" name="TX5"/>
                <a:gd fmla="*/ 901 h 21601" name="TY5"/>
                <a:gd fmla="*/ 0 w 21601" name="TX6"/>
                <a:gd fmla="*/ 0 h 21601" name="TY6"/>
                <a:gd fmla="*/ 0 w 21601" name="TX7"/>
                <a:gd fmla="*/ 3600 h 21601" name="TY7"/>
                <a:gd fmla="*/ 1081 w 21601" name="TX8"/>
                <a:gd fmla="*/ 10801 h 21601" name="TY8"/>
                <a:gd fmla="*/ 0 w 21601" name="TX9"/>
                <a:gd fmla="*/ 18000 h 21601" name="TY9"/>
                <a:gd fmla="*/ 0 w 21601" name="TX10"/>
                <a:gd fmla="*/ 21600 h 21601" name="TY10"/>
                <a:gd fmla="*/ 4319 w 21601" name="TX11"/>
                <a:gd fmla="*/ 20701 h 21601" name="TY11"/>
                <a:gd fmla="*/ 7560 w 21601" name="TX12"/>
                <a:gd fmla="*/ 21600 h 21601" name="TY12"/>
                <a:gd fmla="*/ 10802 w 21601" name="TX13"/>
                <a:gd fmla="*/ 20701 h 21601" name="TY13"/>
                <a:gd fmla="*/ 14040 w 21601" name="TX14"/>
                <a:gd fmla="*/ 21600 h 21601" name="TY14"/>
                <a:gd fmla="*/ 17281 w 21601" name="TX15"/>
                <a:gd fmla="*/ 20701 h 21601" name="TY15"/>
                <a:gd fmla="*/ 21600 w 21601" name="TX16"/>
                <a:gd fmla="*/ 21600 h 21601" name="TY16"/>
                <a:gd fmla="*/ 21600 w 21601" name="TX17"/>
                <a:gd fmla="*/ 18000 h 21601" name="TY17"/>
                <a:gd fmla="*/ 20522 w 21601" name="TX18"/>
                <a:gd fmla="*/ 10801 h 21601" name="TY18"/>
                <a:gd fmla="*/ 21600 w 21601" name="TX19"/>
                <a:gd fmla="*/ 3600 h 21601" name="TY19"/>
                <a:gd fmla="*/ 21600 w 21601" name="TX20"/>
                <a:gd fmla="*/ 0 h 21601" name="TY2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21601" h="21601">
                  <a:moveTo>
                    <a:pt x="21600" y="0"/>
                  </a:moveTo>
                  <a:lnTo>
                    <a:pt x="17281" y="901"/>
                  </a:lnTo>
                  <a:lnTo>
                    <a:pt x="14040" y="0"/>
                  </a:lnTo>
                  <a:lnTo>
                    <a:pt x="10802" y="901"/>
                  </a:lnTo>
                  <a:lnTo>
                    <a:pt x="7560" y="0"/>
                  </a:lnTo>
                  <a:lnTo>
                    <a:pt x="4319" y="90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726" y="5951"/>
                    <a:pt x="1090" y="8371"/>
                    <a:pt x="1081" y="10801"/>
                  </a:cubicBezTo>
                  <a:cubicBezTo>
                    <a:pt x="1069" y="13229"/>
                    <a:pt x="705" y="15646"/>
                    <a:pt x="0" y="18000"/>
                  </a:cubicBezTo>
                  <a:lnTo>
                    <a:pt x="0" y="21600"/>
                  </a:lnTo>
                  <a:lnTo>
                    <a:pt x="4319" y="20701"/>
                  </a:lnTo>
                  <a:lnTo>
                    <a:pt x="7560" y="21600"/>
                  </a:lnTo>
                  <a:lnTo>
                    <a:pt x="10802" y="20701"/>
                  </a:lnTo>
                  <a:lnTo>
                    <a:pt x="14040" y="21600"/>
                  </a:lnTo>
                  <a:lnTo>
                    <a:pt x="17281" y="20701"/>
                  </a:lnTo>
                  <a:lnTo>
                    <a:pt x="21600" y="21600"/>
                  </a:lnTo>
                  <a:lnTo>
                    <a:pt x="21600" y="18000"/>
                  </a:lnTo>
                  <a:cubicBezTo>
                    <a:pt x="20874" y="15649"/>
                    <a:pt x="20510" y="13229"/>
                    <a:pt x="20522" y="10801"/>
                  </a:cubicBezTo>
                  <a:cubicBezTo>
                    <a:pt x="20531" y="8374"/>
                    <a:pt x="20895" y="5956"/>
                    <a:pt x="21600" y="3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D959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51" name="Freeform 23"/>
            <p:cNvSpPr>
              <a:spLocks/>
            </p:cNvSpPr>
            <p:nvPr/>
          </p:nvSpPr>
          <p:spPr>
            <a:xfrm rot="0">
              <a:off x="3827780" y="2478405"/>
              <a:ext cx="57150" cy="422910"/>
            </a:xfrm>
            <a:custGeom>
              <a:gdLst>
                <a:gd fmla="*/ 14353 w 21542" name="TX0"/>
                <a:gd fmla="*/ 18000 h 21601" name="TY0"/>
                <a:gd fmla="*/ 21539 w 21542" name="TX1"/>
                <a:gd fmla="*/ 10801 h 21601" name="TY1"/>
                <a:gd fmla="*/ 14353 w 21542" name="TX2"/>
                <a:gd fmla="*/ 3600 h 21601" name="TY2"/>
                <a:gd fmla="*/ 14353 w 21542" name="TX3"/>
                <a:gd fmla="*/ 451 h 21601" name="TY3"/>
                <a:gd fmla="*/ 0 w 21542" name="TX4"/>
                <a:gd fmla="*/ 0 h 21601" name="TY4"/>
                <a:gd fmla="*/ 0 w 21542" name="TX5"/>
                <a:gd fmla="*/ 3600 h 21601" name="TY5"/>
                <a:gd fmla="*/ 7187 w 21542" name="TX6"/>
                <a:gd fmla="*/ 10801 h 21601" name="TY6"/>
                <a:gd fmla="*/ 0 w 21542" name="TX7"/>
                <a:gd fmla="*/ 18000 h 21601" name="TY7"/>
                <a:gd fmla="*/ 0 w 21542" name="TX8"/>
                <a:gd fmla="*/ 21600 h 21601" name="TY8"/>
                <a:gd fmla="*/ 14353 w 21542" name="TX9"/>
                <a:gd fmla="*/ 21152 h 21601" name="TY9"/>
                <a:gd fmla="*/ 14353 w 21542" name="TX10"/>
                <a:gd fmla="*/ 18000 h 21601" name="TY1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</a:cxnLst>
              <a:rect l="l" t="t" r="r" b="b"/>
              <a:pathLst>
                <a:path w="21542" h="21601">
                  <a:moveTo>
                    <a:pt x="14353" y="18000"/>
                  </a:moveTo>
                  <a:cubicBezTo>
                    <a:pt x="19036" y="15646"/>
                    <a:pt x="21459" y="13229"/>
                    <a:pt x="21539" y="10801"/>
                  </a:cubicBezTo>
                  <a:cubicBezTo>
                    <a:pt x="21600" y="8371"/>
                    <a:pt x="19178" y="5951"/>
                    <a:pt x="14353" y="3600"/>
                  </a:cubicBezTo>
                  <a:lnTo>
                    <a:pt x="14353" y="45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4825" y="5951"/>
                    <a:pt x="7247" y="8371"/>
                    <a:pt x="7187" y="10801"/>
                  </a:cubicBezTo>
                  <a:cubicBezTo>
                    <a:pt x="7106" y="13229"/>
                    <a:pt x="4683" y="15646"/>
                    <a:pt x="0" y="18000"/>
                  </a:cubicBezTo>
                  <a:lnTo>
                    <a:pt x="0" y="21600"/>
                  </a:lnTo>
                  <a:lnTo>
                    <a:pt x="14353" y="21152"/>
                  </a:lnTo>
                  <a:lnTo>
                    <a:pt x="14353" y="18000"/>
                  </a:lnTo>
                  <a:close/>
                </a:path>
              </a:pathLst>
            </a:custGeom>
            <a:solidFill>
              <a:srgbClr val="C78F9C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52" name="Freeform 24"/>
            <p:cNvSpPr>
              <a:spLocks/>
            </p:cNvSpPr>
            <p:nvPr/>
          </p:nvSpPr>
          <p:spPr>
            <a:xfrm rot="0">
              <a:off x="3827780" y="2478405"/>
              <a:ext cx="377825" cy="70485"/>
            </a:xfrm>
            <a:custGeom>
              <a:gdLst>
                <a:gd fmla="*/ 21600 w 21601" name="TX0"/>
                <a:gd fmla="*/ 21600 h 21601" name="TY0"/>
                <a:gd fmla="*/ 0 w 21601" name="TX1"/>
                <a:gd fmla="*/ 21600 h 21601" name="TY1"/>
                <a:gd fmla="*/ 0 w 21601" name="TX2"/>
                <a:gd fmla="*/ 0 h 21601" name="TY2"/>
                <a:gd fmla="*/ 4328 w 21601" name="TX3"/>
                <a:gd fmla="*/ 5400 h 21601" name="TY3"/>
                <a:gd fmla="*/ 7545 w 21601" name="TX4"/>
                <a:gd fmla="*/ 0 h 21601" name="TY4"/>
                <a:gd fmla="*/ 10800 w 21601" name="TX5"/>
                <a:gd fmla="*/ 5400 h 21601" name="TY5"/>
                <a:gd fmla="*/ 14055 w 21601" name="TX6"/>
                <a:gd fmla="*/ 0 h 21601" name="TY6"/>
                <a:gd fmla="*/ 17272 w 21601" name="TX7"/>
                <a:gd fmla="*/ 5400 h 21601" name="TY7"/>
                <a:gd fmla="*/ 21600 w 21601" name="TX8"/>
                <a:gd fmla="*/ 0 h 21601" name="TY8"/>
                <a:gd fmla="*/ 21600 w 21601" name="TX9"/>
                <a:gd fmla="*/ 21600 h 21601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21601" h="21601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4328" y="5400"/>
                  </a:lnTo>
                  <a:lnTo>
                    <a:pt x="7545" y="0"/>
                  </a:lnTo>
                  <a:lnTo>
                    <a:pt x="10800" y="5400"/>
                  </a:lnTo>
                  <a:lnTo>
                    <a:pt x="14055" y="0"/>
                  </a:lnTo>
                  <a:lnTo>
                    <a:pt x="17272" y="54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3C7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53" name="Freeform 25"/>
            <p:cNvSpPr>
              <a:spLocks/>
            </p:cNvSpPr>
            <p:nvPr/>
          </p:nvSpPr>
          <p:spPr>
            <a:xfrm rot="0">
              <a:off x="3827780" y="2478405"/>
              <a:ext cx="38100" cy="70485"/>
            </a:xfrm>
            <a:custGeom>
              <a:gdLst>
                <a:gd fmla="*/ 0 w 21601" name="TX0"/>
                <a:gd fmla="*/ 0 h 21601" name="TY0"/>
                <a:gd fmla="*/ 0 w 21601" name="TX1"/>
                <a:gd fmla="*/ 21600 h 21601" name="TY1"/>
                <a:gd fmla="*/ 21600 w 21601" name="TX2"/>
                <a:gd fmla="*/ 21600 h 21601" name="TY2"/>
                <a:gd fmla="*/ 21600 w 21601" name="TX3"/>
                <a:gd fmla="*/ 2700 h 21601" name="TY3"/>
                <a:gd fmla="*/ 0 w 21601" name="TX4"/>
                <a:gd fmla="*/ 0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54" name="Freeform 26"/>
            <p:cNvSpPr>
              <a:spLocks/>
            </p:cNvSpPr>
            <p:nvPr/>
          </p:nvSpPr>
          <p:spPr>
            <a:xfrm rot="0">
              <a:off x="3827780" y="2829560"/>
              <a:ext cx="377825" cy="71120"/>
            </a:xfrm>
            <a:custGeom>
              <a:gdLst>
                <a:gd fmla="*/ 0 w 21601" name="TX0"/>
                <a:gd fmla="*/ 0 h 21601" name="TY0"/>
                <a:gd fmla="*/ 21600 w 21601" name="TX1"/>
                <a:gd fmla="*/ 0 h 21601" name="TY1"/>
                <a:gd fmla="*/ 21600 w 21601" name="TX2"/>
                <a:gd fmla="*/ 21600 h 21601" name="TY2"/>
                <a:gd fmla="*/ 17272 w 21601" name="TX3"/>
                <a:gd fmla="*/ 16248 h 21601" name="TY3"/>
                <a:gd fmla="*/ 14055 w 21601" name="TX4"/>
                <a:gd fmla="*/ 21600 h 21601" name="TY4"/>
                <a:gd fmla="*/ 10800 w 21601" name="TX5"/>
                <a:gd fmla="*/ 16248 h 21601" name="TY5"/>
                <a:gd fmla="*/ 7545 w 21601" name="TX6"/>
                <a:gd fmla="*/ 21600 h 21601" name="TY6"/>
                <a:gd fmla="*/ 4328 w 21601" name="TX7"/>
                <a:gd fmla="*/ 16248 h 21601" name="TY7"/>
                <a:gd fmla="*/ 0 w 21601" name="TX8"/>
                <a:gd fmla="*/ 21600 h 21601" name="TY8"/>
                <a:gd fmla="*/ 0 w 21601" name="TX9"/>
                <a:gd fmla="*/ 0 h 21601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21601" h="21601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7272" y="16248"/>
                  </a:lnTo>
                  <a:lnTo>
                    <a:pt x="14055" y="21600"/>
                  </a:lnTo>
                  <a:lnTo>
                    <a:pt x="10800" y="16248"/>
                  </a:lnTo>
                  <a:lnTo>
                    <a:pt x="7545" y="21600"/>
                  </a:lnTo>
                  <a:lnTo>
                    <a:pt x="4328" y="16248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55" name="Freeform 27"/>
            <p:cNvSpPr>
              <a:spLocks/>
            </p:cNvSpPr>
            <p:nvPr/>
          </p:nvSpPr>
          <p:spPr>
            <a:xfrm rot="0">
              <a:off x="3827780" y="2829560"/>
              <a:ext cx="38100" cy="71120"/>
            </a:xfrm>
            <a:custGeom>
              <a:gdLst>
                <a:gd fmla="*/ 21600 w 21601" name="TX0"/>
                <a:gd fmla="*/ 0 h 21601" name="TY0"/>
                <a:gd fmla="*/ 0 w 21601" name="TX1"/>
                <a:gd fmla="*/ 0 h 21601" name="TY1"/>
                <a:gd fmla="*/ 0 w 21601" name="TX2"/>
                <a:gd fmla="*/ 21600 h 21601" name="TY2"/>
                <a:gd fmla="*/ 21600 w 21601" name="TX3"/>
                <a:gd fmla="*/ 18924 h 21601" name="TY3"/>
                <a:gd fmla="*/ 21600 w 21601" name="TX4"/>
                <a:gd fmla="*/ 0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892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A3A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56" name="타원 109"/>
            <p:cNvSpPr>
              <a:spLocks/>
            </p:cNvSpPr>
            <p:nvPr/>
          </p:nvSpPr>
          <p:spPr>
            <a:xfrm rot="0">
              <a:off x="2131695" y="2726690"/>
              <a:ext cx="208280" cy="229235"/>
            </a:xfrm>
            <a:prstGeom prst="ellipse"/>
            <a:noFill/>
            <a:ln w="19050" cap="flat" cmpd="sng">
              <a:solidFill>
                <a:srgbClr val="A6A6A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57" name="타원 110"/>
            <p:cNvSpPr>
              <a:spLocks/>
            </p:cNvSpPr>
            <p:nvPr/>
          </p:nvSpPr>
          <p:spPr>
            <a:xfrm rot="0">
              <a:off x="2710815" y="2717800"/>
              <a:ext cx="208280" cy="229235"/>
            </a:xfrm>
            <a:prstGeom prst="ellipse"/>
            <a:noFill/>
            <a:ln w="19050" cap="flat" cmpd="sng">
              <a:solidFill>
                <a:srgbClr val="A6A6A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58" name="타원 111"/>
            <p:cNvSpPr>
              <a:spLocks/>
            </p:cNvSpPr>
            <p:nvPr/>
          </p:nvSpPr>
          <p:spPr>
            <a:xfrm rot="0">
              <a:off x="3328035" y="2717165"/>
              <a:ext cx="208280" cy="229235"/>
            </a:xfrm>
            <a:prstGeom prst="ellipse"/>
            <a:noFill/>
            <a:ln w="19050" cap="flat" cmpd="sng">
              <a:solidFill>
                <a:srgbClr val="A6A6A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59" name="타원 112"/>
            <p:cNvSpPr>
              <a:spLocks/>
            </p:cNvSpPr>
            <p:nvPr/>
          </p:nvSpPr>
          <p:spPr>
            <a:xfrm rot="0">
              <a:off x="3933190" y="2723515"/>
              <a:ext cx="208280" cy="229235"/>
            </a:xfrm>
            <a:prstGeom prst="ellipse"/>
            <a:noFill/>
            <a:ln w="19050" cap="flat" cmpd="sng">
              <a:solidFill>
                <a:srgbClr val="A6A6A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grpSp>
          <p:nvGrpSpPr>
            <p:cNvPr id="162" name="그룹 15"/>
            <p:cNvGrpSpPr/>
            <p:nvPr/>
          </p:nvGrpSpPr>
          <p:grpSpPr>
            <a:xfrm>
              <a:off x="1914525" y="1981835"/>
              <a:ext cx="2487930" cy="346710"/>
              <a:chOff x="1914525" y="1981835"/>
              <a:chExt cx="2487930" cy="346710"/>
            </a:xfrm>
          </p:grpSpPr>
          <p:sp>
            <p:nvSpPr>
              <p:cNvPr id="160" name="직사각형 10"/>
              <p:cNvSpPr>
                <a:spLocks/>
              </p:cNvSpPr>
              <p:nvPr/>
            </p:nvSpPr>
            <p:spPr>
              <a:xfrm rot="0">
                <a:off x="1914525" y="1986915"/>
                <a:ext cx="2488565" cy="342900"/>
              </a:xfrm>
              <a:prstGeom prst="rect"/>
              <a:solidFill>
                <a:srgbClr val="E4E6E5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161" name="직사각형 11"/>
              <p:cNvSpPr>
                <a:spLocks/>
              </p:cNvSpPr>
              <p:nvPr/>
            </p:nvSpPr>
            <p:spPr>
              <a:xfrm rot="0">
                <a:off x="1914525" y="1981835"/>
                <a:ext cx="2488565" cy="169545"/>
              </a:xfrm>
              <a:prstGeom prst="rect"/>
              <a:solidFill>
                <a:srgbClr val="F2F7F2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</p:grpSp>
        <p:grpSp>
          <p:nvGrpSpPr>
            <p:cNvPr id="171" name="그룹 70"/>
            <p:cNvGrpSpPr/>
            <p:nvPr/>
          </p:nvGrpSpPr>
          <p:grpSpPr>
            <a:xfrm>
              <a:off x="2026920" y="2000250"/>
              <a:ext cx="2203450" cy="306705"/>
              <a:chOff x="2026920" y="2000250"/>
              <a:chExt cx="2203450" cy="306705"/>
            </a:xfrm>
          </p:grpSpPr>
          <p:sp>
            <p:nvSpPr>
              <p:cNvPr id="163" name="사각형: 둥근 모서리 17"/>
              <p:cNvSpPr>
                <a:spLocks/>
              </p:cNvSpPr>
              <p:nvPr/>
            </p:nvSpPr>
            <p:spPr>
              <a:xfrm rot="0">
                <a:off x="2037080" y="2167255"/>
                <a:ext cx="424815" cy="135255"/>
              </a:xfrm>
              <a:prstGeom prst="roundRect">
                <a:avLst>
                  <a:gd name="adj" fmla="val 50000"/>
                </a:avLst>
              </a:prstGeom>
              <a:solidFill>
                <a:srgbClr val="A6A6A6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164" name="사각형: 둥근 모서리 31"/>
              <p:cNvSpPr>
                <a:spLocks/>
              </p:cNvSpPr>
              <p:nvPr/>
            </p:nvSpPr>
            <p:spPr>
              <a:xfrm rot="0">
                <a:off x="2593975" y="2169795"/>
                <a:ext cx="424815" cy="135255"/>
              </a:xfrm>
              <a:prstGeom prst="roundRect">
                <a:avLst>
                  <a:gd name="adj" fmla="val 50000"/>
                </a:avLst>
              </a:prstGeom>
              <a:solidFill>
                <a:srgbClr val="A6A6A6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165" name="사각형: 둥근 모서리 32"/>
              <p:cNvSpPr>
                <a:spLocks/>
              </p:cNvSpPr>
              <p:nvPr/>
            </p:nvSpPr>
            <p:spPr>
              <a:xfrm rot="0">
                <a:off x="3190240" y="2167890"/>
                <a:ext cx="424815" cy="135255"/>
              </a:xfrm>
              <a:prstGeom prst="roundRect">
                <a:avLst>
                  <a:gd name="adj" fmla="val 50000"/>
                </a:avLst>
              </a:prstGeom>
              <a:solidFill>
                <a:srgbClr val="A6A6A6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166" name="사각형: 둥근 모서리 33"/>
              <p:cNvSpPr>
                <a:spLocks/>
              </p:cNvSpPr>
              <p:nvPr/>
            </p:nvSpPr>
            <p:spPr>
              <a:xfrm rot="0">
                <a:off x="3796029" y="2172335"/>
                <a:ext cx="424815" cy="135255"/>
              </a:xfrm>
              <a:prstGeom prst="roundRect">
                <a:avLst>
                  <a:gd name="adj" fmla="val 50000"/>
                </a:avLst>
              </a:prstGeom>
              <a:solidFill>
                <a:srgbClr val="A6A6A6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167" name="직사각형 19"/>
              <p:cNvSpPr>
                <a:spLocks/>
              </p:cNvSpPr>
              <p:nvPr/>
            </p:nvSpPr>
            <p:spPr>
              <a:xfrm rot="0">
                <a:off x="2026920" y="2009774"/>
                <a:ext cx="434975" cy="123190"/>
              </a:xfrm>
              <a:prstGeom prst="rect"/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168" name="직사각형 55"/>
              <p:cNvSpPr>
                <a:spLocks/>
              </p:cNvSpPr>
              <p:nvPr/>
            </p:nvSpPr>
            <p:spPr>
              <a:xfrm rot="0">
                <a:off x="2573655" y="2000250"/>
                <a:ext cx="434975" cy="123190"/>
              </a:xfrm>
              <a:prstGeom prst="rect"/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169" name="직사각형 56"/>
              <p:cNvSpPr>
                <a:spLocks/>
              </p:cNvSpPr>
              <p:nvPr/>
            </p:nvSpPr>
            <p:spPr>
              <a:xfrm rot="0">
                <a:off x="3190240" y="2006600"/>
                <a:ext cx="434975" cy="123190"/>
              </a:xfrm>
              <a:prstGeom prst="rect"/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170" name="직사각형 57"/>
              <p:cNvSpPr>
                <a:spLocks/>
              </p:cNvSpPr>
              <p:nvPr/>
            </p:nvSpPr>
            <p:spPr>
              <a:xfrm rot="0">
                <a:off x="3795395" y="2002155"/>
                <a:ext cx="434975" cy="123190"/>
              </a:xfrm>
              <a:prstGeom prst="rect"/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</p:grpSp>
        <p:grpSp>
          <p:nvGrpSpPr>
            <p:cNvPr id="174" name="그룹 20"/>
            <p:cNvGrpSpPr/>
            <p:nvPr/>
          </p:nvGrpSpPr>
          <p:grpSpPr>
            <a:xfrm>
              <a:off x="1914525" y="2905760"/>
              <a:ext cx="2487930" cy="346710"/>
              <a:chOff x="1914525" y="2905760"/>
              <a:chExt cx="2487930" cy="346710"/>
            </a:xfrm>
          </p:grpSpPr>
          <p:sp>
            <p:nvSpPr>
              <p:cNvPr id="172" name="직사각형 21"/>
              <p:cNvSpPr>
                <a:spLocks/>
              </p:cNvSpPr>
              <p:nvPr/>
            </p:nvSpPr>
            <p:spPr>
              <a:xfrm rot="0">
                <a:off x="1914525" y="2910205"/>
                <a:ext cx="2488565" cy="342900"/>
              </a:xfrm>
              <a:prstGeom prst="rect"/>
              <a:solidFill>
                <a:srgbClr val="E4E6E5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173" name="직사각형 22"/>
              <p:cNvSpPr>
                <a:spLocks/>
              </p:cNvSpPr>
              <p:nvPr/>
            </p:nvSpPr>
            <p:spPr>
              <a:xfrm rot="0">
                <a:off x="1914525" y="2905760"/>
                <a:ext cx="2488565" cy="169545"/>
              </a:xfrm>
              <a:prstGeom prst="rect"/>
              <a:solidFill>
                <a:srgbClr val="F2F7F2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</p:grpSp>
        <p:sp>
          <p:nvSpPr>
            <p:cNvPr id="175" name="사각형: 둥근 모서리 34"/>
            <p:cNvSpPr>
              <a:spLocks/>
            </p:cNvSpPr>
            <p:nvPr/>
          </p:nvSpPr>
          <p:spPr>
            <a:xfrm rot="0">
              <a:off x="2045335" y="3091180"/>
              <a:ext cx="424815" cy="135255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76" name="사각형: 둥근 모서리 35"/>
            <p:cNvSpPr>
              <a:spLocks/>
            </p:cNvSpPr>
            <p:nvPr/>
          </p:nvSpPr>
          <p:spPr>
            <a:xfrm rot="0">
              <a:off x="2602230" y="3093720"/>
              <a:ext cx="424815" cy="135255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77" name="사각형: 둥근 모서리 36"/>
            <p:cNvSpPr>
              <a:spLocks/>
            </p:cNvSpPr>
            <p:nvPr/>
          </p:nvSpPr>
          <p:spPr>
            <a:xfrm rot="0">
              <a:off x="3198495" y="3091180"/>
              <a:ext cx="424815" cy="135255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78" name="사각형: 둥근 모서리 37"/>
            <p:cNvSpPr>
              <a:spLocks/>
            </p:cNvSpPr>
            <p:nvPr/>
          </p:nvSpPr>
          <p:spPr>
            <a:xfrm rot="0">
              <a:off x="3804285" y="3095625"/>
              <a:ext cx="424815" cy="135255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79" name="직사각형 58"/>
            <p:cNvSpPr>
              <a:spLocks/>
            </p:cNvSpPr>
            <p:nvPr/>
          </p:nvSpPr>
          <p:spPr>
            <a:xfrm rot="0">
              <a:off x="2035175" y="2927985"/>
              <a:ext cx="434975" cy="123190"/>
            </a:xfrm>
            <a:prstGeom prst="rect"/>
            <a:solidFill>
              <a:srgbClr val="FFFFFF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80" name="직사각형 59"/>
            <p:cNvSpPr>
              <a:spLocks/>
            </p:cNvSpPr>
            <p:nvPr/>
          </p:nvSpPr>
          <p:spPr>
            <a:xfrm rot="0">
              <a:off x="2582545" y="2918460"/>
              <a:ext cx="434975" cy="123190"/>
            </a:xfrm>
            <a:prstGeom prst="rect"/>
            <a:solidFill>
              <a:srgbClr val="FFFFFF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81" name="직사각형 60"/>
            <p:cNvSpPr>
              <a:spLocks/>
            </p:cNvSpPr>
            <p:nvPr/>
          </p:nvSpPr>
          <p:spPr>
            <a:xfrm rot="0">
              <a:off x="3198495" y="2924810"/>
              <a:ext cx="434975" cy="123190"/>
            </a:xfrm>
            <a:prstGeom prst="rect"/>
            <a:solidFill>
              <a:srgbClr val="FFFFFF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82" name="직사각형 61"/>
            <p:cNvSpPr>
              <a:spLocks/>
            </p:cNvSpPr>
            <p:nvPr/>
          </p:nvSpPr>
          <p:spPr>
            <a:xfrm rot="0">
              <a:off x="3804285" y="2921000"/>
              <a:ext cx="434975" cy="123190"/>
            </a:xfrm>
            <a:prstGeom prst="rect"/>
            <a:solidFill>
              <a:srgbClr val="FFFFFF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83" name="Freeform 42"/>
            <p:cNvSpPr>
              <a:spLocks/>
            </p:cNvSpPr>
            <p:nvPr/>
          </p:nvSpPr>
          <p:spPr>
            <a:xfrm rot="0">
              <a:off x="2128520" y="3430270"/>
              <a:ext cx="193675" cy="119380"/>
            </a:xfrm>
            <a:custGeom>
              <a:gdLst>
                <a:gd fmla="*/ 19110 w 21601" name="TX0"/>
                <a:gd fmla="*/ 21600 h 21601" name="TY0"/>
                <a:gd fmla="*/ 21600 w 21601" name="TX1"/>
                <a:gd fmla="*/ 11817 h 21601" name="TY1"/>
                <a:gd fmla="*/ 17689 w 21601" name="TX2"/>
                <a:gd fmla="*/ 0 h 21601" name="TY2"/>
                <a:gd fmla="*/ 3911 w 21601" name="TX3"/>
                <a:gd fmla="*/ 0 h 21601" name="TY3"/>
                <a:gd fmla="*/ 0 w 21601" name="TX4"/>
                <a:gd fmla="*/ 11817 h 21601" name="TY4"/>
                <a:gd fmla="*/ 2490 w 21601" name="TX5"/>
                <a:gd fmla="*/ 21600 h 21601" name="TY5"/>
                <a:gd fmla="*/ 19110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84" name="Freeform 43"/>
            <p:cNvSpPr>
              <a:spLocks/>
            </p:cNvSpPr>
            <p:nvPr/>
          </p:nvSpPr>
          <p:spPr>
            <a:xfrm rot="0">
              <a:off x="2183765" y="3386455"/>
              <a:ext cx="83185" cy="44450"/>
            </a:xfrm>
            <a:custGeom>
              <a:gdLst>
                <a:gd fmla="*/ 21600 w 21601" name="TX0"/>
                <a:gd fmla="*/ 21600 h 21601" name="TY0"/>
                <a:gd fmla="*/ 0 w 21601" name="TX1"/>
                <a:gd fmla="*/ 21600 h 21601" name="TY1"/>
                <a:gd fmla="*/ 0 w 21601" name="TX2"/>
                <a:gd fmla="*/ 3256 h 21601" name="TY2"/>
                <a:gd fmla="*/ 2052 w 21601" name="TX3"/>
                <a:gd fmla="*/ 0 h 21601" name="TY3"/>
                <a:gd fmla="*/ 19548 w 21601" name="TX4"/>
                <a:gd fmla="*/ 0 h 21601" name="TY4"/>
                <a:gd fmla="*/ 21600 w 21601" name="TX5"/>
                <a:gd fmla="*/ 3256 h 21601" name="TY5"/>
                <a:gd fmla="*/ 21600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85" name="Freeform 44"/>
            <p:cNvSpPr>
              <a:spLocks/>
            </p:cNvSpPr>
            <p:nvPr/>
          </p:nvSpPr>
          <p:spPr>
            <a:xfrm rot="0">
              <a:off x="2128520" y="3549015"/>
              <a:ext cx="193675" cy="336550"/>
            </a:xfrm>
            <a:custGeom>
              <a:gdLst>
                <a:gd fmla="*/ 21600 w 21601" name="TX0"/>
                <a:gd fmla="*/ 4870 h 21601" name="TY0"/>
                <a:gd fmla="*/ 19127 w 21601" name="TX1"/>
                <a:gd fmla="*/ 3662 h 21601" name="TY1"/>
                <a:gd fmla="*/ 19127 w 21601" name="TX2"/>
                <a:gd fmla="*/ 0 h 21601" name="TY2"/>
                <a:gd fmla="*/ 2473 w 21601" name="TX3"/>
                <a:gd fmla="*/ 0 h 21601" name="TY3"/>
                <a:gd fmla="*/ 2473 w 21601" name="TX4"/>
                <a:gd fmla="*/ 3662 h 21601" name="TY4"/>
                <a:gd fmla="*/ 0 w 21601" name="TX5"/>
                <a:gd fmla="*/ 4870 h 21601" name="TY5"/>
                <a:gd fmla="*/ 0 w 21601" name="TX6"/>
                <a:gd fmla="*/ 20281 h 21601" name="TY6"/>
                <a:gd fmla="*/ 2700 w 21601" name="TX7"/>
                <a:gd fmla="*/ 21600 h 21601" name="TY7"/>
                <a:gd fmla="*/ 5400 w 21601" name="TX8"/>
                <a:gd fmla="*/ 20281 h 21601" name="TY8"/>
                <a:gd fmla="*/ 8100 w 21601" name="TX9"/>
                <a:gd fmla="*/ 21600 h 21601" name="TY9"/>
                <a:gd fmla="*/ 10800 w 21601" name="TX10"/>
                <a:gd fmla="*/ 20281 h 21601" name="TY10"/>
                <a:gd fmla="*/ 13500 w 21601" name="TX11"/>
                <a:gd fmla="*/ 21600 h 21601" name="TY11"/>
                <a:gd fmla="*/ 16200 w 21601" name="TX12"/>
                <a:gd fmla="*/ 20281 h 21601" name="TY12"/>
                <a:gd fmla="*/ 18900 w 21601" name="TX13"/>
                <a:gd fmla="*/ 21600 h 21601" name="TY13"/>
                <a:gd fmla="*/ 21600 w 21601" name="TX14"/>
                <a:gd fmla="*/ 20281 h 21601" name="TY14"/>
                <a:gd fmla="*/ 21600 w 21601" name="TX15"/>
                <a:gd fmla="*/ 4870 h 21601" name="TY1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</a:cxnLst>
              <a:rect l="l" t="t" r="r" b="b"/>
              <a:pathLst>
                <a:path w="21601" h="21601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86" name="Rectangle 46"/>
            <p:cNvSpPr>
              <a:spLocks/>
            </p:cNvSpPr>
            <p:nvPr/>
          </p:nvSpPr>
          <p:spPr>
            <a:xfrm rot="0">
              <a:off x="2128520" y="3667760"/>
              <a:ext cx="193675" cy="146050"/>
            </a:xfrm>
            <a:prstGeom prst="rect"/>
            <a:solidFill>
              <a:srgbClr val="E3C7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>
            <a:xfrm rot="0">
              <a:off x="2712720" y="3418840"/>
              <a:ext cx="193675" cy="119380"/>
            </a:xfrm>
            <a:custGeom>
              <a:gdLst>
                <a:gd fmla="*/ 19110 w 21601" name="TX0"/>
                <a:gd fmla="*/ 21600 h 21601" name="TY0"/>
                <a:gd fmla="*/ 21600 w 21601" name="TX1"/>
                <a:gd fmla="*/ 11817 h 21601" name="TY1"/>
                <a:gd fmla="*/ 17689 w 21601" name="TX2"/>
                <a:gd fmla="*/ 0 h 21601" name="TY2"/>
                <a:gd fmla="*/ 3911 w 21601" name="TX3"/>
                <a:gd fmla="*/ 0 h 21601" name="TY3"/>
                <a:gd fmla="*/ 0 w 21601" name="TX4"/>
                <a:gd fmla="*/ 11817 h 21601" name="TY4"/>
                <a:gd fmla="*/ 2490 w 21601" name="TX5"/>
                <a:gd fmla="*/ 21600 h 21601" name="TY5"/>
                <a:gd fmla="*/ 19110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>
            <a:xfrm rot="0">
              <a:off x="2767965" y="3375025"/>
              <a:ext cx="83185" cy="44450"/>
            </a:xfrm>
            <a:custGeom>
              <a:gdLst>
                <a:gd fmla="*/ 21600 w 21601" name="TX0"/>
                <a:gd fmla="*/ 21600 h 21601" name="TY0"/>
                <a:gd fmla="*/ 0 w 21601" name="TX1"/>
                <a:gd fmla="*/ 21600 h 21601" name="TY1"/>
                <a:gd fmla="*/ 0 w 21601" name="TX2"/>
                <a:gd fmla="*/ 3256 h 21601" name="TY2"/>
                <a:gd fmla="*/ 2052 w 21601" name="TX3"/>
                <a:gd fmla="*/ 0 h 21601" name="TY3"/>
                <a:gd fmla="*/ 19548 w 21601" name="TX4"/>
                <a:gd fmla="*/ 0 h 21601" name="TY4"/>
                <a:gd fmla="*/ 21600 w 21601" name="TX5"/>
                <a:gd fmla="*/ 3256 h 21601" name="TY5"/>
                <a:gd fmla="*/ 21600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>
            <a:xfrm rot="0">
              <a:off x="2712720" y="3537585"/>
              <a:ext cx="193675" cy="336550"/>
            </a:xfrm>
            <a:custGeom>
              <a:gdLst>
                <a:gd fmla="*/ 21600 w 21601" name="TX0"/>
                <a:gd fmla="*/ 4870 h 21601" name="TY0"/>
                <a:gd fmla="*/ 19127 w 21601" name="TX1"/>
                <a:gd fmla="*/ 3662 h 21601" name="TY1"/>
                <a:gd fmla="*/ 19127 w 21601" name="TX2"/>
                <a:gd fmla="*/ 0 h 21601" name="TY2"/>
                <a:gd fmla="*/ 2473 w 21601" name="TX3"/>
                <a:gd fmla="*/ 0 h 21601" name="TY3"/>
                <a:gd fmla="*/ 2473 w 21601" name="TX4"/>
                <a:gd fmla="*/ 3662 h 21601" name="TY4"/>
                <a:gd fmla="*/ 0 w 21601" name="TX5"/>
                <a:gd fmla="*/ 4870 h 21601" name="TY5"/>
                <a:gd fmla="*/ 0 w 21601" name="TX6"/>
                <a:gd fmla="*/ 20281 h 21601" name="TY6"/>
                <a:gd fmla="*/ 2700 w 21601" name="TX7"/>
                <a:gd fmla="*/ 21600 h 21601" name="TY7"/>
                <a:gd fmla="*/ 5400 w 21601" name="TX8"/>
                <a:gd fmla="*/ 20281 h 21601" name="TY8"/>
                <a:gd fmla="*/ 8100 w 21601" name="TX9"/>
                <a:gd fmla="*/ 21600 h 21601" name="TY9"/>
                <a:gd fmla="*/ 10800 w 21601" name="TX10"/>
                <a:gd fmla="*/ 20281 h 21601" name="TY10"/>
                <a:gd fmla="*/ 13500 w 21601" name="TX11"/>
                <a:gd fmla="*/ 21600 h 21601" name="TY11"/>
                <a:gd fmla="*/ 16200 w 21601" name="TX12"/>
                <a:gd fmla="*/ 20281 h 21601" name="TY12"/>
                <a:gd fmla="*/ 18900 w 21601" name="TX13"/>
                <a:gd fmla="*/ 21600 h 21601" name="TY13"/>
                <a:gd fmla="*/ 21600 w 21601" name="TX14"/>
                <a:gd fmla="*/ 20281 h 21601" name="TY14"/>
                <a:gd fmla="*/ 21600 w 21601" name="TX15"/>
                <a:gd fmla="*/ 4870 h 21601" name="TY1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</a:cxnLst>
              <a:rect l="l" t="t" r="r" b="b"/>
              <a:pathLst>
                <a:path w="21601" h="21601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90" name="Rectangle 46"/>
            <p:cNvSpPr>
              <a:spLocks/>
            </p:cNvSpPr>
            <p:nvPr/>
          </p:nvSpPr>
          <p:spPr>
            <a:xfrm rot="0">
              <a:off x="2712720" y="3656330"/>
              <a:ext cx="193675" cy="146050"/>
            </a:xfrm>
            <a:prstGeom prst="rect"/>
            <a:solidFill>
              <a:srgbClr val="E3C7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>
            <a:xfrm rot="0">
              <a:off x="3342005" y="3410585"/>
              <a:ext cx="193675" cy="119380"/>
            </a:xfrm>
            <a:custGeom>
              <a:gdLst>
                <a:gd fmla="*/ 19110 w 21601" name="TX0"/>
                <a:gd fmla="*/ 21600 h 21601" name="TY0"/>
                <a:gd fmla="*/ 21600 w 21601" name="TX1"/>
                <a:gd fmla="*/ 11817 h 21601" name="TY1"/>
                <a:gd fmla="*/ 17689 w 21601" name="TX2"/>
                <a:gd fmla="*/ 0 h 21601" name="TY2"/>
                <a:gd fmla="*/ 3911 w 21601" name="TX3"/>
                <a:gd fmla="*/ 0 h 21601" name="TY3"/>
                <a:gd fmla="*/ 0 w 21601" name="TX4"/>
                <a:gd fmla="*/ 11817 h 21601" name="TY4"/>
                <a:gd fmla="*/ 2490 w 21601" name="TX5"/>
                <a:gd fmla="*/ 21600 h 21601" name="TY5"/>
                <a:gd fmla="*/ 19110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>
            <a:xfrm rot="0">
              <a:off x="3397250" y="3366770"/>
              <a:ext cx="83185" cy="44450"/>
            </a:xfrm>
            <a:custGeom>
              <a:gdLst>
                <a:gd fmla="*/ 21600 w 21601" name="TX0"/>
                <a:gd fmla="*/ 21600 h 21601" name="TY0"/>
                <a:gd fmla="*/ 0 w 21601" name="TX1"/>
                <a:gd fmla="*/ 21600 h 21601" name="TY1"/>
                <a:gd fmla="*/ 0 w 21601" name="TX2"/>
                <a:gd fmla="*/ 3256 h 21601" name="TY2"/>
                <a:gd fmla="*/ 2052 w 21601" name="TX3"/>
                <a:gd fmla="*/ 0 h 21601" name="TY3"/>
                <a:gd fmla="*/ 19548 w 21601" name="TX4"/>
                <a:gd fmla="*/ 0 h 21601" name="TY4"/>
                <a:gd fmla="*/ 21600 w 21601" name="TX5"/>
                <a:gd fmla="*/ 3256 h 21601" name="TY5"/>
                <a:gd fmla="*/ 21600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>
            <a:xfrm rot="0">
              <a:off x="3342005" y="3529330"/>
              <a:ext cx="193675" cy="336550"/>
            </a:xfrm>
            <a:custGeom>
              <a:gdLst>
                <a:gd fmla="*/ 21600 w 21601" name="TX0"/>
                <a:gd fmla="*/ 4870 h 21601" name="TY0"/>
                <a:gd fmla="*/ 19127 w 21601" name="TX1"/>
                <a:gd fmla="*/ 3662 h 21601" name="TY1"/>
                <a:gd fmla="*/ 19127 w 21601" name="TX2"/>
                <a:gd fmla="*/ 0 h 21601" name="TY2"/>
                <a:gd fmla="*/ 2473 w 21601" name="TX3"/>
                <a:gd fmla="*/ 0 h 21601" name="TY3"/>
                <a:gd fmla="*/ 2473 w 21601" name="TX4"/>
                <a:gd fmla="*/ 3662 h 21601" name="TY4"/>
                <a:gd fmla="*/ 0 w 21601" name="TX5"/>
                <a:gd fmla="*/ 4870 h 21601" name="TY5"/>
                <a:gd fmla="*/ 0 w 21601" name="TX6"/>
                <a:gd fmla="*/ 20281 h 21601" name="TY6"/>
                <a:gd fmla="*/ 2700 w 21601" name="TX7"/>
                <a:gd fmla="*/ 21600 h 21601" name="TY7"/>
                <a:gd fmla="*/ 5400 w 21601" name="TX8"/>
                <a:gd fmla="*/ 20281 h 21601" name="TY8"/>
                <a:gd fmla="*/ 8100 w 21601" name="TX9"/>
                <a:gd fmla="*/ 21600 h 21601" name="TY9"/>
                <a:gd fmla="*/ 10800 w 21601" name="TX10"/>
                <a:gd fmla="*/ 20281 h 21601" name="TY10"/>
                <a:gd fmla="*/ 13500 w 21601" name="TX11"/>
                <a:gd fmla="*/ 21600 h 21601" name="TY11"/>
                <a:gd fmla="*/ 16200 w 21601" name="TX12"/>
                <a:gd fmla="*/ 20281 h 21601" name="TY12"/>
                <a:gd fmla="*/ 18900 w 21601" name="TX13"/>
                <a:gd fmla="*/ 21600 h 21601" name="TY13"/>
                <a:gd fmla="*/ 21600 w 21601" name="TX14"/>
                <a:gd fmla="*/ 20281 h 21601" name="TY14"/>
                <a:gd fmla="*/ 21600 w 21601" name="TX15"/>
                <a:gd fmla="*/ 4870 h 21601" name="TY1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</a:cxnLst>
              <a:rect l="l" t="t" r="r" b="b"/>
              <a:pathLst>
                <a:path w="21601" h="21601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94" name="Rectangle 46"/>
            <p:cNvSpPr>
              <a:spLocks/>
            </p:cNvSpPr>
            <p:nvPr/>
          </p:nvSpPr>
          <p:spPr>
            <a:xfrm rot="0">
              <a:off x="3342005" y="3648075"/>
              <a:ext cx="193675" cy="146050"/>
            </a:xfrm>
            <a:prstGeom prst="rect"/>
            <a:solidFill>
              <a:srgbClr val="E3C7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95" name="Freeform 42"/>
            <p:cNvSpPr>
              <a:spLocks/>
            </p:cNvSpPr>
            <p:nvPr/>
          </p:nvSpPr>
          <p:spPr>
            <a:xfrm rot="0">
              <a:off x="3938270" y="3422650"/>
              <a:ext cx="193675" cy="119380"/>
            </a:xfrm>
            <a:custGeom>
              <a:gdLst>
                <a:gd fmla="*/ 19110 w 21601" name="TX0"/>
                <a:gd fmla="*/ 21600 h 21601" name="TY0"/>
                <a:gd fmla="*/ 21600 w 21601" name="TX1"/>
                <a:gd fmla="*/ 11817 h 21601" name="TY1"/>
                <a:gd fmla="*/ 17689 w 21601" name="TX2"/>
                <a:gd fmla="*/ 0 h 21601" name="TY2"/>
                <a:gd fmla="*/ 3911 w 21601" name="TX3"/>
                <a:gd fmla="*/ 0 h 21601" name="TY3"/>
                <a:gd fmla="*/ 0 w 21601" name="TX4"/>
                <a:gd fmla="*/ 11817 h 21601" name="TY4"/>
                <a:gd fmla="*/ 2490 w 21601" name="TX5"/>
                <a:gd fmla="*/ 21600 h 21601" name="TY5"/>
                <a:gd fmla="*/ 19110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96" name="Freeform 43"/>
            <p:cNvSpPr>
              <a:spLocks/>
            </p:cNvSpPr>
            <p:nvPr/>
          </p:nvSpPr>
          <p:spPr>
            <a:xfrm rot="0">
              <a:off x="3994150" y="3378200"/>
              <a:ext cx="83185" cy="44450"/>
            </a:xfrm>
            <a:custGeom>
              <a:gdLst>
                <a:gd fmla="*/ 21600 w 21601" name="TX0"/>
                <a:gd fmla="*/ 21600 h 21601" name="TY0"/>
                <a:gd fmla="*/ 0 w 21601" name="TX1"/>
                <a:gd fmla="*/ 21600 h 21601" name="TY1"/>
                <a:gd fmla="*/ 0 w 21601" name="TX2"/>
                <a:gd fmla="*/ 3256 h 21601" name="TY2"/>
                <a:gd fmla="*/ 2052 w 21601" name="TX3"/>
                <a:gd fmla="*/ 0 h 21601" name="TY3"/>
                <a:gd fmla="*/ 19548 w 21601" name="TX4"/>
                <a:gd fmla="*/ 0 h 21601" name="TY4"/>
                <a:gd fmla="*/ 21600 w 21601" name="TX5"/>
                <a:gd fmla="*/ 3256 h 21601" name="TY5"/>
                <a:gd fmla="*/ 21600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97" name="Freeform 44"/>
            <p:cNvSpPr>
              <a:spLocks/>
            </p:cNvSpPr>
            <p:nvPr/>
          </p:nvSpPr>
          <p:spPr>
            <a:xfrm rot="0">
              <a:off x="3938270" y="3541395"/>
              <a:ext cx="193675" cy="336550"/>
            </a:xfrm>
            <a:custGeom>
              <a:gdLst>
                <a:gd fmla="*/ 21600 w 21601" name="TX0"/>
                <a:gd fmla="*/ 4870 h 21601" name="TY0"/>
                <a:gd fmla="*/ 19127 w 21601" name="TX1"/>
                <a:gd fmla="*/ 3662 h 21601" name="TY1"/>
                <a:gd fmla="*/ 19127 w 21601" name="TX2"/>
                <a:gd fmla="*/ 0 h 21601" name="TY2"/>
                <a:gd fmla="*/ 2473 w 21601" name="TX3"/>
                <a:gd fmla="*/ 0 h 21601" name="TY3"/>
                <a:gd fmla="*/ 2473 w 21601" name="TX4"/>
                <a:gd fmla="*/ 3662 h 21601" name="TY4"/>
                <a:gd fmla="*/ 0 w 21601" name="TX5"/>
                <a:gd fmla="*/ 4870 h 21601" name="TY5"/>
                <a:gd fmla="*/ 0 w 21601" name="TX6"/>
                <a:gd fmla="*/ 20281 h 21601" name="TY6"/>
                <a:gd fmla="*/ 2700 w 21601" name="TX7"/>
                <a:gd fmla="*/ 21600 h 21601" name="TY7"/>
                <a:gd fmla="*/ 5400 w 21601" name="TX8"/>
                <a:gd fmla="*/ 20281 h 21601" name="TY8"/>
                <a:gd fmla="*/ 8100 w 21601" name="TX9"/>
                <a:gd fmla="*/ 21600 h 21601" name="TY9"/>
                <a:gd fmla="*/ 10800 w 21601" name="TX10"/>
                <a:gd fmla="*/ 20281 h 21601" name="TY10"/>
                <a:gd fmla="*/ 13500 w 21601" name="TX11"/>
                <a:gd fmla="*/ 21600 h 21601" name="TY11"/>
                <a:gd fmla="*/ 16200 w 21601" name="TX12"/>
                <a:gd fmla="*/ 20281 h 21601" name="TY12"/>
                <a:gd fmla="*/ 18900 w 21601" name="TX13"/>
                <a:gd fmla="*/ 21600 h 21601" name="TY13"/>
                <a:gd fmla="*/ 21600 w 21601" name="TX14"/>
                <a:gd fmla="*/ 20281 h 21601" name="TY14"/>
                <a:gd fmla="*/ 21600 w 21601" name="TX15"/>
                <a:gd fmla="*/ 4870 h 21601" name="TY1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</a:cxnLst>
              <a:rect l="l" t="t" r="r" b="b"/>
              <a:pathLst>
                <a:path w="21601" h="21601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98" name="Rectangle 46"/>
            <p:cNvSpPr>
              <a:spLocks/>
            </p:cNvSpPr>
            <p:nvPr/>
          </p:nvSpPr>
          <p:spPr>
            <a:xfrm rot="0">
              <a:off x="3938270" y="3660140"/>
              <a:ext cx="193675" cy="146050"/>
            </a:xfrm>
            <a:prstGeom prst="rect"/>
            <a:solidFill>
              <a:srgbClr val="E3C7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99" name="타원 114"/>
            <p:cNvSpPr>
              <a:spLocks/>
            </p:cNvSpPr>
            <p:nvPr/>
          </p:nvSpPr>
          <p:spPr>
            <a:xfrm rot="0">
              <a:off x="2139315" y="3696335"/>
              <a:ext cx="208280" cy="229235"/>
            </a:xfrm>
            <a:prstGeom prst="ellipse"/>
            <a:noFill/>
            <a:ln w="19050" cap="flat" cmpd="sng">
              <a:solidFill>
                <a:srgbClr val="A6A6A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00" name="타원 115"/>
            <p:cNvSpPr>
              <a:spLocks/>
            </p:cNvSpPr>
            <p:nvPr/>
          </p:nvSpPr>
          <p:spPr>
            <a:xfrm rot="0">
              <a:off x="2718435" y="3687445"/>
              <a:ext cx="208280" cy="229235"/>
            </a:xfrm>
            <a:prstGeom prst="ellipse"/>
            <a:noFill/>
            <a:ln w="19050" cap="flat" cmpd="sng">
              <a:solidFill>
                <a:srgbClr val="A6A6A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01" name="타원 116"/>
            <p:cNvSpPr>
              <a:spLocks/>
            </p:cNvSpPr>
            <p:nvPr/>
          </p:nvSpPr>
          <p:spPr>
            <a:xfrm rot="0">
              <a:off x="3335655" y="3687445"/>
              <a:ext cx="208280" cy="229235"/>
            </a:xfrm>
            <a:prstGeom prst="ellipse"/>
            <a:noFill/>
            <a:ln w="19050" cap="flat" cmpd="sng">
              <a:solidFill>
                <a:srgbClr val="A6A6A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02" name="타원 117"/>
            <p:cNvSpPr>
              <a:spLocks/>
            </p:cNvSpPr>
            <p:nvPr/>
          </p:nvSpPr>
          <p:spPr>
            <a:xfrm rot="0">
              <a:off x="3941445" y="3693160"/>
              <a:ext cx="208280" cy="229235"/>
            </a:xfrm>
            <a:prstGeom prst="ellipse"/>
            <a:noFill/>
            <a:ln w="19050" cap="flat" cmpd="sng">
              <a:solidFill>
                <a:srgbClr val="A6A6A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grpSp>
          <p:nvGrpSpPr>
            <p:cNvPr id="205" name="그룹 23"/>
            <p:cNvGrpSpPr/>
            <p:nvPr/>
          </p:nvGrpSpPr>
          <p:grpSpPr>
            <a:xfrm>
              <a:off x="1914525" y="3870325"/>
              <a:ext cx="2487930" cy="346710"/>
              <a:chOff x="1914525" y="3870325"/>
              <a:chExt cx="2487930" cy="346710"/>
            </a:xfrm>
          </p:grpSpPr>
          <p:sp>
            <p:nvSpPr>
              <p:cNvPr id="203" name="직사각형 24"/>
              <p:cNvSpPr>
                <a:spLocks/>
              </p:cNvSpPr>
              <p:nvPr/>
            </p:nvSpPr>
            <p:spPr>
              <a:xfrm rot="0">
                <a:off x="1914525" y="3875405"/>
                <a:ext cx="2488565" cy="342900"/>
              </a:xfrm>
              <a:prstGeom prst="rect"/>
              <a:solidFill>
                <a:srgbClr val="E4E6E5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204" name="직사각형 25"/>
              <p:cNvSpPr>
                <a:spLocks/>
              </p:cNvSpPr>
              <p:nvPr/>
            </p:nvSpPr>
            <p:spPr>
              <a:xfrm rot="0">
                <a:off x="1914525" y="3870325"/>
                <a:ext cx="2488565" cy="169545"/>
              </a:xfrm>
              <a:prstGeom prst="rect"/>
              <a:solidFill>
                <a:srgbClr val="F2F7F2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</p:grpSp>
        <p:sp>
          <p:nvSpPr>
            <p:cNvPr id="206" name="사각형: 둥근 모서리 38"/>
            <p:cNvSpPr>
              <a:spLocks/>
            </p:cNvSpPr>
            <p:nvPr/>
          </p:nvSpPr>
          <p:spPr>
            <a:xfrm rot="0">
              <a:off x="2056129" y="4054475"/>
              <a:ext cx="424815" cy="135255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07" name="사각형: 둥근 모서리 39"/>
            <p:cNvSpPr>
              <a:spLocks/>
            </p:cNvSpPr>
            <p:nvPr/>
          </p:nvSpPr>
          <p:spPr>
            <a:xfrm rot="0">
              <a:off x="2613025" y="4057650"/>
              <a:ext cx="424815" cy="135255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08" name="사각형: 둥근 모서리 40"/>
            <p:cNvSpPr>
              <a:spLocks/>
            </p:cNvSpPr>
            <p:nvPr/>
          </p:nvSpPr>
          <p:spPr>
            <a:xfrm rot="0">
              <a:off x="3208655" y="4055109"/>
              <a:ext cx="424815" cy="135255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09" name="사각형: 둥근 모서리 41"/>
            <p:cNvSpPr>
              <a:spLocks/>
            </p:cNvSpPr>
            <p:nvPr/>
          </p:nvSpPr>
          <p:spPr>
            <a:xfrm rot="0">
              <a:off x="3814444" y="4059555"/>
              <a:ext cx="424815" cy="135255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10" name="직사각형 62"/>
            <p:cNvSpPr>
              <a:spLocks/>
            </p:cNvSpPr>
            <p:nvPr/>
          </p:nvSpPr>
          <p:spPr>
            <a:xfrm rot="0">
              <a:off x="2035175" y="3905885"/>
              <a:ext cx="434975" cy="123190"/>
            </a:xfrm>
            <a:prstGeom prst="rect"/>
            <a:solidFill>
              <a:srgbClr val="FFFFFF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11" name="직사각형 63"/>
            <p:cNvSpPr>
              <a:spLocks/>
            </p:cNvSpPr>
            <p:nvPr/>
          </p:nvSpPr>
          <p:spPr>
            <a:xfrm rot="0">
              <a:off x="2582545" y="3896360"/>
              <a:ext cx="434975" cy="123190"/>
            </a:xfrm>
            <a:prstGeom prst="rect"/>
            <a:solidFill>
              <a:srgbClr val="FFFFFF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12" name="직사각형 64"/>
            <p:cNvSpPr>
              <a:spLocks/>
            </p:cNvSpPr>
            <p:nvPr/>
          </p:nvSpPr>
          <p:spPr>
            <a:xfrm rot="0">
              <a:off x="3198495" y="3902710"/>
              <a:ext cx="434975" cy="123190"/>
            </a:xfrm>
            <a:prstGeom prst="rect"/>
            <a:solidFill>
              <a:srgbClr val="FFFFFF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13" name="직사각형 65"/>
            <p:cNvSpPr>
              <a:spLocks/>
            </p:cNvSpPr>
            <p:nvPr/>
          </p:nvSpPr>
          <p:spPr>
            <a:xfrm rot="0">
              <a:off x="3804285" y="3898265"/>
              <a:ext cx="434975" cy="123190"/>
            </a:xfrm>
            <a:prstGeom prst="rect"/>
            <a:solidFill>
              <a:srgbClr val="FFFFFF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</p:grpSp>
      <p:sp>
        <p:nvSpPr>
          <p:cNvPr id="215" name="TextBox 2"/>
          <p:cNvSpPr txBox="1"/>
          <p:nvPr/>
        </p:nvSpPr>
        <p:spPr>
          <a:xfrm>
            <a:off x="8456930" y="2572385"/>
            <a:ext cx="1988820" cy="768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20" tIns="45720" rIns="4572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4400" b="1">
                <a:solidFill>
                  <a:srgbClr val="91495A"/>
                </a:solidFill>
                <a:latin typeface="NanumSquare_acB" charset="0"/>
                <a:ea typeface="NanumSquare_acB" charset="0"/>
                <a:cs typeface="NanumSquare_acB" charset="0"/>
              </a:defRPr>
            </a:lvl1pPr>
          </a:lstStyle>
          <a:p>
            <a:pPr marL="0" indent="0" latinLnBrk="0">
              <a:buFontTx/>
              <a:buNone/>
            </a:pPr>
            <a:r>
              <a:rPr/>
              <a:t>자바판기</a:t>
            </a:r>
            <a:endParaRPr lang="ko-KR" altLang="en-US"/>
          </a:p>
        </p:txBody>
      </p:sp>
      <p:sp>
        <p:nvSpPr>
          <p:cNvPr id="216" name="직선 연결선 4"/>
          <p:cNvSpPr/>
          <p:nvPr/>
        </p:nvSpPr>
        <p:spPr>
          <a:xfrm>
            <a:off x="7439660" y="3419475"/>
            <a:ext cx="4168775" cy="0"/>
          </a:xfrm>
          <a:prstGeom prst="line">
            <a:avLst/>
          </a:prstGeom>
          <a:ln w="6350">
            <a:solidFill>
              <a:srgbClr val="D1A3AE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17" name="TextBox 5"/>
          <p:cNvSpPr txBox="1">
            <a:spLocks/>
          </p:cNvSpPr>
          <p:nvPr/>
        </p:nvSpPr>
        <p:spPr>
          <a:xfrm rot="0">
            <a:off x="8241665" y="3571875"/>
            <a:ext cx="2425700" cy="368935"/>
          </a:xfrm>
          <a:prstGeom prst="rect"/>
          <a:ln w="12700" cap="flat" cmpd="sng">
            <a:prstDash/>
            <a:miter lim="800000"/>
          </a:ln>
        </p:spPr>
        <p:txBody>
          <a:bodyPr wrap="none" lIns="45720" tIns="45720" rIns="45720" bIns="45720" numCol="1" vert="horz" anchor="t">
            <a:spAutoFit/>
          </a:bodyPr>
          <a:lstStyle/>
          <a:p>
            <a:pPr marL="0" indent="0" algn="r" latinLnBrk="0">
              <a:buFontTx/>
              <a:buNone/>
              <a:defRPr>
                <a:solidFill>
                  <a:srgbClr val="C78F9C"/>
                </a:solidFill>
              </a:defRPr>
            </a:pPr>
            <a:r>
              <a:rPr/>
              <a:t>도용성 김훈 이우리 김아름</a:t>
            </a:r>
            <a:endParaRPr lang="ko-KR" altLang="en-US"/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750"/>
    </mc:Choice>
    <mc:Fallback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/>
      <p:bldP spid="216" grpId="1" animBg="1"/>
      <p:bldP spid="217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E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이등변 삼각형 9255"/>
          <p:cNvSpPr/>
          <p:nvPr/>
        </p:nvSpPr>
        <p:spPr>
          <a:xfrm>
            <a:off x="-14749" y="5729623"/>
            <a:ext cx="12192001" cy="20408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9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3C7C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80" name="그룹 1"/>
          <p:cNvGrpSpPr/>
          <p:nvPr/>
        </p:nvGrpSpPr>
        <p:grpSpPr>
          <a:xfrm>
            <a:off x="413453" y="519107"/>
            <a:ext cx="1139826" cy="1503643"/>
            <a:chOff x="0" y="0"/>
            <a:chExt cx="1139825" cy="1503641"/>
          </a:xfrm>
        </p:grpSpPr>
        <p:grpSp>
          <p:nvGrpSpPr>
            <p:cNvPr id="378" name="그룹 163"/>
            <p:cNvGrpSpPr/>
            <p:nvPr/>
          </p:nvGrpSpPr>
          <p:grpSpPr>
            <a:xfrm>
              <a:off x="-1" y="-1"/>
              <a:ext cx="1139826" cy="1503643"/>
              <a:chOff x="0" y="0"/>
              <a:chExt cx="1139824" cy="1503641"/>
            </a:xfrm>
          </p:grpSpPr>
          <p:sp>
            <p:nvSpPr>
              <p:cNvPr id="374" name="Freeform 12"/>
              <p:cNvSpPr/>
              <p:nvPr/>
            </p:nvSpPr>
            <p:spPr>
              <a:xfrm>
                <a:off x="1995" y="18073"/>
                <a:ext cx="1136326" cy="14855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1890"/>
                    </a:moveTo>
                    <a:lnTo>
                      <a:pt x="0" y="2609"/>
                    </a:lnTo>
                    <a:cubicBezTo>
                      <a:pt x="0" y="2015"/>
                      <a:pt x="594" y="1486"/>
                      <a:pt x="1512" y="1255"/>
                    </a:cubicBezTo>
                    <a:cubicBezTo>
                      <a:pt x="2268" y="1057"/>
                      <a:pt x="2862" y="528"/>
                      <a:pt x="2862" y="0"/>
                    </a:cubicBezTo>
                    <a:lnTo>
                      <a:pt x="18738" y="0"/>
                    </a:lnTo>
                    <a:cubicBezTo>
                      <a:pt x="18738" y="528"/>
                      <a:pt x="19332" y="1057"/>
                      <a:pt x="20088" y="1255"/>
                    </a:cubicBezTo>
                    <a:cubicBezTo>
                      <a:pt x="21006" y="1486"/>
                      <a:pt x="21600" y="2015"/>
                      <a:pt x="21600" y="2609"/>
                    </a:cubicBezTo>
                    <a:lnTo>
                      <a:pt x="21600" y="18991"/>
                    </a:lnTo>
                    <a:cubicBezTo>
                      <a:pt x="21600" y="19585"/>
                      <a:pt x="21006" y="20114"/>
                      <a:pt x="20088" y="20345"/>
                    </a:cubicBezTo>
                    <a:cubicBezTo>
                      <a:pt x="19332" y="20543"/>
                      <a:pt x="18738" y="21072"/>
                      <a:pt x="18738" y="21600"/>
                    </a:cubicBezTo>
                    <a:lnTo>
                      <a:pt x="2862" y="21600"/>
                    </a:lnTo>
                    <a:cubicBezTo>
                      <a:pt x="2862" y="21072"/>
                      <a:pt x="2268" y="20543"/>
                      <a:pt x="1512" y="20345"/>
                    </a:cubicBezTo>
                    <a:cubicBezTo>
                      <a:pt x="594" y="20114"/>
                      <a:pt x="0" y="19585"/>
                      <a:pt x="0" y="18991"/>
                    </a:cubicBezTo>
                    <a:lnTo>
                      <a:pt x="0" y="9710"/>
                    </a:lnTo>
                  </a:path>
                </a:pathLst>
              </a:custGeom>
              <a:solidFill>
                <a:srgbClr val="FD95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5" name="Freeform 16"/>
              <p:cNvSpPr/>
              <p:nvPr/>
            </p:nvSpPr>
            <p:spPr>
              <a:xfrm>
                <a:off x="134091" y="0"/>
                <a:ext cx="864629" cy="61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196" y="21600"/>
                    </a:moveTo>
                    <a:lnTo>
                      <a:pt x="1404" y="21600"/>
                    </a:lnTo>
                    <a:cubicBezTo>
                      <a:pt x="648" y="21600"/>
                      <a:pt x="0" y="16615"/>
                      <a:pt x="0" y="10800"/>
                    </a:cubicBezTo>
                    <a:cubicBezTo>
                      <a:pt x="0" y="4985"/>
                      <a:pt x="648" y="0"/>
                      <a:pt x="1404" y="0"/>
                    </a:cubicBezTo>
                    <a:lnTo>
                      <a:pt x="20196" y="0"/>
                    </a:lnTo>
                    <a:cubicBezTo>
                      <a:pt x="20952" y="0"/>
                      <a:pt x="21600" y="4985"/>
                      <a:pt x="21600" y="10800"/>
                    </a:cubicBezTo>
                    <a:cubicBezTo>
                      <a:pt x="21600" y="16615"/>
                      <a:pt x="20952" y="21600"/>
                      <a:pt x="20196" y="21600"/>
                    </a:cubicBezTo>
                    <a:close/>
                  </a:path>
                </a:pathLst>
              </a:custGeom>
              <a:solidFill>
                <a:srgbClr val="DFCED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6" name="Freeform 17"/>
              <p:cNvSpPr/>
              <p:nvPr/>
            </p:nvSpPr>
            <p:spPr>
              <a:xfrm>
                <a:off x="0" y="281931"/>
                <a:ext cx="1138318" cy="10084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856"/>
                    </a:moveTo>
                    <a:lnTo>
                      <a:pt x="0" y="21600"/>
                    </a:lnTo>
                    <a:lnTo>
                      <a:pt x="0" y="6744"/>
                    </a:lnTo>
                    <a:lnTo>
                      <a:pt x="21600" y="0"/>
                    </a:lnTo>
                    <a:lnTo>
                      <a:pt x="21600" y="14856"/>
                    </a:lnTo>
                    <a:close/>
                  </a:path>
                </a:pathLst>
              </a:custGeom>
              <a:solidFill>
                <a:srgbClr val="E6E6E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7" name="Freeform 18"/>
              <p:cNvSpPr/>
              <p:nvPr/>
            </p:nvSpPr>
            <p:spPr>
              <a:xfrm>
                <a:off x="1504" y="375907"/>
                <a:ext cx="1138321" cy="7939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2623"/>
                    </a:moveTo>
                    <a:lnTo>
                      <a:pt x="0" y="21600"/>
                    </a:lnTo>
                    <a:lnTo>
                      <a:pt x="0" y="8978"/>
                    </a:lnTo>
                    <a:lnTo>
                      <a:pt x="21600" y="0"/>
                    </a:lnTo>
                    <a:lnTo>
                      <a:pt x="21600" y="12623"/>
                    </a:lnTo>
                    <a:close/>
                  </a:path>
                </a:pathLst>
              </a:custGeom>
              <a:solidFill>
                <a:srgbClr val="E7C8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379" name="TextBox 3"/>
            <p:cNvSpPr txBox="1"/>
            <p:nvPr/>
          </p:nvSpPr>
          <p:spPr>
            <a:xfrm rot="20562817">
              <a:off x="159470" y="580306"/>
              <a:ext cx="886423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/>
              </a:lvl1pPr>
            </a:lstStyle>
            <a:p>
              <a:pPr/>
              <a:r>
                <a:t>1   Pepsi</a:t>
              </a:r>
            </a:p>
          </p:txBody>
        </p:sp>
      </p:grpSp>
      <p:sp>
        <p:nvSpPr>
          <p:cNvPr id="381" name="이등변 삼각형 161"/>
          <p:cNvSpPr/>
          <p:nvPr/>
        </p:nvSpPr>
        <p:spPr>
          <a:xfrm flipH="1" flipV="1">
            <a:off x="38998" y="-785919"/>
            <a:ext cx="12192001" cy="20408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9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3C7C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2" name="직사각형 11"/>
          <p:cNvSpPr/>
          <p:nvPr/>
        </p:nvSpPr>
        <p:spPr>
          <a:xfrm>
            <a:off x="4263868" y="2310409"/>
            <a:ext cx="535022" cy="3307407"/>
          </a:xfrm>
          <a:prstGeom prst="rect">
            <a:avLst/>
          </a:prstGeom>
          <a:solidFill>
            <a:srgbClr val="FD959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3" name="직사각형 12"/>
          <p:cNvSpPr/>
          <p:nvPr/>
        </p:nvSpPr>
        <p:spPr>
          <a:xfrm>
            <a:off x="4973987" y="3458274"/>
            <a:ext cx="535022" cy="2159542"/>
          </a:xfrm>
          <a:prstGeom prst="rect">
            <a:avLst/>
          </a:prstGeom>
          <a:solidFill>
            <a:srgbClr val="D1A3A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4" name="직사각형 13"/>
          <p:cNvSpPr/>
          <p:nvPr/>
        </p:nvSpPr>
        <p:spPr>
          <a:xfrm>
            <a:off x="3520904" y="4892276"/>
            <a:ext cx="535022" cy="710121"/>
          </a:xfrm>
          <a:prstGeom prst="rect">
            <a:avLst/>
          </a:prstGeom>
          <a:solidFill>
            <a:srgbClr val="FECBC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5" name="TextBox 27"/>
          <p:cNvSpPr txBox="1"/>
          <p:nvPr/>
        </p:nvSpPr>
        <p:spPr>
          <a:xfrm>
            <a:off x="4243720" y="1971855"/>
            <a:ext cx="57531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>
                <a:solidFill>
                  <a:srgbClr val="3A4047"/>
                </a:solidFill>
                <a:latin typeface="NanumSquare_acB"/>
                <a:ea typeface="NanumSquare_acB"/>
                <a:cs typeface="NanumSquare_acB"/>
                <a:sym typeface="NanumSquare_acB"/>
              </a:defRPr>
            </a:lvl1pPr>
          </a:lstStyle>
          <a:p>
            <a:pPr/>
            <a:r>
              <a:t>99 %</a:t>
            </a:r>
          </a:p>
        </p:txBody>
      </p:sp>
      <p:sp>
        <p:nvSpPr>
          <p:cNvPr id="386" name="TextBox 28"/>
          <p:cNvSpPr txBox="1"/>
          <p:nvPr/>
        </p:nvSpPr>
        <p:spPr>
          <a:xfrm>
            <a:off x="4953839" y="3109996"/>
            <a:ext cx="57531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>
                <a:solidFill>
                  <a:srgbClr val="3A4047"/>
                </a:solidFill>
                <a:latin typeface="NanumSquare_acB"/>
                <a:ea typeface="NanumSquare_acB"/>
                <a:cs typeface="NanumSquare_acB"/>
                <a:sym typeface="NanumSquare_acB"/>
              </a:defRPr>
            </a:lvl1pPr>
          </a:lstStyle>
          <a:p>
            <a:pPr/>
            <a:r>
              <a:t>60 %</a:t>
            </a:r>
          </a:p>
        </p:txBody>
      </p:sp>
      <p:sp>
        <p:nvSpPr>
          <p:cNvPr id="387" name="TextBox 29"/>
          <p:cNvSpPr txBox="1"/>
          <p:nvPr/>
        </p:nvSpPr>
        <p:spPr>
          <a:xfrm>
            <a:off x="3530586" y="4553722"/>
            <a:ext cx="57531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>
                <a:solidFill>
                  <a:srgbClr val="3A4047"/>
                </a:solidFill>
                <a:latin typeface="NanumSquare_acB"/>
                <a:ea typeface="NanumSquare_acB"/>
                <a:cs typeface="NanumSquare_acB"/>
                <a:sym typeface="NanumSquare_acB"/>
              </a:defRPr>
            </a:lvl1pPr>
          </a:lstStyle>
          <a:p>
            <a:pPr/>
            <a:r>
              <a:t>20 %</a:t>
            </a:r>
          </a:p>
        </p:txBody>
      </p:sp>
      <p:sp>
        <p:nvSpPr>
          <p:cNvPr id="388" name="TextBox 2"/>
          <p:cNvSpPr txBox="1"/>
          <p:nvPr/>
        </p:nvSpPr>
        <p:spPr>
          <a:xfrm>
            <a:off x="7026965" y="2554658"/>
            <a:ext cx="234467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Explain about pepsi</a:t>
            </a:r>
          </a:p>
        </p:txBody>
      </p:sp>
      <p:sp>
        <p:nvSpPr>
          <p:cNvPr id="389" name="TextBox 4"/>
          <p:cNvSpPr txBox="1"/>
          <p:nvPr/>
        </p:nvSpPr>
        <p:spPr>
          <a:xfrm>
            <a:off x="7026966" y="3346599"/>
            <a:ext cx="322155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99% : explain about the graph</a:t>
            </a:r>
          </a:p>
        </p:txBody>
      </p:sp>
      <p:sp>
        <p:nvSpPr>
          <p:cNvPr id="390" name="TextBox 52"/>
          <p:cNvSpPr txBox="1"/>
          <p:nvPr/>
        </p:nvSpPr>
        <p:spPr>
          <a:xfrm>
            <a:off x="7026965" y="3808881"/>
            <a:ext cx="322155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60% : explain about the graph</a:t>
            </a:r>
          </a:p>
        </p:txBody>
      </p:sp>
      <p:sp>
        <p:nvSpPr>
          <p:cNvPr id="391" name="TextBox 53"/>
          <p:cNvSpPr txBox="1"/>
          <p:nvPr/>
        </p:nvSpPr>
        <p:spPr>
          <a:xfrm>
            <a:off x="7026964" y="4254251"/>
            <a:ext cx="3221560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20% : explain about the graph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E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이등변 삼각형 9255"/>
          <p:cNvSpPr/>
          <p:nvPr/>
        </p:nvSpPr>
        <p:spPr>
          <a:xfrm>
            <a:off x="-14749" y="5729623"/>
            <a:ext cx="12192001" cy="20408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9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3C7C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400" name="그룹 1"/>
          <p:cNvGrpSpPr/>
          <p:nvPr/>
        </p:nvGrpSpPr>
        <p:grpSpPr>
          <a:xfrm>
            <a:off x="413453" y="519107"/>
            <a:ext cx="1139826" cy="1503643"/>
            <a:chOff x="0" y="0"/>
            <a:chExt cx="1139825" cy="1503641"/>
          </a:xfrm>
        </p:grpSpPr>
        <p:grpSp>
          <p:nvGrpSpPr>
            <p:cNvPr id="398" name="그룹 163"/>
            <p:cNvGrpSpPr/>
            <p:nvPr/>
          </p:nvGrpSpPr>
          <p:grpSpPr>
            <a:xfrm>
              <a:off x="-1" y="-1"/>
              <a:ext cx="1139826" cy="1503643"/>
              <a:chOff x="0" y="0"/>
              <a:chExt cx="1139824" cy="1503641"/>
            </a:xfrm>
          </p:grpSpPr>
          <p:sp>
            <p:nvSpPr>
              <p:cNvPr id="394" name="Freeform 12"/>
              <p:cNvSpPr/>
              <p:nvPr/>
            </p:nvSpPr>
            <p:spPr>
              <a:xfrm>
                <a:off x="1995" y="18073"/>
                <a:ext cx="1136326" cy="14855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1890"/>
                    </a:moveTo>
                    <a:lnTo>
                      <a:pt x="0" y="2609"/>
                    </a:lnTo>
                    <a:cubicBezTo>
                      <a:pt x="0" y="2015"/>
                      <a:pt x="594" y="1486"/>
                      <a:pt x="1512" y="1255"/>
                    </a:cubicBezTo>
                    <a:cubicBezTo>
                      <a:pt x="2268" y="1057"/>
                      <a:pt x="2862" y="528"/>
                      <a:pt x="2862" y="0"/>
                    </a:cubicBezTo>
                    <a:lnTo>
                      <a:pt x="18738" y="0"/>
                    </a:lnTo>
                    <a:cubicBezTo>
                      <a:pt x="18738" y="528"/>
                      <a:pt x="19332" y="1057"/>
                      <a:pt x="20088" y="1255"/>
                    </a:cubicBezTo>
                    <a:cubicBezTo>
                      <a:pt x="21006" y="1486"/>
                      <a:pt x="21600" y="2015"/>
                      <a:pt x="21600" y="2609"/>
                    </a:cubicBezTo>
                    <a:lnTo>
                      <a:pt x="21600" y="18991"/>
                    </a:lnTo>
                    <a:cubicBezTo>
                      <a:pt x="21600" y="19585"/>
                      <a:pt x="21006" y="20114"/>
                      <a:pt x="20088" y="20345"/>
                    </a:cubicBezTo>
                    <a:cubicBezTo>
                      <a:pt x="19332" y="20543"/>
                      <a:pt x="18738" y="21072"/>
                      <a:pt x="18738" y="21600"/>
                    </a:cubicBezTo>
                    <a:lnTo>
                      <a:pt x="2862" y="21600"/>
                    </a:lnTo>
                    <a:cubicBezTo>
                      <a:pt x="2862" y="21072"/>
                      <a:pt x="2268" y="20543"/>
                      <a:pt x="1512" y="20345"/>
                    </a:cubicBezTo>
                    <a:cubicBezTo>
                      <a:pt x="594" y="20114"/>
                      <a:pt x="0" y="19585"/>
                      <a:pt x="0" y="18991"/>
                    </a:cubicBezTo>
                    <a:lnTo>
                      <a:pt x="0" y="9710"/>
                    </a:lnTo>
                  </a:path>
                </a:pathLst>
              </a:custGeom>
              <a:solidFill>
                <a:srgbClr val="FD95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95" name="Freeform 16"/>
              <p:cNvSpPr/>
              <p:nvPr/>
            </p:nvSpPr>
            <p:spPr>
              <a:xfrm>
                <a:off x="134091" y="0"/>
                <a:ext cx="864629" cy="61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196" y="21600"/>
                    </a:moveTo>
                    <a:lnTo>
                      <a:pt x="1404" y="21600"/>
                    </a:lnTo>
                    <a:cubicBezTo>
                      <a:pt x="648" y="21600"/>
                      <a:pt x="0" y="16615"/>
                      <a:pt x="0" y="10800"/>
                    </a:cubicBezTo>
                    <a:cubicBezTo>
                      <a:pt x="0" y="4985"/>
                      <a:pt x="648" y="0"/>
                      <a:pt x="1404" y="0"/>
                    </a:cubicBezTo>
                    <a:lnTo>
                      <a:pt x="20196" y="0"/>
                    </a:lnTo>
                    <a:cubicBezTo>
                      <a:pt x="20952" y="0"/>
                      <a:pt x="21600" y="4985"/>
                      <a:pt x="21600" y="10800"/>
                    </a:cubicBezTo>
                    <a:cubicBezTo>
                      <a:pt x="21600" y="16615"/>
                      <a:pt x="20952" y="21600"/>
                      <a:pt x="20196" y="21600"/>
                    </a:cubicBezTo>
                    <a:close/>
                  </a:path>
                </a:pathLst>
              </a:custGeom>
              <a:solidFill>
                <a:srgbClr val="DFCED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96" name="Freeform 17"/>
              <p:cNvSpPr/>
              <p:nvPr/>
            </p:nvSpPr>
            <p:spPr>
              <a:xfrm>
                <a:off x="0" y="281931"/>
                <a:ext cx="1138318" cy="10084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856"/>
                    </a:moveTo>
                    <a:lnTo>
                      <a:pt x="0" y="21600"/>
                    </a:lnTo>
                    <a:lnTo>
                      <a:pt x="0" y="6744"/>
                    </a:lnTo>
                    <a:lnTo>
                      <a:pt x="21600" y="0"/>
                    </a:lnTo>
                    <a:lnTo>
                      <a:pt x="21600" y="14856"/>
                    </a:lnTo>
                    <a:close/>
                  </a:path>
                </a:pathLst>
              </a:custGeom>
              <a:solidFill>
                <a:srgbClr val="E6E6E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97" name="Freeform 18"/>
              <p:cNvSpPr/>
              <p:nvPr/>
            </p:nvSpPr>
            <p:spPr>
              <a:xfrm>
                <a:off x="1504" y="375907"/>
                <a:ext cx="1138321" cy="7939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2623"/>
                    </a:moveTo>
                    <a:lnTo>
                      <a:pt x="0" y="21600"/>
                    </a:lnTo>
                    <a:lnTo>
                      <a:pt x="0" y="8978"/>
                    </a:lnTo>
                    <a:lnTo>
                      <a:pt x="21600" y="0"/>
                    </a:lnTo>
                    <a:lnTo>
                      <a:pt x="21600" y="12623"/>
                    </a:lnTo>
                    <a:close/>
                  </a:path>
                </a:pathLst>
              </a:custGeom>
              <a:solidFill>
                <a:srgbClr val="E7C8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399" name="TextBox 3"/>
            <p:cNvSpPr txBox="1"/>
            <p:nvPr/>
          </p:nvSpPr>
          <p:spPr>
            <a:xfrm rot="20562817">
              <a:off x="159470" y="580306"/>
              <a:ext cx="886423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/>
              </a:lvl1pPr>
            </a:lstStyle>
            <a:p>
              <a:pPr/>
              <a:r>
                <a:t>1   Pepsi</a:t>
              </a:r>
            </a:p>
          </p:txBody>
        </p:sp>
      </p:grpSp>
      <p:sp>
        <p:nvSpPr>
          <p:cNvPr id="401" name="이등변 삼각형 161"/>
          <p:cNvSpPr/>
          <p:nvPr/>
        </p:nvSpPr>
        <p:spPr>
          <a:xfrm flipH="1" flipV="1">
            <a:off x="38998" y="-785919"/>
            <a:ext cx="12192001" cy="20408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9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3C7C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2" name="직사각형 11"/>
          <p:cNvSpPr/>
          <p:nvPr/>
        </p:nvSpPr>
        <p:spPr>
          <a:xfrm>
            <a:off x="4263868" y="3591940"/>
            <a:ext cx="535022" cy="2025876"/>
          </a:xfrm>
          <a:prstGeom prst="rect">
            <a:avLst/>
          </a:prstGeom>
          <a:solidFill>
            <a:srgbClr val="FD959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3" name="직사각형 12"/>
          <p:cNvSpPr/>
          <p:nvPr/>
        </p:nvSpPr>
        <p:spPr>
          <a:xfrm>
            <a:off x="4973987" y="4674177"/>
            <a:ext cx="535022" cy="943639"/>
          </a:xfrm>
          <a:prstGeom prst="rect">
            <a:avLst/>
          </a:prstGeom>
          <a:solidFill>
            <a:srgbClr val="D1A3A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4" name="직사각형 13"/>
          <p:cNvSpPr/>
          <p:nvPr/>
        </p:nvSpPr>
        <p:spPr>
          <a:xfrm>
            <a:off x="3520904" y="3054093"/>
            <a:ext cx="535022" cy="2548304"/>
          </a:xfrm>
          <a:prstGeom prst="rect">
            <a:avLst/>
          </a:prstGeom>
          <a:solidFill>
            <a:srgbClr val="FECBC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5" name="TextBox 27"/>
          <p:cNvSpPr txBox="1"/>
          <p:nvPr/>
        </p:nvSpPr>
        <p:spPr>
          <a:xfrm>
            <a:off x="4243720" y="3279273"/>
            <a:ext cx="57531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>
                <a:solidFill>
                  <a:srgbClr val="3A4047"/>
                </a:solidFill>
                <a:latin typeface="NanumSquare_acB"/>
                <a:ea typeface="NanumSquare_acB"/>
                <a:cs typeface="NanumSquare_acB"/>
                <a:sym typeface="NanumSquare_acB"/>
              </a:defRPr>
            </a:lvl1pPr>
          </a:lstStyle>
          <a:p>
            <a:pPr/>
            <a:r>
              <a:t>50 %</a:t>
            </a:r>
          </a:p>
        </p:txBody>
      </p:sp>
      <p:sp>
        <p:nvSpPr>
          <p:cNvPr id="406" name="TextBox 28"/>
          <p:cNvSpPr txBox="1"/>
          <p:nvPr/>
        </p:nvSpPr>
        <p:spPr>
          <a:xfrm>
            <a:off x="4953839" y="4312565"/>
            <a:ext cx="57531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>
                <a:solidFill>
                  <a:srgbClr val="3A4047"/>
                </a:solidFill>
                <a:latin typeface="NanumSquare_acB"/>
                <a:ea typeface="NanumSquare_acB"/>
                <a:cs typeface="NanumSquare_acB"/>
                <a:sym typeface="NanumSquare_acB"/>
              </a:defRPr>
            </a:lvl1pPr>
          </a:lstStyle>
          <a:p>
            <a:pPr/>
            <a:r>
              <a:t>30 %</a:t>
            </a:r>
          </a:p>
        </p:txBody>
      </p:sp>
      <p:sp>
        <p:nvSpPr>
          <p:cNvPr id="407" name="TextBox 29"/>
          <p:cNvSpPr txBox="1"/>
          <p:nvPr/>
        </p:nvSpPr>
        <p:spPr>
          <a:xfrm>
            <a:off x="3500756" y="2715539"/>
            <a:ext cx="57531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>
                <a:solidFill>
                  <a:srgbClr val="3A4047"/>
                </a:solidFill>
                <a:latin typeface="NanumSquare_acB"/>
                <a:ea typeface="NanumSquare_acB"/>
                <a:cs typeface="NanumSquare_acB"/>
                <a:sym typeface="NanumSquare_acB"/>
              </a:defRPr>
            </a:lvl1pPr>
          </a:lstStyle>
          <a:p>
            <a:pPr/>
            <a:r>
              <a:t>70 %</a:t>
            </a:r>
          </a:p>
        </p:txBody>
      </p:sp>
      <p:sp>
        <p:nvSpPr>
          <p:cNvPr id="408" name="TextBox 2"/>
          <p:cNvSpPr txBox="1"/>
          <p:nvPr/>
        </p:nvSpPr>
        <p:spPr>
          <a:xfrm>
            <a:off x="7026965" y="2554658"/>
            <a:ext cx="234467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Explain about pepsi</a:t>
            </a:r>
          </a:p>
        </p:txBody>
      </p:sp>
      <p:sp>
        <p:nvSpPr>
          <p:cNvPr id="409" name="TextBox 4"/>
          <p:cNvSpPr txBox="1"/>
          <p:nvPr/>
        </p:nvSpPr>
        <p:spPr>
          <a:xfrm>
            <a:off x="7026965" y="3346599"/>
            <a:ext cx="322155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70% : explain about the graph</a:t>
            </a:r>
          </a:p>
        </p:txBody>
      </p:sp>
      <p:sp>
        <p:nvSpPr>
          <p:cNvPr id="410" name="TextBox 52"/>
          <p:cNvSpPr txBox="1"/>
          <p:nvPr/>
        </p:nvSpPr>
        <p:spPr>
          <a:xfrm>
            <a:off x="7026965" y="3808881"/>
            <a:ext cx="322155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50% : explain about the graph</a:t>
            </a:r>
          </a:p>
        </p:txBody>
      </p:sp>
      <p:sp>
        <p:nvSpPr>
          <p:cNvPr id="411" name="TextBox 53"/>
          <p:cNvSpPr txBox="1"/>
          <p:nvPr/>
        </p:nvSpPr>
        <p:spPr>
          <a:xfrm>
            <a:off x="7026964" y="4254251"/>
            <a:ext cx="3221560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30% : explain about the graph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E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이등변 삼각형 9255"/>
          <p:cNvSpPr/>
          <p:nvPr/>
        </p:nvSpPr>
        <p:spPr>
          <a:xfrm>
            <a:off x="-14749" y="5729623"/>
            <a:ext cx="12192001" cy="20408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9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3C7C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442" name="그룹 1"/>
          <p:cNvGrpSpPr/>
          <p:nvPr/>
        </p:nvGrpSpPr>
        <p:grpSpPr>
          <a:xfrm>
            <a:off x="413453" y="519107"/>
            <a:ext cx="1139826" cy="1503643"/>
            <a:chOff x="0" y="0"/>
            <a:chExt cx="1139825" cy="1503641"/>
          </a:xfrm>
        </p:grpSpPr>
        <p:grpSp>
          <p:nvGrpSpPr>
            <p:cNvPr id="440" name="그룹 163"/>
            <p:cNvGrpSpPr/>
            <p:nvPr/>
          </p:nvGrpSpPr>
          <p:grpSpPr>
            <a:xfrm>
              <a:off x="-1" y="-1"/>
              <a:ext cx="1139826" cy="1503643"/>
              <a:chOff x="0" y="0"/>
              <a:chExt cx="1139824" cy="1503641"/>
            </a:xfrm>
          </p:grpSpPr>
          <p:sp>
            <p:nvSpPr>
              <p:cNvPr id="436" name="Freeform 12"/>
              <p:cNvSpPr/>
              <p:nvPr/>
            </p:nvSpPr>
            <p:spPr>
              <a:xfrm>
                <a:off x="1995" y="18073"/>
                <a:ext cx="1136326" cy="14855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1890"/>
                    </a:moveTo>
                    <a:lnTo>
                      <a:pt x="0" y="2609"/>
                    </a:lnTo>
                    <a:cubicBezTo>
                      <a:pt x="0" y="2015"/>
                      <a:pt x="594" y="1486"/>
                      <a:pt x="1512" y="1255"/>
                    </a:cubicBezTo>
                    <a:cubicBezTo>
                      <a:pt x="2268" y="1057"/>
                      <a:pt x="2862" y="528"/>
                      <a:pt x="2862" y="0"/>
                    </a:cubicBezTo>
                    <a:lnTo>
                      <a:pt x="18738" y="0"/>
                    </a:lnTo>
                    <a:cubicBezTo>
                      <a:pt x="18738" y="528"/>
                      <a:pt x="19332" y="1057"/>
                      <a:pt x="20088" y="1255"/>
                    </a:cubicBezTo>
                    <a:cubicBezTo>
                      <a:pt x="21006" y="1486"/>
                      <a:pt x="21600" y="2015"/>
                      <a:pt x="21600" y="2609"/>
                    </a:cubicBezTo>
                    <a:lnTo>
                      <a:pt x="21600" y="18991"/>
                    </a:lnTo>
                    <a:cubicBezTo>
                      <a:pt x="21600" y="19585"/>
                      <a:pt x="21006" y="20114"/>
                      <a:pt x="20088" y="20345"/>
                    </a:cubicBezTo>
                    <a:cubicBezTo>
                      <a:pt x="19332" y="20543"/>
                      <a:pt x="18738" y="21072"/>
                      <a:pt x="18738" y="21600"/>
                    </a:cubicBezTo>
                    <a:lnTo>
                      <a:pt x="2862" y="21600"/>
                    </a:lnTo>
                    <a:cubicBezTo>
                      <a:pt x="2862" y="21072"/>
                      <a:pt x="2268" y="20543"/>
                      <a:pt x="1512" y="20345"/>
                    </a:cubicBezTo>
                    <a:cubicBezTo>
                      <a:pt x="594" y="20114"/>
                      <a:pt x="0" y="19585"/>
                      <a:pt x="0" y="18991"/>
                    </a:cubicBezTo>
                    <a:lnTo>
                      <a:pt x="0" y="9710"/>
                    </a:lnTo>
                  </a:path>
                </a:pathLst>
              </a:custGeom>
              <a:solidFill>
                <a:srgbClr val="FD95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37" name="Freeform 16"/>
              <p:cNvSpPr/>
              <p:nvPr/>
            </p:nvSpPr>
            <p:spPr>
              <a:xfrm>
                <a:off x="134091" y="0"/>
                <a:ext cx="864629" cy="61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196" y="21600"/>
                    </a:moveTo>
                    <a:lnTo>
                      <a:pt x="1404" y="21600"/>
                    </a:lnTo>
                    <a:cubicBezTo>
                      <a:pt x="648" y="21600"/>
                      <a:pt x="0" y="16615"/>
                      <a:pt x="0" y="10800"/>
                    </a:cubicBezTo>
                    <a:cubicBezTo>
                      <a:pt x="0" y="4985"/>
                      <a:pt x="648" y="0"/>
                      <a:pt x="1404" y="0"/>
                    </a:cubicBezTo>
                    <a:lnTo>
                      <a:pt x="20196" y="0"/>
                    </a:lnTo>
                    <a:cubicBezTo>
                      <a:pt x="20952" y="0"/>
                      <a:pt x="21600" y="4985"/>
                      <a:pt x="21600" y="10800"/>
                    </a:cubicBezTo>
                    <a:cubicBezTo>
                      <a:pt x="21600" y="16615"/>
                      <a:pt x="20952" y="21600"/>
                      <a:pt x="20196" y="21600"/>
                    </a:cubicBezTo>
                    <a:close/>
                  </a:path>
                </a:pathLst>
              </a:custGeom>
              <a:solidFill>
                <a:srgbClr val="DFCED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38" name="Freeform 17"/>
              <p:cNvSpPr/>
              <p:nvPr/>
            </p:nvSpPr>
            <p:spPr>
              <a:xfrm>
                <a:off x="0" y="281931"/>
                <a:ext cx="1138318" cy="10084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856"/>
                    </a:moveTo>
                    <a:lnTo>
                      <a:pt x="0" y="21600"/>
                    </a:lnTo>
                    <a:lnTo>
                      <a:pt x="0" y="6744"/>
                    </a:lnTo>
                    <a:lnTo>
                      <a:pt x="21600" y="0"/>
                    </a:lnTo>
                    <a:lnTo>
                      <a:pt x="21600" y="14856"/>
                    </a:lnTo>
                    <a:close/>
                  </a:path>
                </a:pathLst>
              </a:custGeom>
              <a:solidFill>
                <a:srgbClr val="E6E6E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39" name="Freeform 18"/>
              <p:cNvSpPr/>
              <p:nvPr/>
            </p:nvSpPr>
            <p:spPr>
              <a:xfrm>
                <a:off x="1504" y="375907"/>
                <a:ext cx="1138321" cy="7939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2623"/>
                    </a:moveTo>
                    <a:lnTo>
                      <a:pt x="0" y="21600"/>
                    </a:lnTo>
                    <a:lnTo>
                      <a:pt x="0" y="8978"/>
                    </a:lnTo>
                    <a:lnTo>
                      <a:pt x="21600" y="0"/>
                    </a:lnTo>
                    <a:lnTo>
                      <a:pt x="21600" y="12623"/>
                    </a:lnTo>
                    <a:close/>
                  </a:path>
                </a:pathLst>
              </a:custGeom>
              <a:solidFill>
                <a:srgbClr val="E7C8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441" name="TextBox 3"/>
            <p:cNvSpPr txBox="1"/>
            <p:nvPr/>
          </p:nvSpPr>
          <p:spPr>
            <a:xfrm rot="20562817">
              <a:off x="159470" y="580306"/>
              <a:ext cx="886423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/>
              </a:lvl1pPr>
            </a:lstStyle>
            <a:p>
              <a:pPr/>
              <a:r>
                <a:t>1   Pepsi</a:t>
              </a:r>
            </a:p>
          </p:txBody>
        </p:sp>
      </p:grpSp>
      <p:grpSp>
        <p:nvGrpSpPr>
          <p:cNvPr id="445" name="직사각형 25"/>
          <p:cNvGrpSpPr/>
          <p:nvPr/>
        </p:nvGrpSpPr>
        <p:grpSpPr>
          <a:xfrm>
            <a:off x="6668999" y="580552"/>
            <a:ext cx="4984739" cy="2840558"/>
            <a:chOff x="0" y="0"/>
            <a:chExt cx="4984737" cy="2840556"/>
          </a:xfrm>
        </p:grpSpPr>
        <p:sp>
          <p:nvSpPr>
            <p:cNvPr id="443" name="직사각형"/>
            <p:cNvSpPr/>
            <p:nvPr/>
          </p:nvSpPr>
          <p:spPr>
            <a:xfrm>
              <a:off x="0" y="-1"/>
              <a:ext cx="4984738" cy="2840558"/>
            </a:xfrm>
            <a:prstGeom prst="rect">
              <a:avLst/>
            </a:prstGeom>
            <a:solidFill>
              <a:srgbClr val="EEC233">
                <a:alpha val="3607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000">
                  <a:solidFill>
                    <a:srgbClr val="FFFFFF"/>
                  </a:solidFill>
                  <a:latin typeface="NanumSquare_acB"/>
                  <a:ea typeface="NanumSquare_acB"/>
                  <a:cs typeface="NanumSquare_acB"/>
                  <a:sym typeface="NanumSquare_acB"/>
                </a:defRPr>
              </a:pPr>
            </a:p>
          </p:txBody>
        </p:sp>
        <p:sp>
          <p:nvSpPr>
            <p:cNvPr id="444" name="내용을 입력하시오"/>
            <p:cNvSpPr txBox="1"/>
            <p:nvPr/>
          </p:nvSpPr>
          <p:spPr>
            <a:xfrm>
              <a:off x="45720" y="1234858"/>
              <a:ext cx="489329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2000">
                  <a:solidFill>
                    <a:srgbClr val="FFFFFF"/>
                  </a:solidFill>
                  <a:latin typeface="NanumSquare_acB"/>
                  <a:ea typeface="NanumSquare_acB"/>
                  <a:cs typeface="NanumSquare_acB"/>
                  <a:sym typeface="NanumSquare_acB"/>
                </a:defRPr>
              </a:lvl1pPr>
            </a:lstStyle>
            <a:p>
              <a:pPr/>
              <a:r>
                <a:t>내용을 입력하시오</a:t>
              </a:r>
            </a:p>
          </p:txBody>
        </p:sp>
      </p:grpSp>
      <p:grpSp>
        <p:nvGrpSpPr>
          <p:cNvPr id="448" name="직사각형 26"/>
          <p:cNvGrpSpPr/>
          <p:nvPr/>
        </p:nvGrpSpPr>
        <p:grpSpPr>
          <a:xfrm>
            <a:off x="6668999" y="3602694"/>
            <a:ext cx="4984739" cy="2957207"/>
            <a:chOff x="0" y="0"/>
            <a:chExt cx="4984737" cy="2957206"/>
          </a:xfrm>
        </p:grpSpPr>
        <p:sp>
          <p:nvSpPr>
            <p:cNvPr id="446" name="직사각형"/>
            <p:cNvSpPr/>
            <p:nvPr/>
          </p:nvSpPr>
          <p:spPr>
            <a:xfrm>
              <a:off x="0" y="-1"/>
              <a:ext cx="4984738" cy="2957208"/>
            </a:xfrm>
            <a:prstGeom prst="rect">
              <a:avLst/>
            </a:prstGeom>
            <a:solidFill>
              <a:srgbClr val="EA9F33">
                <a:alpha val="4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000">
                  <a:solidFill>
                    <a:srgbClr val="FFFFFF"/>
                  </a:solidFill>
                  <a:latin typeface="NanumSquare_acB"/>
                  <a:ea typeface="NanumSquare_acB"/>
                  <a:cs typeface="NanumSquare_acB"/>
                  <a:sym typeface="NanumSquare_acB"/>
                </a:defRPr>
              </a:pPr>
            </a:p>
          </p:txBody>
        </p:sp>
        <p:sp>
          <p:nvSpPr>
            <p:cNvPr id="447" name="내용을 입력하시오"/>
            <p:cNvSpPr txBox="1"/>
            <p:nvPr/>
          </p:nvSpPr>
          <p:spPr>
            <a:xfrm>
              <a:off x="45720" y="1293182"/>
              <a:ext cx="489329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2000">
                  <a:solidFill>
                    <a:srgbClr val="FFFFFF"/>
                  </a:solidFill>
                  <a:latin typeface="NanumSquare_acB"/>
                  <a:ea typeface="NanumSquare_acB"/>
                  <a:cs typeface="NanumSquare_acB"/>
                  <a:sym typeface="NanumSquare_acB"/>
                </a:defRPr>
              </a:lvl1pPr>
            </a:lstStyle>
            <a:p>
              <a:pPr/>
              <a:r>
                <a:t>내용을 입력하시오</a:t>
              </a:r>
            </a:p>
          </p:txBody>
        </p:sp>
      </p:grpSp>
      <p:sp>
        <p:nvSpPr>
          <p:cNvPr id="449" name="사각형: 둥근 모서리 27"/>
          <p:cNvSpPr/>
          <p:nvPr/>
        </p:nvSpPr>
        <p:spPr>
          <a:xfrm rot="4800000">
            <a:off x="1485052" y="1900070"/>
            <a:ext cx="3767060" cy="3815466"/>
          </a:xfrm>
          <a:prstGeom prst="roundRect">
            <a:avLst>
              <a:gd name="adj" fmla="val 16667"/>
            </a:avLst>
          </a:prstGeom>
          <a:solidFill>
            <a:srgbClr val="FCD470">
              <a:alpha val="32941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0" name="사각형: 둥근 모서리 28"/>
          <p:cNvSpPr/>
          <p:nvPr/>
        </p:nvSpPr>
        <p:spPr>
          <a:xfrm rot="3600000">
            <a:off x="1490858" y="1854686"/>
            <a:ext cx="3767059" cy="3815466"/>
          </a:xfrm>
          <a:prstGeom prst="roundRect">
            <a:avLst>
              <a:gd name="adj" fmla="val 16667"/>
            </a:avLst>
          </a:prstGeom>
          <a:solidFill>
            <a:srgbClr val="FBC22B">
              <a:alpha val="30196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1" name="사각형: 둥근 모서리 29"/>
          <p:cNvSpPr/>
          <p:nvPr/>
        </p:nvSpPr>
        <p:spPr>
          <a:xfrm rot="2700000">
            <a:off x="1387310" y="1854687"/>
            <a:ext cx="3767060" cy="3815467"/>
          </a:xfrm>
          <a:prstGeom prst="roundRect">
            <a:avLst>
              <a:gd name="adj" fmla="val 16667"/>
            </a:avLst>
          </a:prstGeom>
          <a:solidFill>
            <a:srgbClr val="F7A435">
              <a:alpha val="5098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2" name="이등변 삼각형 161"/>
          <p:cNvSpPr/>
          <p:nvPr/>
        </p:nvSpPr>
        <p:spPr>
          <a:xfrm flipH="1" flipV="1">
            <a:off x="51581" y="-837608"/>
            <a:ext cx="12192001" cy="20408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9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3C7C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E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이등변 삼각형 9255"/>
          <p:cNvSpPr/>
          <p:nvPr/>
        </p:nvSpPr>
        <p:spPr>
          <a:xfrm>
            <a:off x="-14749" y="5729623"/>
            <a:ext cx="12192001" cy="20408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9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3C7C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461" name="그룹 1"/>
          <p:cNvGrpSpPr/>
          <p:nvPr/>
        </p:nvGrpSpPr>
        <p:grpSpPr>
          <a:xfrm>
            <a:off x="413453" y="519107"/>
            <a:ext cx="1139826" cy="1503643"/>
            <a:chOff x="0" y="0"/>
            <a:chExt cx="1139825" cy="1503641"/>
          </a:xfrm>
        </p:grpSpPr>
        <p:grpSp>
          <p:nvGrpSpPr>
            <p:cNvPr id="459" name="그룹 163"/>
            <p:cNvGrpSpPr/>
            <p:nvPr/>
          </p:nvGrpSpPr>
          <p:grpSpPr>
            <a:xfrm>
              <a:off x="-1" y="-1"/>
              <a:ext cx="1139826" cy="1503643"/>
              <a:chOff x="0" y="0"/>
              <a:chExt cx="1139824" cy="1503641"/>
            </a:xfrm>
          </p:grpSpPr>
          <p:sp>
            <p:nvSpPr>
              <p:cNvPr id="455" name="Freeform 12"/>
              <p:cNvSpPr/>
              <p:nvPr/>
            </p:nvSpPr>
            <p:spPr>
              <a:xfrm>
                <a:off x="1995" y="18073"/>
                <a:ext cx="1136326" cy="14855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1890"/>
                    </a:moveTo>
                    <a:lnTo>
                      <a:pt x="0" y="2609"/>
                    </a:lnTo>
                    <a:cubicBezTo>
                      <a:pt x="0" y="2015"/>
                      <a:pt x="594" y="1486"/>
                      <a:pt x="1512" y="1255"/>
                    </a:cubicBezTo>
                    <a:cubicBezTo>
                      <a:pt x="2268" y="1057"/>
                      <a:pt x="2862" y="528"/>
                      <a:pt x="2862" y="0"/>
                    </a:cubicBezTo>
                    <a:lnTo>
                      <a:pt x="18738" y="0"/>
                    </a:lnTo>
                    <a:cubicBezTo>
                      <a:pt x="18738" y="528"/>
                      <a:pt x="19332" y="1057"/>
                      <a:pt x="20088" y="1255"/>
                    </a:cubicBezTo>
                    <a:cubicBezTo>
                      <a:pt x="21006" y="1486"/>
                      <a:pt x="21600" y="2015"/>
                      <a:pt x="21600" y="2609"/>
                    </a:cubicBezTo>
                    <a:lnTo>
                      <a:pt x="21600" y="18991"/>
                    </a:lnTo>
                    <a:cubicBezTo>
                      <a:pt x="21600" y="19585"/>
                      <a:pt x="21006" y="20114"/>
                      <a:pt x="20088" y="20345"/>
                    </a:cubicBezTo>
                    <a:cubicBezTo>
                      <a:pt x="19332" y="20543"/>
                      <a:pt x="18738" y="21072"/>
                      <a:pt x="18738" y="21600"/>
                    </a:cubicBezTo>
                    <a:lnTo>
                      <a:pt x="2862" y="21600"/>
                    </a:lnTo>
                    <a:cubicBezTo>
                      <a:pt x="2862" y="21072"/>
                      <a:pt x="2268" y="20543"/>
                      <a:pt x="1512" y="20345"/>
                    </a:cubicBezTo>
                    <a:cubicBezTo>
                      <a:pt x="594" y="20114"/>
                      <a:pt x="0" y="19585"/>
                      <a:pt x="0" y="18991"/>
                    </a:cubicBezTo>
                    <a:lnTo>
                      <a:pt x="0" y="9710"/>
                    </a:lnTo>
                  </a:path>
                </a:pathLst>
              </a:custGeom>
              <a:solidFill>
                <a:srgbClr val="FD95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56" name="Freeform 16"/>
              <p:cNvSpPr/>
              <p:nvPr/>
            </p:nvSpPr>
            <p:spPr>
              <a:xfrm>
                <a:off x="134091" y="0"/>
                <a:ext cx="864629" cy="61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196" y="21600"/>
                    </a:moveTo>
                    <a:lnTo>
                      <a:pt x="1404" y="21600"/>
                    </a:lnTo>
                    <a:cubicBezTo>
                      <a:pt x="648" y="21600"/>
                      <a:pt x="0" y="16615"/>
                      <a:pt x="0" y="10800"/>
                    </a:cubicBezTo>
                    <a:cubicBezTo>
                      <a:pt x="0" y="4985"/>
                      <a:pt x="648" y="0"/>
                      <a:pt x="1404" y="0"/>
                    </a:cubicBezTo>
                    <a:lnTo>
                      <a:pt x="20196" y="0"/>
                    </a:lnTo>
                    <a:cubicBezTo>
                      <a:pt x="20952" y="0"/>
                      <a:pt x="21600" y="4985"/>
                      <a:pt x="21600" y="10800"/>
                    </a:cubicBezTo>
                    <a:cubicBezTo>
                      <a:pt x="21600" y="16615"/>
                      <a:pt x="20952" y="21600"/>
                      <a:pt x="20196" y="21600"/>
                    </a:cubicBezTo>
                    <a:close/>
                  </a:path>
                </a:pathLst>
              </a:custGeom>
              <a:solidFill>
                <a:srgbClr val="DFCED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57" name="Freeform 17"/>
              <p:cNvSpPr/>
              <p:nvPr/>
            </p:nvSpPr>
            <p:spPr>
              <a:xfrm>
                <a:off x="0" y="281931"/>
                <a:ext cx="1138318" cy="10084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856"/>
                    </a:moveTo>
                    <a:lnTo>
                      <a:pt x="0" y="21600"/>
                    </a:lnTo>
                    <a:lnTo>
                      <a:pt x="0" y="6744"/>
                    </a:lnTo>
                    <a:lnTo>
                      <a:pt x="21600" y="0"/>
                    </a:lnTo>
                    <a:lnTo>
                      <a:pt x="21600" y="14856"/>
                    </a:lnTo>
                    <a:close/>
                  </a:path>
                </a:pathLst>
              </a:custGeom>
              <a:solidFill>
                <a:srgbClr val="E6E6E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58" name="Freeform 18"/>
              <p:cNvSpPr/>
              <p:nvPr/>
            </p:nvSpPr>
            <p:spPr>
              <a:xfrm>
                <a:off x="1504" y="375907"/>
                <a:ext cx="1138321" cy="7939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2623"/>
                    </a:moveTo>
                    <a:lnTo>
                      <a:pt x="0" y="21600"/>
                    </a:lnTo>
                    <a:lnTo>
                      <a:pt x="0" y="8978"/>
                    </a:lnTo>
                    <a:lnTo>
                      <a:pt x="21600" y="0"/>
                    </a:lnTo>
                    <a:lnTo>
                      <a:pt x="21600" y="12623"/>
                    </a:lnTo>
                    <a:close/>
                  </a:path>
                </a:pathLst>
              </a:custGeom>
              <a:solidFill>
                <a:srgbClr val="E7C8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460" name="TextBox 3"/>
            <p:cNvSpPr txBox="1"/>
            <p:nvPr/>
          </p:nvSpPr>
          <p:spPr>
            <a:xfrm rot="20562817">
              <a:off x="159470" y="580306"/>
              <a:ext cx="886423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/>
              </a:lvl1pPr>
            </a:lstStyle>
            <a:p>
              <a:pPr/>
              <a:r>
                <a:t>1   Pepsi</a:t>
              </a:r>
            </a:p>
          </p:txBody>
        </p:sp>
      </p:grpSp>
      <p:sp>
        <p:nvSpPr>
          <p:cNvPr id="462" name="사각형: 둥근 모서리 27"/>
          <p:cNvSpPr/>
          <p:nvPr/>
        </p:nvSpPr>
        <p:spPr>
          <a:xfrm rot="2592356">
            <a:off x="5403784" y="2445503"/>
            <a:ext cx="1354938" cy="1337584"/>
          </a:xfrm>
          <a:prstGeom prst="roundRect">
            <a:avLst>
              <a:gd name="adj" fmla="val 16667"/>
            </a:avLst>
          </a:prstGeom>
          <a:solidFill>
            <a:srgbClr val="FCD470">
              <a:alpha val="32941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3" name="사각형: 둥근 모서리 28"/>
          <p:cNvSpPr/>
          <p:nvPr/>
        </p:nvSpPr>
        <p:spPr>
          <a:xfrm rot="2524142">
            <a:off x="2095532" y="2582146"/>
            <a:ext cx="1297337" cy="1303315"/>
          </a:xfrm>
          <a:prstGeom prst="roundRect">
            <a:avLst>
              <a:gd name="adj" fmla="val 16667"/>
            </a:avLst>
          </a:prstGeom>
          <a:solidFill>
            <a:srgbClr val="FBC22B">
              <a:alpha val="30196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4" name="사각형: 둥근 모서리 29"/>
          <p:cNvSpPr/>
          <p:nvPr/>
        </p:nvSpPr>
        <p:spPr>
          <a:xfrm rot="2700000">
            <a:off x="8855933" y="2398335"/>
            <a:ext cx="1370475" cy="1385635"/>
          </a:xfrm>
          <a:prstGeom prst="roundRect">
            <a:avLst>
              <a:gd name="adj" fmla="val 16667"/>
            </a:avLst>
          </a:prstGeom>
          <a:solidFill>
            <a:srgbClr val="F7A435">
              <a:alpha val="5098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5" name="이등변 삼각형 161"/>
          <p:cNvSpPr/>
          <p:nvPr/>
        </p:nvSpPr>
        <p:spPr>
          <a:xfrm flipH="1" flipV="1">
            <a:off x="51581" y="-837608"/>
            <a:ext cx="12192001" cy="20408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9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3C7C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66" name="그래픽 4" descr="그래픽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24052" y="2657094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7" name="그래픽 6" descr="그래픽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83971" y="2633952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8" name="그래픽 8" descr="그래픽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87000" y="2776602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469" name="TextBox 23"/>
          <p:cNvSpPr txBox="1"/>
          <p:nvPr/>
        </p:nvSpPr>
        <p:spPr>
          <a:xfrm>
            <a:off x="1871763" y="4424219"/>
            <a:ext cx="1790066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내용을 입력하세요</a:t>
            </a:r>
            <a:r>
              <a:t>.</a:t>
            </a:r>
          </a:p>
          <a:p>
            <a:pPr/>
            <a:r>
              <a:t>내용을 입력하세요</a:t>
            </a:r>
            <a:r>
              <a:t>.</a:t>
            </a:r>
          </a:p>
        </p:txBody>
      </p:sp>
      <p:sp>
        <p:nvSpPr>
          <p:cNvPr id="470" name="TextBox 24"/>
          <p:cNvSpPr txBox="1"/>
          <p:nvPr/>
        </p:nvSpPr>
        <p:spPr>
          <a:xfrm>
            <a:off x="5175296" y="4447228"/>
            <a:ext cx="1790066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내용을 입력하세요</a:t>
            </a:r>
            <a:r>
              <a:t>.</a:t>
            </a:r>
          </a:p>
          <a:p>
            <a:pPr/>
            <a:r>
              <a:t>내용을 입력하세요</a:t>
            </a:r>
            <a:r>
              <a:t>.</a:t>
            </a:r>
          </a:p>
        </p:txBody>
      </p:sp>
      <p:sp>
        <p:nvSpPr>
          <p:cNvPr id="471" name="TextBox 31"/>
          <p:cNvSpPr txBox="1"/>
          <p:nvPr/>
        </p:nvSpPr>
        <p:spPr>
          <a:xfrm>
            <a:off x="8612458" y="4442095"/>
            <a:ext cx="1790066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내용을 입력하세요</a:t>
            </a:r>
            <a:r>
              <a:t>.</a:t>
            </a:r>
          </a:p>
          <a:p>
            <a:pPr/>
            <a:r>
              <a:t>내용을 입력하세요</a:t>
            </a:r>
            <a: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DE3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8" name="그룹 459"/>
          <p:cNvGrpSpPr/>
          <p:nvPr/>
        </p:nvGrpSpPr>
        <p:grpSpPr>
          <a:xfrm>
            <a:off x="-408302" y="-5498537"/>
            <a:ext cx="15011355" cy="17003808"/>
            <a:chOff x="0" y="0"/>
            <a:chExt cx="15011353" cy="17003807"/>
          </a:xfrm>
        </p:grpSpPr>
        <p:grpSp>
          <p:nvGrpSpPr>
            <p:cNvPr id="746" name="그룹 1050"/>
            <p:cNvGrpSpPr/>
            <p:nvPr/>
          </p:nvGrpSpPr>
          <p:grpSpPr>
            <a:xfrm>
              <a:off x="0" y="0"/>
              <a:ext cx="15011354" cy="17003808"/>
              <a:chOff x="0" y="0"/>
              <a:chExt cx="15011353" cy="17003807"/>
            </a:xfrm>
          </p:grpSpPr>
          <p:grpSp>
            <p:nvGrpSpPr>
              <p:cNvPr id="628" name="Group 4"/>
              <p:cNvGrpSpPr/>
              <p:nvPr/>
            </p:nvGrpSpPr>
            <p:grpSpPr>
              <a:xfrm>
                <a:off x="4187756" y="0"/>
                <a:ext cx="9976137" cy="17003808"/>
                <a:chOff x="0" y="0"/>
                <a:chExt cx="9976136" cy="17003807"/>
              </a:xfrm>
            </p:grpSpPr>
            <p:sp>
              <p:nvSpPr>
                <p:cNvPr id="619" name="Freeform 5"/>
                <p:cNvSpPr/>
                <p:nvPr/>
              </p:nvSpPr>
              <p:spPr>
                <a:xfrm>
                  <a:off x="0" y="1810425"/>
                  <a:ext cx="6649366" cy="1447157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0" y="16201"/>
                      </a:lnTo>
                      <a:lnTo>
                        <a:pt x="21600" y="21600"/>
                      </a:lnTo>
                      <a:lnTo>
                        <a:pt x="21600" y="53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FA1A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20" name="Freeform 10"/>
                <p:cNvSpPr/>
                <p:nvPr/>
              </p:nvSpPr>
              <p:spPr>
                <a:xfrm>
                  <a:off x="0" y="0"/>
                  <a:ext cx="9971962" cy="54273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7205"/>
                      </a:moveTo>
                      <a:lnTo>
                        <a:pt x="7197" y="0"/>
                      </a:lnTo>
                      <a:lnTo>
                        <a:pt x="21600" y="14395"/>
                      </a:lnTo>
                      <a:lnTo>
                        <a:pt x="14403" y="21600"/>
                      </a:lnTo>
                      <a:lnTo>
                        <a:pt x="0" y="7205"/>
                      </a:lnTo>
                      <a:close/>
                    </a:path>
                  </a:pathLst>
                </a:custGeom>
                <a:solidFill>
                  <a:srgbClr val="DDB3B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21" name="Freeform 11"/>
                <p:cNvSpPr/>
                <p:nvPr/>
              </p:nvSpPr>
              <p:spPr>
                <a:xfrm>
                  <a:off x="6649366" y="3616907"/>
                  <a:ext cx="3322596" cy="126650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lnTo>
                        <a:pt x="21600" y="18512"/>
                      </a:lnTo>
                      <a:lnTo>
                        <a:pt x="21600" y="0"/>
                      </a:lnTo>
                      <a:lnTo>
                        <a:pt x="0" y="3088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E4B4A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22" name="Freeform 12"/>
                <p:cNvSpPr/>
                <p:nvPr/>
              </p:nvSpPr>
              <p:spPr>
                <a:xfrm>
                  <a:off x="0" y="12665095"/>
                  <a:ext cx="663685" cy="108467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0" y="14374"/>
                      </a:lnTo>
                      <a:lnTo>
                        <a:pt x="21600" y="21600"/>
                      </a:lnTo>
                      <a:lnTo>
                        <a:pt x="21600" y="71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FA1A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23" name="Freeform 13"/>
                <p:cNvSpPr/>
                <p:nvPr/>
              </p:nvSpPr>
              <p:spPr>
                <a:xfrm>
                  <a:off x="663684" y="13024025"/>
                  <a:ext cx="667859" cy="7257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0830"/>
                      </a:move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10830"/>
                      </a:lnTo>
                      <a:close/>
                    </a:path>
                  </a:pathLst>
                </a:custGeom>
                <a:solidFill>
                  <a:srgbClr val="DDB3B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24" name="Freeform 14"/>
                <p:cNvSpPr/>
                <p:nvPr/>
              </p:nvSpPr>
              <p:spPr>
                <a:xfrm>
                  <a:off x="9308277" y="14471577"/>
                  <a:ext cx="667860" cy="108467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21600" y="14374"/>
                      </a:lnTo>
                      <a:lnTo>
                        <a:pt x="0" y="21600"/>
                      </a:lnTo>
                      <a:lnTo>
                        <a:pt x="0" y="7148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E4B4A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25" name="Freeform 15"/>
                <p:cNvSpPr/>
                <p:nvPr/>
              </p:nvSpPr>
              <p:spPr>
                <a:xfrm>
                  <a:off x="8644593" y="14830507"/>
                  <a:ext cx="663685" cy="7257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lnTo>
                        <a:pt x="21600" y="21600"/>
                      </a:lnTo>
                      <a:lnTo>
                        <a:pt x="21600" y="0"/>
                      </a:lnTo>
                      <a:lnTo>
                        <a:pt x="0" y="1080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26" name="Freeform 16"/>
                <p:cNvSpPr/>
                <p:nvPr/>
              </p:nvSpPr>
              <p:spPr>
                <a:xfrm>
                  <a:off x="5985681" y="15919129"/>
                  <a:ext cx="663685" cy="108467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136" y="14452"/>
                      </a:lnTo>
                      <a:lnTo>
                        <a:pt x="21600" y="21600"/>
                      </a:lnTo>
                      <a:lnTo>
                        <a:pt x="21600" y="72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FA1A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27" name="Freeform 17"/>
                <p:cNvSpPr/>
                <p:nvPr/>
              </p:nvSpPr>
              <p:spPr>
                <a:xfrm>
                  <a:off x="6649366" y="15919129"/>
                  <a:ext cx="663685" cy="108467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21464" y="14452"/>
                      </a:lnTo>
                      <a:lnTo>
                        <a:pt x="0" y="21600"/>
                      </a:lnTo>
                      <a:lnTo>
                        <a:pt x="0" y="7226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DDB3B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745" name="그룹 302"/>
              <p:cNvGrpSpPr/>
              <p:nvPr/>
            </p:nvGrpSpPr>
            <p:grpSpPr>
              <a:xfrm>
                <a:off x="0" y="3538043"/>
                <a:ext cx="15011354" cy="11160026"/>
                <a:chOff x="0" y="0"/>
                <a:chExt cx="15011353" cy="11160025"/>
              </a:xfrm>
            </p:grpSpPr>
            <p:sp>
              <p:nvSpPr>
                <p:cNvPr id="629" name="자유형: 도형 303"/>
                <p:cNvSpPr/>
                <p:nvPr/>
              </p:nvSpPr>
              <p:spPr>
                <a:xfrm>
                  <a:off x="1011471" y="587524"/>
                  <a:ext cx="10485617" cy="78410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229" y="0"/>
                      </a:moveTo>
                      <a:lnTo>
                        <a:pt x="20371" y="0"/>
                      </a:lnTo>
                      <a:cubicBezTo>
                        <a:pt x="21050" y="0"/>
                        <a:pt x="21600" y="365"/>
                        <a:pt x="21600" y="814"/>
                      </a:cubicBezTo>
                      <a:lnTo>
                        <a:pt x="21600" y="20786"/>
                      </a:lnTo>
                      <a:cubicBezTo>
                        <a:pt x="21600" y="21235"/>
                        <a:pt x="21050" y="21600"/>
                        <a:pt x="20371" y="21600"/>
                      </a:cubicBezTo>
                      <a:lnTo>
                        <a:pt x="1229" y="21600"/>
                      </a:lnTo>
                      <a:cubicBezTo>
                        <a:pt x="550" y="21600"/>
                        <a:pt x="0" y="21235"/>
                        <a:pt x="0" y="20786"/>
                      </a:cubicBezTo>
                      <a:lnTo>
                        <a:pt x="0" y="814"/>
                      </a:lnTo>
                      <a:cubicBezTo>
                        <a:pt x="0" y="365"/>
                        <a:pt x="550" y="0"/>
                        <a:pt x="1229" y="0"/>
                      </a:cubicBezTo>
                      <a:close/>
                    </a:path>
                  </a:pathLst>
                </a:custGeom>
                <a:solidFill>
                  <a:srgbClr val="F3FBF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30" name="자유형: 도형 304"/>
                <p:cNvSpPr/>
                <p:nvPr/>
              </p:nvSpPr>
              <p:spPr>
                <a:xfrm>
                  <a:off x="-1" y="1"/>
                  <a:ext cx="14565225" cy="111600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  <a:moveTo>
                        <a:pt x="2385" y="1137"/>
                      </a:moveTo>
                      <a:cubicBezTo>
                        <a:pt x="1896" y="1137"/>
                        <a:pt x="1500" y="1393"/>
                        <a:pt x="1500" y="1709"/>
                      </a:cubicBezTo>
                      <a:lnTo>
                        <a:pt x="1500" y="15741"/>
                      </a:lnTo>
                      <a:cubicBezTo>
                        <a:pt x="1500" y="16057"/>
                        <a:pt x="1896" y="16313"/>
                        <a:pt x="2385" y="16313"/>
                      </a:cubicBezTo>
                      <a:lnTo>
                        <a:pt x="16165" y="16313"/>
                      </a:lnTo>
                      <a:cubicBezTo>
                        <a:pt x="16654" y="16313"/>
                        <a:pt x="17050" y="16057"/>
                        <a:pt x="17050" y="15741"/>
                      </a:cubicBezTo>
                      <a:lnTo>
                        <a:pt x="17050" y="1709"/>
                      </a:lnTo>
                      <a:cubicBezTo>
                        <a:pt x="17050" y="1393"/>
                        <a:pt x="16654" y="1137"/>
                        <a:pt x="16165" y="1137"/>
                      </a:cubicBezTo>
                      <a:lnTo>
                        <a:pt x="2385" y="1137"/>
                      </a:lnTo>
                      <a:close/>
                    </a:path>
                  </a:pathLst>
                </a:custGeom>
                <a:solidFill>
                  <a:srgbClr val="FD95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31" name="직사각형 305"/>
                <p:cNvSpPr/>
                <p:nvPr/>
              </p:nvSpPr>
              <p:spPr>
                <a:xfrm>
                  <a:off x="12098006" y="-1"/>
                  <a:ext cx="2913348" cy="11151604"/>
                </a:xfrm>
                <a:prstGeom prst="rect">
                  <a:avLst/>
                </a:prstGeom>
                <a:solidFill>
                  <a:srgbClr val="E7C8C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32" name="직사각형 306"/>
                <p:cNvSpPr/>
                <p:nvPr/>
              </p:nvSpPr>
              <p:spPr>
                <a:xfrm>
                  <a:off x="14403668" y="1"/>
                  <a:ext cx="411356" cy="11160024"/>
                </a:xfrm>
                <a:prstGeom prst="rect">
                  <a:avLst/>
                </a:prstGeom>
                <a:solidFill>
                  <a:srgbClr val="FD95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33" name="사각형: 둥근 모서리 307"/>
                <p:cNvSpPr/>
                <p:nvPr/>
              </p:nvSpPr>
              <p:spPr>
                <a:xfrm>
                  <a:off x="12094935" y="4445949"/>
                  <a:ext cx="2278836" cy="71968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grpSp>
              <p:nvGrpSpPr>
                <p:cNvPr id="636" name="사각형: 둥근 모서리 308"/>
                <p:cNvGrpSpPr/>
                <p:nvPr/>
              </p:nvGrpSpPr>
              <p:grpSpPr>
                <a:xfrm>
                  <a:off x="12261053" y="4592359"/>
                  <a:ext cx="1943219" cy="437356"/>
                  <a:chOff x="0" y="0"/>
                  <a:chExt cx="1943218" cy="437354"/>
                </a:xfrm>
              </p:grpSpPr>
              <p:sp>
                <p:nvSpPr>
                  <p:cNvPr id="634" name="모서리가 둥근 직사각형"/>
                  <p:cNvSpPr/>
                  <p:nvPr/>
                </p:nvSpPr>
                <p:spPr>
                  <a:xfrm>
                    <a:off x="0" y="0"/>
                    <a:ext cx="1943219" cy="437355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635" name="지폐투입구"/>
                  <p:cNvSpPr txBox="1"/>
                  <p:nvPr/>
                </p:nvSpPr>
                <p:spPr>
                  <a:xfrm>
                    <a:off x="67069" y="147557"/>
                    <a:ext cx="1809080" cy="14224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9" tIns="45719" rIns="45719" bIns="45719" numCol="1" anchor="ctr">
                    <a:spAutoFit/>
                  </a:bodyPr>
                  <a:lstStyle>
                    <a:lvl1pPr algn="ctr">
                      <a:defRPr sz="400"/>
                    </a:lvl1pPr>
                  </a:lstStyle>
                  <a:p>
                    <a:pPr/>
                    <a:r>
                      <a:t>지폐투입구</a:t>
                    </a:r>
                  </a:p>
                </p:txBody>
              </p:sp>
            </p:grpSp>
            <p:sp>
              <p:nvSpPr>
                <p:cNvPr id="637" name="직사각형 309"/>
                <p:cNvSpPr/>
                <p:nvPr/>
              </p:nvSpPr>
              <p:spPr>
                <a:xfrm>
                  <a:off x="12066358" y="1546627"/>
                  <a:ext cx="2212313" cy="2272748"/>
                </a:xfrm>
                <a:prstGeom prst="rect">
                  <a:avLst/>
                </a:pr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pic>
              <p:nvPicPr>
                <p:cNvPr id="638" name="그림 310" descr="그림 310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12222598" y="2306897"/>
                  <a:ext cx="1859748" cy="126033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639" name="직사각형 311"/>
                <p:cNvSpPr/>
                <p:nvPr/>
              </p:nvSpPr>
              <p:spPr>
                <a:xfrm>
                  <a:off x="12219620" y="1696807"/>
                  <a:ext cx="1943219" cy="474176"/>
                </a:xfrm>
                <a:prstGeom prst="rect">
                  <a:avLst/>
                </a:prstGeom>
                <a:solidFill>
                  <a:srgbClr val="DAE3F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40" name="타원 312"/>
                <p:cNvSpPr/>
                <p:nvPr/>
              </p:nvSpPr>
              <p:spPr>
                <a:xfrm>
                  <a:off x="12604024" y="5491479"/>
                  <a:ext cx="1293627" cy="601449"/>
                </a:xfrm>
                <a:prstGeom prst="ellipse">
                  <a:avLst/>
                </a:prstGeom>
                <a:solidFill>
                  <a:srgbClr val="FFFFFF"/>
                </a:solidFill>
                <a:ln w="38100" cap="flat">
                  <a:solidFill>
                    <a:srgbClr val="A6A6A6">
                      <a:alpha val="63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41" name="사각형: 둥근 모서리 314"/>
                <p:cNvSpPr/>
                <p:nvPr/>
              </p:nvSpPr>
              <p:spPr>
                <a:xfrm>
                  <a:off x="1636243" y="8866908"/>
                  <a:ext cx="9000008" cy="183681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D1214"/>
                </a:solidFill>
                <a:ln w="76200" cap="flat">
                  <a:solidFill>
                    <a:srgbClr val="E3C7CE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42" name="Freeform 12"/>
                <p:cNvSpPr/>
                <p:nvPr/>
              </p:nvSpPr>
              <p:spPr>
                <a:xfrm>
                  <a:off x="1607822" y="1380182"/>
                  <a:ext cx="1286431" cy="9751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1890"/>
                      </a:moveTo>
                      <a:lnTo>
                        <a:pt x="0" y="2609"/>
                      </a:lnTo>
                      <a:cubicBezTo>
                        <a:pt x="0" y="2015"/>
                        <a:pt x="594" y="1486"/>
                        <a:pt x="1512" y="1255"/>
                      </a:cubicBezTo>
                      <a:cubicBezTo>
                        <a:pt x="2268" y="1057"/>
                        <a:pt x="2862" y="528"/>
                        <a:pt x="2862" y="0"/>
                      </a:cubicBezTo>
                      <a:lnTo>
                        <a:pt x="18738" y="0"/>
                      </a:lnTo>
                      <a:cubicBezTo>
                        <a:pt x="18738" y="528"/>
                        <a:pt x="19332" y="1057"/>
                        <a:pt x="20088" y="1255"/>
                      </a:cubicBezTo>
                      <a:cubicBezTo>
                        <a:pt x="21006" y="1486"/>
                        <a:pt x="21600" y="2015"/>
                        <a:pt x="21600" y="2609"/>
                      </a:cubicBezTo>
                      <a:lnTo>
                        <a:pt x="21600" y="18991"/>
                      </a:lnTo>
                      <a:cubicBezTo>
                        <a:pt x="21600" y="19585"/>
                        <a:pt x="21006" y="20114"/>
                        <a:pt x="20088" y="20345"/>
                      </a:cubicBezTo>
                      <a:cubicBezTo>
                        <a:pt x="19332" y="20543"/>
                        <a:pt x="18738" y="21072"/>
                        <a:pt x="18738" y="21600"/>
                      </a:cubicBezTo>
                      <a:lnTo>
                        <a:pt x="2862" y="21600"/>
                      </a:lnTo>
                      <a:cubicBezTo>
                        <a:pt x="2862" y="21072"/>
                        <a:pt x="2268" y="20543"/>
                        <a:pt x="1512" y="20345"/>
                      </a:cubicBezTo>
                      <a:cubicBezTo>
                        <a:pt x="594" y="20114"/>
                        <a:pt x="0" y="19585"/>
                        <a:pt x="0" y="18991"/>
                      </a:cubicBezTo>
                      <a:lnTo>
                        <a:pt x="0" y="9710"/>
                      </a:lnTo>
                    </a:path>
                  </a:pathLst>
                </a:custGeom>
                <a:solidFill>
                  <a:srgbClr val="FD95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43" name="Freeform 16"/>
                <p:cNvSpPr/>
                <p:nvPr/>
              </p:nvSpPr>
              <p:spPr>
                <a:xfrm>
                  <a:off x="1757369" y="1368320"/>
                  <a:ext cx="978843" cy="403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0196" y="21600"/>
                      </a:moveTo>
                      <a:lnTo>
                        <a:pt x="1404" y="21600"/>
                      </a:lnTo>
                      <a:cubicBezTo>
                        <a:pt x="648" y="21600"/>
                        <a:pt x="0" y="16615"/>
                        <a:pt x="0" y="10800"/>
                      </a:cubicBezTo>
                      <a:cubicBezTo>
                        <a:pt x="0" y="4985"/>
                        <a:pt x="648" y="0"/>
                        <a:pt x="1404" y="0"/>
                      </a:cubicBezTo>
                      <a:lnTo>
                        <a:pt x="20196" y="0"/>
                      </a:lnTo>
                      <a:cubicBezTo>
                        <a:pt x="20952" y="0"/>
                        <a:pt x="21600" y="4985"/>
                        <a:pt x="21600" y="10800"/>
                      </a:cubicBezTo>
                      <a:cubicBezTo>
                        <a:pt x="21600" y="16615"/>
                        <a:pt x="20952" y="21600"/>
                        <a:pt x="20196" y="21600"/>
                      </a:cubicBezTo>
                      <a:close/>
                    </a:path>
                  </a:pathLst>
                </a:custGeom>
                <a:solidFill>
                  <a:srgbClr val="DFCED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44" name="Freeform 17"/>
                <p:cNvSpPr/>
                <p:nvPr/>
              </p:nvSpPr>
              <p:spPr>
                <a:xfrm>
                  <a:off x="1618019" y="1553376"/>
                  <a:ext cx="1276234" cy="6619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4856"/>
                      </a:moveTo>
                      <a:lnTo>
                        <a:pt x="0" y="21600"/>
                      </a:lnTo>
                      <a:lnTo>
                        <a:pt x="0" y="6744"/>
                      </a:lnTo>
                      <a:lnTo>
                        <a:pt x="21600" y="0"/>
                      </a:lnTo>
                      <a:lnTo>
                        <a:pt x="21600" y="14856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45" name="Freeform 18"/>
                <p:cNvSpPr/>
                <p:nvPr/>
              </p:nvSpPr>
              <p:spPr>
                <a:xfrm>
                  <a:off x="1607822" y="1615061"/>
                  <a:ext cx="1288130" cy="5211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2623"/>
                      </a:moveTo>
                      <a:lnTo>
                        <a:pt x="0" y="21600"/>
                      </a:lnTo>
                      <a:lnTo>
                        <a:pt x="0" y="8977"/>
                      </a:lnTo>
                      <a:lnTo>
                        <a:pt x="21600" y="0"/>
                      </a:lnTo>
                      <a:lnTo>
                        <a:pt x="21600" y="12623"/>
                      </a:lnTo>
                      <a:close/>
                    </a:path>
                  </a:pathLst>
                </a:custGeom>
                <a:solidFill>
                  <a:srgbClr val="E7C8C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46" name="Freeform 12"/>
                <p:cNvSpPr/>
                <p:nvPr/>
              </p:nvSpPr>
              <p:spPr>
                <a:xfrm>
                  <a:off x="4057724" y="1375234"/>
                  <a:ext cx="1286431" cy="9751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1890"/>
                      </a:moveTo>
                      <a:lnTo>
                        <a:pt x="0" y="2609"/>
                      </a:lnTo>
                      <a:cubicBezTo>
                        <a:pt x="0" y="2015"/>
                        <a:pt x="594" y="1486"/>
                        <a:pt x="1512" y="1255"/>
                      </a:cubicBezTo>
                      <a:cubicBezTo>
                        <a:pt x="2268" y="1057"/>
                        <a:pt x="2862" y="528"/>
                        <a:pt x="2862" y="0"/>
                      </a:cubicBezTo>
                      <a:lnTo>
                        <a:pt x="18738" y="0"/>
                      </a:lnTo>
                      <a:cubicBezTo>
                        <a:pt x="18738" y="528"/>
                        <a:pt x="19332" y="1057"/>
                        <a:pt x="20088" y="1255"/>
                      </a:cubicBezTo>
                      <a:cubicBezTo>
                        <a:pt x="21006" y="1486"/>
                        <a:pt x="21600" y="2015"/>
                        <a:pt x="21600" y="2609"/>
                      </a:cubicBezTo>
                      <a:lnTo>
                        <a:pt x="21600" y="18991"/>
                      </a:lnTo>
                      <a:cubicBezTo>
                        <a:pt x="21600" y="19585"/>
                        <a:pt x="21006" y="20114"/>
                        <a:pt x="20088" y="20345"/>
                      </a:cubicBezTo>
                      <a:cubicBezTo>
                        <a:pt x="19332" y="20543"/>
                        <a:pt x="18738" y="21072"/>
                        <a:pt x="18738" y="21600"/>
                      </a:cubicBezTo>
                      <a:lnTo>
                        <a:pt x="2862" y="21600"/>
                      </a:lnTo>
                      <a:cubicBezTo>
                        <a:pt x="2862" y="21072"/>
                        <a:pt x="2268" y="20543"/>
                        <a:pt x="1512" y="20345"/>
                      </a:cubicBezTo>
                      <a:cubicBezTo>
                        <a:pt x="594" y="20114"/>
                        <a:pt x="0" y="19585"/>
                        <a:pt x="0" y="18991"/>
                      </a:cubicBezTo>
                      <a:lnTo>
                        <a:pt x="0" y="9710"/>
                      </a:lnTo>
                    </a:path>
                  </a:pathLst>
                </a:custGeom>
                <a:solidFill>
                  <a:srgbClr val="FD95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47" name="Freeform 16"/>
                <p:cNvSpPr/>
                <p:nvPr/>
              </p:nvSpPr>
              <p:spPr>
                <a:xfrm>
                  <a:off x="4207270" y="1363372"/>
                  <a:ext cx="978844" cy="403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0196" y="21600"/>
                      </a:moveTo>
                      <a:lnTo>
                        <a:pt x="1404" y="21600"/>
                      </a:lnTo>
                      <a:cubicBezTo>
                        <a:pt x="648" y="21600"/>
                        <a:pt x="0" y="16615"/>
                        <a:pt x="0" y="10800"/>
                      </a:cubicBezTo>
                      <a:cubicBezTo>
                        <a:pt x="0" y="4985"/>
                        <a:pt x="648" y="0"/>
                        <a:pt x="1404" y="0"/>
                      </a:cubicBezTo>
                      <a:lnTo>
                        <a:pt x="20196" y="0"/>
                      </a:lnTo>
                      <a:cubicBezTo>
                        <a:pt x="20952" y="0"/>
                        <a:pt x="21600" y="4985"/>
                        <a:pt x="21600" y="10800"/>
                      </a:cubicBezTo>
                      <a:cubicBezTo>
                        <a:pt x="21600" y="16615"/>
                        <a:pt x="20952" y="21600"/>
                        <a:pt x="20196" y="21600"/>
                      </a:cubicBezTo>
                      <a:close/>
                    </a:path>
                  </a:pathLst>
                </a:custGeom>
                <a:solidFill>
                  <a:srgbClr val="DFCED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48" name="Freeform 17"/>
                <p:cNvSpPr/>
                <p:nvPr/>
              </p:nvSpPr>
              <p:spPr>
                <a:xfrm>
                  <a:off x="4067921" y="1548428"/>
                  <a:ext cx="1276234" cy="6619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4856"/>
                      </a:moveTo>
                      <a:lnTo>
                        <a:pt x="0" y="21600"/>
                      </a:lnTo>
                      <a:lnTo>
                        <a:pt x="0" y="6744"/>
                      </a:lnTo>
                      <a:lnTo>
                        <a:pt x="21600" y="0"/>
                      </a:lnTo>
                      <a:lnTo>
                        <a:pt x="21600" y="14856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49" name="Freeform 18"/>
                <p:cNvSpPr/>
                <p:nvPr/>
              </p:nvSpPr>
              <p:spPr>
                <a:xfrm>
                  <a:off x="4057724" y="1610113"/>
                  <a:ext cx="1288129" cy="5211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2623"/>
                      </a:moveTo>
                      <a:lnTo>
                        <a:pt x="0" y="21600"/>
                      </a:lnTo>
                      <a:lnTo>
                        <a:pt x="0" y="8977"/>
                      </a:lnTo>
                      <a:lnTo>
                        <a:pt x="21600" y="0"/>
                      </a:lnTo>
                      <a:lnTo>
                        <a:pt x="21600" y="12623"/>
                      </a:lnTo>
                      <a:close/>
                    </a:path>
                  </a:pathLst>
                </a:custGeom>
                <a:solidFill>
                  <a:srgbClr val="E7C8C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50" name="Freeform 12"/>
                <p:cNvSpPr/>
                <p:nvPr/>
              </p:nvSpPr>
              <p:spPr>
                <a:xfrm>
                  <a:off x="6674519" y="1385606"/>
                  <a:ext cx="1286431" cy="9751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1890"/>
                      </a:moveTo>
                      <a:lnTo>
                        <a:pt x="0" y="2609"/>
                      </a:lnTo>
                      <a:cubicBezTo>
                        <a:pt x="0" y="2015"/>
                        <a:pt x="594" y="1486"/>
                        <a:pt x="1512" y="1255"/>
                      </a:cubicBezTo>
                      <a:cubicBezTo>
                        <a:pt x="2268" y="1057"/>
                        <a:pt x="2862" y="528"/>
                        <a:pt x="2862" y="0"/>
                      </a:cubicBezTo>
                      <a:lnTo>
                        <a:pt x="18738" y="0"/>
                      </a:lnTo>
                      <a:cubicBezTo>
                        <a:pt x="18738" y="528"/>
                        <a:pt x="19332" y="1057"/>
                        <a:pt x="20088" y="1255"/>
                      </a:cubicBezTo>
                      <a:cubicBezTo>
                        <a:pt x="21006" y="1486"/>
                        <a:pt x="21600" y="2015"/>
                        <a:pt x="21600" y="2609"/>
                      </a:cubicBezTo>
                      <a:lnTo>
                        <a:pt x="21600" y="18991"/>
                      </a:lnTo>
                      <a:cubicBezTo>
                        <a:pt x="21600" y="19585"/>
                        <a:pt x="21006" y="20114"/>
                        <a:pt x="20088" y="20345"/>
                      </a:cubicBezTo>
                      <a:cubicBezTo>
                        <a:pt x="19332" y="20543"/>
                        <a:pt x="18738" y="21072"/>
                        <a:pt x="18738" y="21600"/>
                      </a:cubicBezTo>
                      <a:lnTo>
                        <a:pt x="2862" y="21600"/>
                      </a:lnTo>
                      <a:cubicBezTo>
                        <a:pt x="2862" y="21072"/>
                        <a:pt x="2268" y="20543"/>
                        <a:pt x="1512" y="20345"/>
                      </a:cubicBezTo>
                      <a:cubicBezTo>
                        <a:pt x="594" y="20114"/>
                        <a:pt x="0" y="19585"/>
                        <a:pt x="0" y="18991"/>
                      </a:cubicBezTo>
                      <a:lnTo>
                        <a:pt x="0" y="9710"/>
                      </a:lnTo>
                    </a:path>
                  </a:pathLst>
                </a:custGeom>
                <a:solidFill>
                  <a:srgbClr val="FD95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51" name="Freeform 16"/>
                <p:cNvSpPr/>
                <p:nvPr/>
              </p:nvSpPr>
              <p:spPr>
                <a:xfrm>
                  <a:off x="6824065" y="1373744"/>
                  <a:ext cx="978844" cy="403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0196" y="21600"/>
                      </a:moveTo>
                      <a:lnTo>
                        <a:pt x="1404" y="21600"/>
                      </a:lnTo>
                      <a:cubicBezTo>
                        <a:pt x="648" y="21600"/>
                        <a:pt x="0" y="16615"/>
                        <a:pt x="0" y="10800"/>
                      </a:cubicBezTo>
                      <a:cubicBezTo>
                        <a:pt x="0" y="4985"/>
                        <a:pt x="648" y="0"/>
                        <a:pt x="1404" y="0"/>
                      </a:cubicBezTo>
                      <a:lnTo>
                        <a:pt x="20196" y="0"/>
                      </a:lnTo>
                      <a:cubicBezTo>
                        <a:pt x="20952" y="0"/>
                        <a:pt x="21600" y="4985"/>
                        <a:pt x="21600" y="10800"/>
                      </a:cubicBezTo>
                      <a:cubicBezTo>
                        <a:pt x="21600" y="16615"/>
                        <a:pt x="20952" y="21600"/>
                        <a:pt x="20196" y="21600"/>
                      </a:cubicBezTo>
                      <a:close/>
                    </a:path>
                  </a:pathLst>
                </a:custGeom>
                <a:solidFill>
                  <a:srgbClr val="DFCED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52" name="Freeform 17"/>
                <p:cNvSpPr/>
                <p:nvPr/>
              </p:nvSpPr>
              <p:spPr>
                <a:xfrm>
                  <a:off x="6684716" y="1558800"/>
                  <a:ext cx="1276234" cy="6619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4856"/>
                      </a:moveTo>
                      <a:lnTo>
                        <a:pt x="0" y="21600"/>
                      </a:lnTo>
                      <a:lnTo>
                        <a:pt x="0" y="6744"/>
                      </a:lnTo>
                      <a:lnTo>
                        <a:pt x="21600" y="0"/>
                      </a:lnTo>
                      <a:lnTo>
                        <a:pt x="21600" y="14856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53" name="Freeform 18"/>
                <p:cNvSpPr/>
                <p:nvPr/>
              </p:nvSpPr>
              <p:spPr>
                <a:xfrm>
                  <a:off x="6674518" y="1620484"/>
                  <a:ext cx="1288130" cy="5211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2623"/>
                      </a:moveTo>
                      <a:lnTo>
                        <a:pt x="0" y="21600"/>
                      </a:lnTo>
                      <a:lnTo>
                        <a:pt x="0" y="8977"/>
                      </a:lnTo>
                      <a:lnTo>
                        <a:pt x="21600" y="0"/>
                      </a:lnTo>
                      <a:lnTo>
                        <a:pt x="21600" y="12623"/>
                      </a:lnTo>
                      <a:close/>
                    </a:path>
                  </a:pathLst>
                </a:custGeom>
                <a:solidFill>
                  <a:srgbClr val="E7C8C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54" name="Freeform 12"/>
                <p:cNvSpPr/>
                <p:nvPr/>
              </p:nvSpPr>
              <p:spPr>
                <a:xfrm>
                  <a:off x="9239377" y="1373014"/>
                  <a:ext cx="1286431" cy="9751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1890"/>
                      </a:moveTo>
                      <a:lnTo>
                        <a:pt x="0" y="2609"/>
                      </a:lnTo>
                      <a:cubicBezTo>
                        <a:pt x="0" y="2015"/>
                        <a:pt x="594" y="1486"/>
                        <a:pt x="1512" y="1255"/>
                      </a:cubicBezTo>
                      <a:cubicBezTo>
                        <a:pt x="2268" y="1057"/>
                        <a:pt x="2862" y="528"/>
                        <a:pt x="2862" y="0"/>
                      </a:cubicBezTo>
                      <a:lnTo>
                        <a:pt x="18738" y="0"/>
                      </a:lnTo>
                      <a:cubicBezTo>
                        <a:pt x="18738" y="528"/>
                        <a:pt x="19332" y="1057"/>
                        <a:pt x="20088" y="1255"/>
                      </a:cubicBezTo>
                      <a:cubicBezTo>
                        <a:pt x="21006" y="1486"/>
                        <a:pt x="21600" y="2015"/>
                        <a:pt x="21600" y="2609"/>
                      </a:cubicBezTo>
                      <a:lnTo>
                        <a:pt x="21600" y="18991"/>
                      </a:lnTo>
                      <a:cubicBezTo>
                        <a:pt x="21600" y="19585"/>
                        <a:pt x="21006" y="20114"/>
                        <a:pt x="20088" y="20345"/>
                      </a:cubicBezTo>
                      <a:cubicBezTo>
                        <a:pt x="19332" y="20543"/>
                        <a:pt x="18738" y="21072"/>
                        <a:pt x="18738" y="21600"/>
                      </a:cubicBezTo>
                      <a:lnTo>
                        <a:pt x="2862" y="21600"/>
                      </a:lnTo>
                      <a:cubicBezTo>
                        <a:pt x="2862" y="21072"/>
                        <a:pt x="2268" y="20543"/>
                        <a:pt x="1512" y="20345"/>
                      </a:cubicBezTo>
                      <a:cubicBezTo>
                        <a:pt x="594" y="20114"/>
                        <a:pt x="0" y="19585"/>
                        <a:pt x="0" y="18991"/>
                      </a:cubicBezTo>
                      <a:lnTo>
                        <a:pt x="0" y="9710"/>
                      </a:lnTo>
                    </a:path>
                  </a:pathLst>
                </a:custGeom>
                <a:solidFill>
                  <a:srgbClr val="FD95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55" name="Freeform 16"/>
                <p:cNvSpPr/>
                <p:nvPr/>
              </p:nvSpPr>
              <p:spPr>
                <a:xfrm>
                  <a:off x="9388923" y="1361151"/>
                  <a:ext cx="978843" cy="403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0196" y="21600"/>
                      </a:moveTo>
                      <a:lnTo>
                        <a:pt x="1404" y="21600"/>
                      </a:lnTo>
                      <a:cubicBezTo>
                        <a:pt x="648" y="21600"/>
                        <a:pt x="0" y="16615"/>
                        <a:pt x="0" y="10800"/>
                      </a:cubicBezTo>
                      <a:cubicBezTo>
                        <a:pt x="0" y="4985"/>
                        <a:pt x="648" y="0"/>
                        <a:pt x="1404" y="0"/>
                      </a:cubicBezTo>
                      <a:lnTo>
                        <a:pt x="20196" y="0"/>
                      </a:lnTo>
                      <a:cubicBezTo>
                        <a:pt x="20952" y="0"/>
                        <a:pt x="21600" y="4985"/>
                        <a:pt x="21600" y="10800"/>
                      </a:cubicBezTo>
                      <a:cubicBezTo>
                        <a:pt x="21600" y="16615"/>
                        <a:pt x="20952" y="21600"/>
                        <a:pt x="20196" y="21600"/>
                      </a:cubicBezTo>
                      <a:close/>
                    </a:path>
                  </a:pathLst>
                </a:custGeom>
                <a:solidFill>
                  <a:srgbClr val="DFCED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56" name="Freeform 17"/>
                <p:cNvSpPr/>
                <p:nvPr/>
              </p:nvSpPr>
              <p:spPr>
                <a:xfrm>
                  <a:off x="9249573" y="1546208"/>
                  <a:ext cx="1276234" cy="6619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4856"/>
                      </a:moveTo>
                      <a:lnTo>
                        <a:pt x="0" y="21600"/>
                      </a:lnTo>
                      <a:lnTo>
                        <a:pt x="0" y="6744"/>
                      </a:lnTo>
                      <a:lnTo>
                        <a:pt x="21600" y="0"/>
                      </a:lnTo>
                      <a:lnTo>
                        <a:pt x="21600" y="14856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57" name="Freeform 18"/>
                <p:cNvSpPr/>
                <p:nvPr/>
              </p:nvSpPr>
              <p:spPr>
                <a:xfrm>
                  <a:off x="9239377" y="1607892"/>
                  <a:ext cx="1288129" cy="5211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2623"/>
                      </a:moveTo>
                      <a:lnTo>
                        <a:pt x="0" y="21600"/>
                      </a:lnTo>
                      <a:lnTo>
                        <a:pt x="0" y="8977"/>
                      </a:lnTo>
                      <a:lnTo>
                        <a:pt x="21600" y="0"/>
                      </a:lnTo>
                      <a:lnTo>
                        <a:pt x="21600" y="12623"/>
                      </a:lnTo>
                      <a:close/>
                    </a:path>
                  </a:pathLst>
                </a:custGeom>
                <a:solidFill>
                  <a:srgbClr val="E7C8C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58" name="Freeform 16"/>
                <p:cNvSpPr/>
                <p:nvPr/>
              </p:nvSpPr>
              <p:spPr>
                <a:xfrm>
                  <a:off x="6969972" y="5025884"/>
                  <a:ext cx="3169286" cy="1390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0196" y="21600"/>
                      </a:moveTo>
                      <a:lnTo>
                        <a:pt x="1404" y="21600"/>
                      </a:lnTo>
                      <a:cubicBezTo>
                        <a:pt x="648" y="21600"/>
                        <a:pt x="0" y="16615"/>
                        <a:pt x="0" y="10800"/>
                      </a:cubicBezTo>
                      <a:cubicBezTo>
                        <a:pt x="0" y="4985"/>
                        <a:pt x="648" y="0"/>
                        <a:pt x="1404" y="0"/>
                      </a:cubicBezTo>
                      <a:lnTo>
                        <a:pt x="20196" y="0"/>
                      </a:lnTo>
                      <a:cubicBezTo>
                        <a:pt x="20952" y="0"/>
                        <a:pt x="21600" y="4985"/>
                        <a:pt x="21600" y="10800"/>
                      </a:cubicBezTo>
                      <a:cubicBezTo>
                        <a:pt x="21600" y="16615"/>
                        <a:pt x="20952" y="21600"/>
                        <a:pt x="20196" y="21600"/>
                      </a:cubicBezTo>
                      <a:close/>
                    </a:path>
                  </a:pathLst>
                </a:custGeom>
                <a:solidFill>
                  <a:srgbClr val="DFCED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59" name="타원 337"/>
                <p:cNvSpPr/>
                <p:nvPr/>
              </p:nvSpPr>
              <p:spPr>
                <a:xfrm>
                  <a:off x="1860734" y="1950342"/>
                  <a:ext cx="874299" cy="511103"/>
                </a:xfrm>
                <a:prstGeom prst="ellipse">
                  <a:avLst/>
                </a:prstGeom>
                <a:noFill/>
                <a:ln w="19050" cap="flat">
                  <a:solidFill>
                    <a:srgbClr val="A6A6A6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60" name="타원 338"/>
                <p:cNvSpPr/>
                <p:nvPr/>
              </p:nvSpPr>
              <p:spPr>
                <a:xfrm>
                  <a:off x="4302227" y="1930234"/>
                  <a:ext cx="874299" cy="511103"/>
                </a:xfrm>
                <a:prstGeom prst="ellipse">
                  <a:avLst/>
                </a:prstGeom>
                <a:noFill/>
                <a:ln w="19050" cap="flat">
                  <a:solidFill>
                    <a:srgbClr val="A6A6A6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61" name="타원 339"/>
                <p:cNvSpPr/>
                <p:nvPr/>
              </p:nvSpPr>
              <p:spPr>
                <a:xfrm>
                  <a:off x="6903322" y="1929420"/>
                  <a:ext cx="874299" cy="511103"/>
                </a:xfrm>
                <a:prstGeom prst="ellipse">
                  <a:avLst/>
                </a:prstGeom>
                <a:noFill/>
                <a:ln w="19050" cap="flat">
                  <a:solidFill>
                    <a:srgbClr val="A6A6A6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62" name="타원 340"/>
                <p:cNvSpPr/>
                <p:nvPr/>
              </p:nvSpPr>
              <p:spPr>
                <a:xfrm>
                  <a:off x="9455272" y="1942560"/>
                  <a:ext cx="874299" cy="511103"/>
                </a:xfrm>
                <a:prstGeom prst="ellipse">
                  <a:avLst/>
                </a:prstGeom>
                <a:noFill/>
                <a:ln w="19050" cap="flat">
                  <a:solidFill>
                    <a:srgbClr val="A6A6A6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63" name="Freeform 22"/>
                <p:cNvSpPr/>
                <p:nvPr/>
              </p:nvSpPr>
              <p:spPr>
                <a:xfrm>
                  <a:off x="1485605" y="3460189"/>
                  <a:ext cx="1589028" cy="9423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17281" y="901"/>
                      </a:lnTo>
                      <a:lnTo>
                        <a:pt x="14040" y="0"/>
                      </a:lnTo>
                      <a:lnTo>
                        <a:pt x="10802" y="901"/>
                      </a:lnTo>
                      <a:lnTo>
                        <a:pt x="7560" y="0"/>
                      </a:lnTo>
                      <a:lnTo>
                        <a:pt x="4319" y="901"/>
                      </a:lnTo>
                      <a:lnTo>
                        <a:pt x="0" y="0"/>
                      </a:lnTo>
                      <a:lnTo>
                        <a:pt x="0" y="3600"/>
                      </a:lnTo>
                      <a:cubicBezTo>
                        <a:pt x="726" y="5951"/>
                        <a:pt x="1090" y="8371"/>
                        <a:pt x="1081" y="10801"/>
                      </a:cubicBezTo>
                      <a:cubicBezTo>
                        <a:pt x="1069" y="13229"/>
                        <a:pt x="705" y="15646"/>
                        <a:pt x="0" y="18000"/>
                      </a:cubicBezTo>
                      <a:lnTo>
                        <a:pt x="0" y="21600"/>
                      </a:lnTo>
                      <a:lnTo>
                        <a:pt x="4319" y="20701"/>
                      </a:lnTo>
                      <a:lnTo>
                        <a:pt x="7560" y="21600"/>
                      </a:lnTo>
                      <a:lnTo>
                        <a:pt x="10802" y="20701"/>
                      </a:lnTo>
                      <a:lnTo>
                        <a:pt x="14040" y="21600"/>
                      </a:lnTo>
                      <a:lnTo>
                        <a:pt x="17281" y="20701"/>
                      </a:lnTo>
                      <a:lnTo>
                        <a:pt x="21600" y="21600"/>
                      </a:lnTo>
                      <a:lnTo>
                        <a:pt x="21600" y="18000"/>
                      </a:lnTo>
                      <a:cubicBezTo>
                        <a:pt x="20874" y="15649"/>
                        <a:pt x="20510" y="13229"/>
                        <a:pt x="20522" y="10801"/>
                      </a:cubicBezTo>
                      <a:cubicBezTo>
                        <a:pt x="20531" y="8374"/>
                        <a:pt x="20895" y="5956"/>
                        <a:pt x="21600" y="360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D95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64" name="Freeform 23"/>
                <p:cNvSpPr/>
                <p:nvPr/>
              </p:nvSpPr>
              <p:spPr>
                <a:xfrm>
                  <a:off x="1485605" y="3460189"/>
                  <a:ext cx="238823" cy="9423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1" h="21600" fill="norm" stroke="1" extrusionOk="0">
                      <a:moveTo>
                        <a:pt x="14353" y="18000"/>
                      </a:moveTo>
                      <a:cubicBezTo>
                        <a:pt x="19036" y="15646"/>
                        <a:pt x="21459" y="13229"/>
                        <a:pt x="21539" y="10801"/>
                      </a:cubicBezTo>
                      <a:cubicBezTo>
                        <a:pt x="21600" y="8371"/>
                        <a:pt x="19178" y="5951"/>
                        <a:pt x="14353" y="3600"/>
                      </a:cubicBezTo>
                      <a:lnTo>
                        <a:pt x="14353" y="451"/>
                      </a:lnTo>
                      <a:lnTo>
                        <a:pt x="0" y="0"/>
                      </a:lnTo>
                      <a:lnTo>
                        <a:pt x="0" y="3600"/>
                      </a:lnTo>
                      <a:cubicBezTo>
                        <a:pt x="4825" y="5951"/>
                        <a:pt x="7247" y="8371"/>
                        <a:pt x="7187" y="10801"/>
                      </a:cubicBezTo>
                      <a:cubicBezTo>
                        <a:pt x="7106" y="13229"/>
                        <a:pt x="4683" y="15646"/>
                        <a:pt x="0" y="18000"/>
                      </a:cubicBezTo>
                      <a:lnTo>
                        <a:pt x="0" y="21600"/>
                      </a:lnTo>
                      <a:lnTo>
                        <a:pt x="14353" y="21152"/>
                      </a:lnTo>
                      <a:lnTo>
                        <a:pt x="14353" y="18000"/>
                      </a:lnTo>
                      <a:close/>
                    </a:path>
                  </a:pathLst>
                </a:custGeom>
                <a:solidFill>
                  <a:srgbClr val="C78F9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65" name="Freeform 24"/>
                <p:cNvSpPr/>
                <p:nvPr/>
              </p:nvSpPr>
              <p:spPr>
                <a:xfrm>
                  <a:off x="1485605" y="3460189"/>
                  <a:ext cx="1589028" cy="1563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4328" y="5400"/>
                      </a:lnTo>
                      <a:lnTo>
                        <a:pt x="7545" y="0"/>
                      </a:lnTo>
                      <a:lnTo>
                        <a:pt x="10800" y="5400"/>
                      </a:lnTo>
                      <a:lnTo>
                        <a:pt x="14055" y="0"/>
                      </a:lnTo>
                      <a:lnTo>
                        <a:pt x="17272" y="5400"/>
                      </a:lnTo>
                      <a:lnTo>
                        <a:pt x="216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3C7C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66" name="Freeform 25"/>
                <p:cNvSpPr/>
                <p:nvPr/>
              </p:nvSpPr>
              <p:spPr>
                <a:xfrm>
                  <a:off x="1485605" y="3460189"/>
                  <a:ext cx="157776" cy="1563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27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1A3A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67" name="Freeform 26"/>
                <p:cNvSpPr/>
                <p:nvPr/>
              </p:nvSpPr>
              <p:spPr>
                <a:xfrm>
                  <a:off x="1485605" y="4244793"/>
                  <a:ext cx="1589028" cy="1577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17272" y="16248"/>
                      </a:lnTo>
                      <a:lnTo>
                        <a:pt x="14055" y="21600"/>
                      </a:lnTo>
                      <a:lnTo>
                        <a:pt x="10800" y="16248"/>
                      </a:lnTo>
                      <a:lnTo>
                        <a:pt x="7545" y="21600"/>
                      </a:lnTo>
                      <a:lnTo>
                        <a:pt x="4328" y="16248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CED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68" name="Freeform 27"/>
                <p:cNvSpPr/>
                <p:nvPr/>
              </p:nvSpPr>
              <p:spPr>
                <a:xfrm>
                  <a:off x="1485605" y="4244793"/>
                  <a:ext cx="157776" cy="1577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21600" y="18924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D1A3A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69" name="Freeform 22"/>
                <p:cNvSpPr/>
                <p:nvPr/>
              </p:nvSpPr>
              <p:spPr>
                <a:xfrm>
                  <a:off x="3973452" y="3437632"/>
                  <a:ext cx="1589028" cy="9423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17281" y="901"/>
                      </a:lnTo>
                      <a:lnTo>
                        <a:pt x="14040" y="0"/>
                      </a:lnTo>
                      <a:lnTo>
                        <a:pt x="10802" y="901"/>
                      </a:lnTo>
                      <a:lnTo>
                        <a:pt x="7560" y="0"/>
                      </a:lnTo>
                      <a:lnTo>
                        <a:pt x="4319" y="901"/>
                      </a:lnTo>
                      <a:lnTo>
                        <a:pt x="0" y="0"/>
                      </a:lnTo>
                      <a:lnTo>
                        <a:pt x="0" y="3600"/>
                      </a:lnTo>
                      <a:cubicBezTo>
                        <a:pt x="726" y="5951"/>
                        <a:pt x="1090" y="8371"/>
                        <a:pt x="1081" y="10801"/>
                      </a:cubicBezTo>
                      <a:cubicBezTo>
                        <a:pt x="1069" y="13229"/>
                        <a:pt x="705" y="15646"/>
                        <a:pt x="0" y="18000"/>
                      </a:cubicBezTo>
                      <a:lnTo>
                        <a:pt x="0" y="21600"/>
                      </a:lnTo>
                      <a:lnTo>
                        <a:pt x="4319" y="20701"/>
                      </a:lnTo>
                      <a:lnTo>
                        <a:pt x="7560" y="21600"/>
                      </a:lnTo>
                      <a:lnTo>
                        <a:pt x="10802" y="20701"/>
                      </a:lnTo>
                      <a:lnTo>
                        <a:pt x="14040" y="21600"/>
                      </a:lnTo>
                      <a:lnTo>
                        <a:pt x="17281" y="20701"/>
                      </a:lnTo>
                      <a:lnTo>
                        <a:pt x="21600" y="21600"/>
                      </a:lnTo>
                      <a:lnTo>
                        <a:pt x="21600" y="18000"/>
                      </a:lnTo>
                      <a:cubicBezTo>
                        <a:pt x="20874" y="15649"/>
                        <a:pt x="20510" y="13229"/>
                        <a:pt x="20522" y="10801"/>
                      </a:cubicBezTo>
                      <a:cubicBezTo>
                        <a:pt x="20531" y="8374"/>
                        <a:pt x="20895" y="5956"/>
                        <a:pt x="21600" y="360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D95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70" name="Freeform 23"/>
                <p:cNvSpPr/>
                <p:nvPr/>
              </p:nvSpPr>
              <p:spPr>
                <a:xfrm>
                  <a:off x="3973452" y="3437632"/>
                  <a:ext cx="238823" cy="9423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1" h="21600" fill="norm" stroke="1" extrusionOk="0">
                      <a:moveTo>
                        <a:pt x="14353" y="18000"/>
                      </a:moveTo>
                      <a:cubicBezTo>
                        <a:pt x="19036" y="15646"/>
                        <a:pt x="21459" y="13229"/>
                        <a:pt x="21539" y="10801"/>
                      </a:cubicBezTo>
                      <a:cubicBezTo>
                        <a:pt x="21600" y="8371"/>
                        <a:pt x="19178" y="5951"/>
                        <a:pt x="14353" y="3600"/>
                      </a:cubicBezTo>
                      <a:lnTo>
                        <a:pt x="14353" y="451"/>
                      </a:lnTo>
                      <a:lnTo>
                        <a:pt x="0" y="0"/>
                      </a:lnTo>
                      <a:lnTo>
                        <a:pt x="0" y="3600"/>
                      </a:lnTo>
                      <a:cubicBezTo>
                        <a:pt x="4825" y="5951"/>
                        <a:pt x="7247" y="8371"/>
                        <a:pt x="7187" y="10801"/>
                      </a:cubicBezTo>
                      <a:cubicBezTo>
                        <a:pt x="7106" y="13229"/>
                        <a:pt x="4683" y="15646"/>
                        <a:pt x="0" y="18000"/>
                      </a:cubicBezTo>
                      <a:lnTo>
                        <a:pt x="0" y="21600"/>
                      </a:lnTo>
                      <a:lnTo>
                        <a:pt x="14353" y="21152"/>
                      </a:lnTo>
                      <a:lnTo>
                        <a:pt x="14353" y="18000"/>
                      </a:lnTo>
                      <a:close/>
                    </a:path>
                  </a:pathLst>
                </a:custGeom>
                <a:solidFill>
                  <a:srgbClr val="C78F9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71" name="Freeform 24"/>
                <p:cNvSpPr/>
                <p:nvPr/>
              </p:nvSpPr>
              <p:spPr>
                <a:xfrm>
                  <a:off x="3973452" y="3437632"/>
                  <a:ext cx="1589028" cy="1563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4328" y="5400"/>
                      </a:lnTo>
                      <a:lnTo>
                        <a:pt x="7545" y="0"/>
                      </a:lnTo>
                      <a:lnTo>
                        <a:pt x="10800" y="5400"/>
                      </a:lnTo>
                      <a:lnTo>
                        <a:pt x="14055" y="0"/>
                      </a:lnTo>
                      <a:lnTo>
                        <a:pt x="17272" y="5400"/>
                      </a:lnTo>
                      <a:lnTo>
                        <a:pt x="216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3C7C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72" name="Freeform 25"/>
                <p:cNvSpPr/>
                <p:nvPr/>
              </p:nvSpPr>
              <p:spPr>
                <a:xfrm>
                  <a:off x="3973452" y="3437632"/>
                  <a:ext cx="157775" cy="1563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27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1A3A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73" name="Freeform 26"/>
                <p:cNvSpPr/>
                <p:nvPr/>
              </p:nvSpPr>
              <p:spPr>
                <a:xfrm>
                  <a:off x="3973452" y="4222236"/>
                  <a:ext cx="1589028" cy="1577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17272" y="16248"/>
                      </a:lnTo>
                      <a:lnTo>
                        <a:pt x="14055" y="21600"/>
                      </a:lnTo>
                      <a:lnTo>
                        <a:pt x="10800" y="16248"/>
                      </a:lnTo>
                      <a:lnTo>
                        <a:pt x="7545" y="21600"/>
                      </a:lnTo>
                      <a:lnTo>
                        <a:pt x="4328" y="16248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CED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74" name="Freeform 27"/>
                <p:cNvSpPr/>
                <p:nvPr/>
              </p:nvSpPr>
              <p:spPr>
                <a:xfrm>
                  <a:off x="3973452" y="4222236"/>
                  <a:ext cx="157775" cy="1577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21600" y="18924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D1A3A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75" name="Freeform 22"/>
                <p:cNvSpPr/>
                <p:nvPr/>
              </p:nvSpPr>
              <p:spPr>
                <a:xfrm>
                  <a:off x="6531787" y="3454053"/>
                  <a:ext cx="1589028" cy="9423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17281" y="901"/>
                      </a:lnTo>
                      <a:lnTo>
                        <a:pt x="14040" y="0"/>
                      </a:lnTo>
                      <a:lnTo>
                        <a:pt x="10802" y="901"/>
                      </a:lnTo>
                      <a:lnTo>
                        <a:pt x="7560" y="0"/>
                      </a:lnTo>
                      <a:lnTo>
                        <a:pt x="4319" y="901"/>
                      </a:lnTo>
                      <a:lnTo>
                        <a:pt x="0" y="0"/>
                      </a:lnTo>
                      <a:lnTo>
                        <a:pt x="0" y="3600"/>
                      </a:lnTo>
                      <a:cubicBezTo>
                        <a:pt x="726" y="5951"/>
                        <a:pt x="1090" y="8371"/>
                        <a:pt x="1081" y="10801"/>
                      </a:cubicBezTo>
                      <a:cubicBezTo>
                        <a:pt x="1069" y="13229"/>
                        <a:pt x="705" y="15646"/>
                        <a:pt x="0" y="18000"/>
                      </a:cubicBezTo>
                      <a:lnTo>
                        <a:pt x="0" y="21600"/>
                      </a:lnTo>
                      <a:lnTo>
                        <a:pt x="4319" y="20701"/>
                      </a:lnTo>
                      <a:lnTo>
                        <a:pt x="7560" y="21600"/>
                      </a:lnTo>
                      <a:lnTo>
                        <a:pt x="10802" y="20701"/>
                      </a:lnTo>
                      <a:lnTo>
                        <a:pt x="14040" y="21600"/>
                      </a:lnTo>
                      <a:lnTo>
                        <a:pt x="17281" y="20701"/>
                      </a:lnTo>
                      <a:lnTo>
                        <a:pt x="21600" y="21600"/>
                      </a:lnTo>
                      <a:lnTo>
                        <a:pt x="21600" y="18000"/>
                      </a:lnTo>
                      <a:cubicBezTo>
                        <a:pt x="20874" y="15649"/>
                        <a:pt x="20510" y="13229"/>
                        <a:pt x="20522" y="10801"/>
                      </a:cubicBezTo>
                      <a:cubicBezTo>
                        <a:pt x="20531" y="8374"/>
                        <a:pt x="20895" y="5956"/>
                        <a:pt x="21600" y="360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D95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76" name="Freeform 23"/>
                <p:cNvSpPr/>
                <p:nvPr/>
              </p:nvSpPr>
              <p:spPr>
                <a:xfrm>
                  <a:off x="6531787" y="3454053"/>
                  <a:ext cx="238823" cy="9423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1" h="21600" fill="norm" stroke="1" extrusionOk="0">
                      <a:moveTo>
                        <a:pt x="14353" y="18000"/>
                      </a:moveTo>
                      <a:cubicBezTo>
                        <a:pt x="19036" y="15646"/>
                        <a:pt x="21459" y="13229"/>
                        <a:pt x="21539" y="10801"/>
                      </a:cubicBezTo>
                      <a:cubicBezTo>
                        <a:pt x="21600" y="8371"/>
                        <a:pt x="19178" y="5951"/>
                        <a:pt x="14353" y="3600"/>
                      </a:cubicBezTo>
                      <a:lnTo>
                        <a:pt x="14353" y="451"/>
                      </a:lnTo>
                      <a:lnTo>
                        <a:pt x="0" y="0"/>
                      </a:lnTo>
                      <a:lnTo>
                        <a:pt x="0" y="3600"/>
                      </a:lnTo>
                      <a:cubicBezTo>
                        <a:pt x="4825" y="5951"/>
                        <a:pt x="7247" y="8371"/>
                        <a:pt x="7187" y="10801"/>
                      </a:cubicBezTo>
                      <a:cubicBezTo>
                        <a:pt x="7106" y="13229"/>
                        <a:pt x="4683" y="15646"/>
                        <a:pt x="0" y="18000"/>
                      </a:cubicBezTo>
                      <a:lnTo>
                        <a:pt x="0" y="21600"/>
                      </a:lnTo>
                      <a:lnTo>
                        <a:pt x="14353" y="21152"/>
                      </a:lnTo>
                      <a:lnTo>
                        <a:pt x="14353" y="18000"/>
                      </a:lnTo>
                      <a:close/>
                    </a:path>
                  </a:pathLst>
                </a:custGeom>
                <a:solidFill>
                  <a:srgbClr val="C78F9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77" name="Freeform 24"/>
                <p:cNvSpPr/>
                <p:nvPr/>
              </p:nvSpPr>
              <p:spPr>
                <a:xfrm>
                  <a:off x="6531787" y="3454053"/>
                  <a:ext cx="1589028" cy="1563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4328" y="5400"/>
                      </a:lnTo>
                      <a:lnTo>
                        <a:pt x="7545" y="0"/>
                      </a:lnTo>
                      <a:lnTo>
                        <a:pt x="10800" y="5400"/>
                      </a:lnTo>
                      <a:lnTo>
                        <a:pt x="14055" y="0"/>
                      </a:lnTo>
                      <a:lnTo>
                        <a:pt x="17272" y="5400"/>
                      </a:lnTo>
                      <a:lnTo>
                        <a:pt x="216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3C7C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78" name="Freeform 25"/>
                <p:cNvSpPr/>
                <p:nvPr/>
              </p:nvSpPr>
              <p:spPr>
                <a:xfrm>
                  <a:off x="6531787" y="3454053"/>
                  <a:ext cx="157775" cy="1563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27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1A3A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79" name="Freeform 26"/>
                <p:cNvSpPr/>
                <p:nvPr/>
              </p:nvSpPr>
              <p:spPr>
                <a:xfrm>
                  <a:off x="6531787" y="4238657"/>
                  <a:ext cx="1589028" cy="1577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17272" y="16248"/>
                      </a:lnTo>
                      <a:lnTo>
                        <a:pt x="14055" y="21600"/>
                      </a:lnTo>
                      <a:lnTo>
                        <a:pt x="10800" y="16248"/>
                      </a:lnTo>
                      <a:lnTo>
                        <a:pt x="7545" y="21600"/>
                      </a:lnTo>
                      <a:lnTo>
                        <a:pt x="4328" y="16248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CED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80" name="Freeform 27"/>
                <p:cNvSpPr/>
                <p:nvPr/>
              </p:nvSpPr>
              <p:spPr>
                <a:xfrm>
                  <a:off x="6531787" y="4238657"/>
                  <a:ext cx="157775" cy="1577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21600" y="18924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D1A3A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81" name="Freeform 22"/>
                <p:cNvSpPr/>
                <p:nvPr/>
              </p:nvSpPr>
              <p:spPr>
                <a:xfrm>
                  <a:off x="9076930" y="3462927"/>
                  <a:ext cx="1589028" cy="9423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17281" y="901"/>
                      </a:lnTo>
                      <a:lnTo>
                        <a:pt x="14040" y="0"/>
                      </a:lnTo>
                      <a:lnTo>
                        <a:pt x="10802" y="901"/>
                      </a:lnTo>
                      <a:lnTo>
                        <a:pt x="7560" y="0"/>
                      </a:lnTo>
                      <a:lnTo>
                        <a:pt x="4319" y="901"/>
                      </a:lnTo>
                      <a:lnTo>
                        <a:pt x="0" y="0"/>
                      </a:lnTo>
                      <a:lnTo>
                        <a:pt x="0" y="3600"/>
                      </a:lnTo>
                      <a:cubicBezTo>
                        <a:pt x="726" y="5951"/>
                        <a:pt x="1090" y="8371"/>
                        <a:pt x="1081" y="10801"/>
                      </a:cubicBezTo>
                      <a:cubicBezTo>
                        <a:pt x="1069" y="13229"/>
                        <a:pt x="705" y="15646"/>
                        <a:pt x="0" y="18000"/>
                      </a:cubicBezTo>
                      <a:lnTo>
                        <a:pt x="0" y="21600"/>
                      </a:lnTo>
                      <a:lnTo>
                        <a:pt x="4319" y="20701"/>
                      </a:lnTo>
                      <a:lnTo>
                        <a:pt x="7560" y="21600"/>
                      </a:lnTo>
                      <a:lnTo>
                        <a:pt x="10802" y="20701"/>
                      </a:lnTo>
                      <a:lnTo>
                        <a:pt x="14040" y="21600"/>
                      </a:lnTo>
                      <a:lnTo>
                        <a:pt x="17281" y="20701"/>
                      </a:lnTo>
                      <a:lnTo>
                        <a:pt x="21600" y="21600"/>
                      </a:lnTo>
                      <a:lnTo>
                        <a:pt x="21600" y="18000"/>
                      </a:lnTo>
                      <a:cubicBezTo>
                        <a:pt x="20874" y="15649"/>
                        <a:pt x="20510" y="13229"/>
                        <a:pt x="20522" y="10801"/>
                      </a:cubicBezTo>
                      <a:cubicBezTo>
                        <a:pt x="20531" y="8374"/>
                        <a:pt x="20895" y="5956"/>
                        <a:pt x="21600" y="360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D95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82" name="Freeform 23"/>
                <p:cNvSpPr/>
                <p:nvPr/>
              </p:nvSpPr>
              <p:spPr>
                <a:xfrm>
                  <a:off x="9076930" y="3462927"/>
                  <a:ext cx="238823" cy="9423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1" h="21600" fill="norm" stroke="1" extrusionOk="0">
                      <a:moveTo>
                        <a:pt x="14353" y="18000"/>
                      </a:moveTo>
                      <a:cubicBezTo>
                        <a:pt x="19036" y="15646"/>
                        <a:pt x="21459" y="13229"/>
                        <a:pt x="21539" y="10801"/>
                      </a:cubicBezTo>
                      <a:cubicBezTo>
                        <a:pt x="21600" y="8371"/>
                        <a:pt x="19178" y="5951"/>
                        <a:pt x="14353" y="3600"/>
                      </a:cubicBezTo>
                      <a:lnTo>
                        <a:pt x="14353" y="451"/>
                      </a:lnTo>
                      <a:lnTo>
                        <a:pt x="0" y="0"/>
                      </a:lnTo>
                      <a:lnTo>
                        <a:pt x="0" y="3600"/>
                      </a:lnTo>
                      <a:cubicBezTo>
                        <a:pt x="4825" y="5951"/>
                        <a:pt x="7247" y="8371"/>
                        <a:pt x="7187" y="10801"/>
                      </a:cubicBezTo>
                      <a:cubicBezTo>
                        <a:pt x="7106" y="13229"/>
                        <a:pt x="4683" y="15646"/>
                        <a:pt x="0" y="18000"/>
                      </a:cubicBezTo>
                      <a:lnTo>
                        <a:pt x="0" y="21600"/>
                      </a:lnTo>
                      <a:lnTo>
                        <a:pt x="14353" y="21152"/>
                      </a:lnTo>
                      <a:lnTo>
                        <a:pt x="14353" y="18000"/>
                      </a:lnTo>
                      <a:close/>
                    </a:path>
                  </a:pathLst>
                </a:custGeom>
                <a:solidFill>
                  <a:srgbClr val="C78F9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83" name="Freeform 24"/>
                <p:cNvSpPr/>
                <p:nvPr/>
              </p:nvSpPr>
              <p:spPr>
                <a:xfrm>
                  <a:off x="9076930" y="3462927"/>
                  <a:ext cx="1589028" cy="1563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4328" y="5400"/>
                      </a:lnTo>
                      <a:lnTo>
                        <a:pt x="7545" y="0"/>
                      </a:lnTo>
                      <a:lnTo>
                        <a:pt x="10800" y="5400"/>
                      </a:lnTo>
                      <a:lnTo>
                        <a:pt x="14055" y="0"/>
                      </a:lnTo>
                      <a:lnTo>
                        <a:pt x="17272" y="5400"/>
                      </a:lnTo>
                      <a:lnTo>
                        <a:pt x="216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3C7C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84" name="Freeform 25"/>
                <p:cNvSpPr/>
                <p:nvPr/>
              </p:nvSpPr>
              <p:spPr>
                <a:xfrm>
                  <a:off x="9076930" y="3462927"/>
                  <a:ext cx="157775" cy="1563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27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1A3A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85" name="Freeform 26"/>
                <p:cNvSpPr/>
                <p:nvPr/>
              </p:nvSpPr>
              <p:spPr>
                <a:xfrm>
                  <a:off x="9076930" y="4247531"/>
                  <a:ext cx="1589028" cy="1577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17272" y="16248"/>
                      </a:lnTo>
                      <a:lnTo>
                        <a:pt x="14055" y="21600"/>
                      </a:lnTo>
                      <a:lnTo>
                        <a:pt x="10800" y="16248"/>
                      </a:lnTo>
                      <a:lnTo>
                        <a:pt x="7545" y="21600"/>
                      </a:lnTo>
                      <a:lnTo>
                        <a:pt x="4328" y="16248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CED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86" name="Freeform 27"/>
                <p:cNvSpPr/>
                <p:nvPr/>
              </p:nvSpPr>
              <p:spPr>
                <a:xfrm>
                  <a:off x="9076930" y="4247531"/>
                  <a:ext cx="157775" cy="1577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21600" y="18924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D1A3A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87" name="타원 369"/>
                <p:cNvSpPr/>
                <p:nvPr/>
              </p:nvSpPr>
              <p:spPr>
                <a:xfrm>
                  <a:off x="1927385" y="4018066"/>
                  <a:ext cx="874299" cy="511103"/>
                </a:xfrm>
                <a:prstGeom prst="ellipse">
                  <a:avLst/>
                </a:prstGeom>
                <a:noFill/>
                <a:ln w="19050" cap="flat">
                  <a:solidFill>
                    <a:srgbClr val="A6A6A6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88" name="타원 370"/>
                <p:cNvSpPr/>
                <p:nvPr/>
              </p:nvSpPr>
              <p:spPr>
                <a:xfrm>
                  <a:off x="4368878" y="3997958"/>
                  <a:ext cx="874299" cy="511103"/>
                </a:xfrm>
                <a:prstGeom prst="ellipse">
                  <a:avLst/>
                </a:prstGeom>
                <a:noFill/>
                <a:ln w="19050" cap="flat">
                  <a:solidFill>
                    <a:srgbClr val="A6A6A6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89" name="타원 371"/>
                <p:cNvSpPr/>
                <p:nvPr/>
              </p:nvSpPr>
              <p:spPr>
                <a:xfrm>
                  <a:off x="6969973" y="3997144"/>
                  <a:ext cx="874299" cy="511102"/>
                </a:xfrm>
                <a:prstGeom prst="ellipse">
                  <a:avLst/>
                </a:prstGeom>
                <a:noFill/>
                <a:ln w="19050" cap="flat">
                  <a:solidFill>
                    <a:srgbClr val="A6A6A6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90" name="타원 372"/>
                <p:cNvSpPr/>
                <p:nvPr/>
              </p:nvSpPr>
              <p:spPr>
                <a:xfrm>
                  <a:off x="9521922" y="4010284"/>
                  <a:ext cx="874299" cy="511103"/>
                </a:xfrm>
                <a:prstGeom prst="ellipse">
                  <a:avLst/>
                </a:prstGeom>
                <a:noFill/>
                <a:ln w="19050" cap="flat">
                  <a:solidFill>
                    <a:srgbClr val="A6A6A6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grpSp>
              <p:nvGrpSpPr>
                <p:cNvPr id="693" name="그룹 373"/>
                <p:cNvGrpSpPr/>
                <p:nvPr/>
              </p:nvGrpSpPr>
              <p:grpSpPr>
                <a:xfrm>
                  <a:off x="1011471" y="2355007"/>
                  <a:ext cx="10485620" cy="774478"/>
                  <a:chOff x="0" y="0"/>
                  <a:chExt cx="10485619" cy="774477"/>
                </a:xfrm>
              </p:grpSpPr>
              <p:sp>
                <p:nvSpPr>
                  <p:cNvPr id="691" name="직사각형 429"/>
                  <p:cNvSpPr/>
                  <p:nvPr/>
                </p:nvSpPr>
                <p:spPr>
                  <a:xfrm>
                    <a:off x="3" y="10940"/>
                    <a:ext cx="10485617" cy="763538"/>
                  </a:xfrm>
                  <a:prstGeom prst="rect">
                    <a:avLst/>
                  </a:prstGeom>
                  <a:solidFill>
                    <a:srgbClr val="E4E6E5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692" name="직사각형 430"/>
                  <p:cNvSpPr/>
                  <p:nvPr/>
                </p:nvSpPr>
                <p:spPr>
                  <a:xfrm>
                    <a:off x="-1" y="-1"/>
                    <a:ext cx="10485617" cy="376485"/>
                  </a:xfrm>
                  <a:prstGeom prst="rect">
                    <a:avLst/>
                  </a:prstGeom>
                  <a:solidFill>
                    <a:srgbClr val="F2F7F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</p:grpSp>
            <p:grpSp>
              <p:nvGrpSpPr>
                <p:cNvPr id="702" name="그룹 374"/>
                <p:cNvGrpSpPr/>
                <p:nvPr/>
              </p:nvGrpSpPr>
              <p:grpSpPr>
                <a:xfrm>
                  <a:off x="1485605" y="2395235"/>
                  <a:ext cx="9286674" cy="684584"/>
                  <a:chOff x="0" y="0"/>
                  <a:chExt cx="9286673" cy="684583"/>
                </a:xfrm>
              </p:grpSpPr>
              <p:sp>
                <p:nvSpPr>
                  <p:cNvPr id="694" name="사각형: 둥근 모서리 421"/>
                  <p:cNvSpPr/>
                  <p:nvPr/>
                </p:nvSpPr>
                <p:spPr>
                  <a:xfrm>
                    <a:off x="44249" y="373693"/>
                    <a:ext cx="1786939" cy="30036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6A6A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695" name="사각형: 둥근 모서리 422"/>
                  <p:cNvSpPr/>
                  <p:nvPr/>
                </p:nvSpPr>
                <p:spPr>
                  <a:xfrm>
                    <a:off x="2391711" y="379679"/>
                    <a:ext cx="1786938" cy="30036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6A6A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696" name="사각형: 둥근 모서리 423"/>
                  <p:cNvSpPr/>
                  <p:nvPr/>
                </p:nvSpPr>
                <p:spPr>
                  <a:xfrm>
                    <a:off x="4903535" y="374356"/>
                    <a:ext cx="1786939" cy="30036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6A6A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697" name="사각형: 둥근 모서리 424"/>
                  <p:cNvSpPr/>
                  <p:nvPr/>
                </p:nvSpPr>
                <p:spPr>
                  <a:xfrm>
                    <a:off x="7457506" y="384223"/>
                    <a:ext cx="1786939" cy="30036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6A6A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698" name="직사각형 425"/>
                  <p:cNvSpPr/>
                  <p:nvPr/>
                </p:nvSpPr>
                <p:spPr>
                  <a:xfrm>
                    <a:off x="-1" y="21737"/>
                    <a:ext cx="1831188" cy="27319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699" name="직사각형 426"/>
                  <p:cNvSpPr/>
                  <p:nvPr/>
                </p:nvSpPr>
                <p:spPr>
                  <a:xfrm>
                    <a:off x="2305318" y="0"/>
                    <a:ext cx="1831188" cy="27319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00" name="직사각형 427"/>
                  <p:cNvSpPr/>
                  <p:nvPr/>
                </p:nvSpPr>
                <p:spPr>
                  <a:xfrm>
                    <a:off x="4903535" y="14569"/>
                    <a:ext cx="1831189" cy="27319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01" name="직사각형 428"/>
                  <p:cNvSpPr/>
                  <p:nvPr/>
                </p:nvSpPr>
                <p:spPr>
                  <a:xfrm>
                    <a:off x="7455486" y="5207"/>
                    <a:ext cx="1831188" cy="27319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</p:grpSp>
            <p:grpSp>
              <p:nvGrpSpPr>
                <p:cNvPr id="705" name="그룹 375"/>
                <p:cNvGrpSpPr/>
                <p:nvPr/>
              </p:nvGrpSpPr>
              <p:grpSpPr>
                <a:xfrm>
                  <a:off x="1011467" y="4417379"/>
                  <a:ext cx="10485620" cy="774478"/>
                  <a:chOff x="0" y="0"/>
                  <a:chExt cx="10485619" cy="774477"/>
                </a:xfrm>
              </p:grpSpPr>
              <p:sp>
                <p:nvSpPr>
                  <p:cNvPr id="703" name="직사각형 419"/>
                  <p:cNvSpPr/>
                  <p:nvPr/>
                </p:nvSpPr>
                <p:spPr>
                  <a:xfrm>
                    <a:off x="3" y="10940"/>
                    <a:ext cx="10485617" cy="763538"/>
                  </a:xfrm>
                  <a:prstGeom prst="rect">
                    <a:avLst/>
                  </a:prstGeom>
                  <a:solidFill>
                    <a:srgbClr val="E4E6E5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04" name="직사각형 420"/>
                  <p:cNvSpPr/>
                  <p:nvPr/>
                </p:nvSpPr>
                <p:spPr>
                  <a:xfrm>
                    <a:off x="-1" y="-1"/>
                    <a:ext cx="10485617" cy="376485"/>
                  </a:xfrm>
                  <a:prstGeom prst="rect">
                    <a:avLst/>
                  </a:prstGeom>
                  <a:solidFill>
                    <a:srgbClr val="F2F7F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</p:grpSp>
            <p:sp>
              <p:nvSpPr>
                <p:cNvPr id="706" name="사각형: 둥근 모서리 376"/>
                <p:cNvSpPr/>
                <p:nvPr/>
              </p:nvSpPr>
              <p:spPr>
                <a:xfrm>
                  <a:off x="1563572" y="4831430"/>
                  <a:ext cx="1786939" cy="30036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6A6A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07" name="사각형: 둥근 모서리 377"/>
                <p:cNvSpPr/>
                <p:nvPr/>
              </p:nvSpPr>
              <p:spPr>
                <a:xfrm>
                  <a:off x="3911033" y="4837415"/>
                  <a:ext cx="1786939" cy="30036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6A6A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08" name="사각형: 둥근 모서리 378"/>
                <p:cNvSpPr/>
                <p:nvPr/>
              </p:nvSpPr>
              <p:spPr>
                <a:xfrm>
                  <a:off x="6422858" y="4832093"/>
                  <a:ext cx="1786938" cy="3003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6A6A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09" name="사각형: 둥근 모서리 379"/>
                <p:cNvSpPr/>
                <p:nvPr/>
              </p:nvSpPr>
              <p:spPr>
                <a:xfrm>
                  <a:off x="8976829" y="4841959"/>
                  <a:ext cx="1786939" cy="30036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6A6A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10" name="직사각형 380"/>
                <p:cNvSpPr/>
                <p:nvPr/>
              </p:nvSpPr>
              <p:spPr>
                <a:xfrm>
                  <a:off x="1521343" y="4467687"/>
                  <a:ext cx="1831188" cy="27319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11" name="직사각형 381"/>
                <p:cNvSpPr/>
                <p:nvPr/>
              </p:nvSpPr>
              <p:spPr>
                <a:xfrm>
                  <a:off x="3826661" y="4445949"/>
                  <a:ext cx="1831188" cy="27319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12" name="직사각형 382"/>
                <p:cNvSpPr/>
                <p:nvPr/>
              </p:nvSpPr>
              <p:spPr>
                <a:xfrm>
                  <a:off x="6424879" y="4460518"/>
                  <a:ext cx="1831188" cy="27319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13" name="직사각형 383"/>
                <p:cNvSpPr/>
                <p:nvPr/>
              </p:nvSpPr>
              <p:spPr>
                <a:xfrm>
                  <a:off x="8976829" y="4451156"/>
                  <a:ext cx="1831188" cy="27319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14" name="Freeform 42"/>
                <p:cNvSpPr/>
                <p:nvPr/>
              </p:nvSpPr>
              <p:spPr>
                <a:xfrm>
                  <a:off x="1913316" y="5589414"/>
                  <a:ext cx="814588" cy="2651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9110" y="21600"/>
                      </a:moveTo>
                      <a:cubicBezTo>
                        <a:pt x="20658" y="18939"/>
                        <a:pt x="21600" y="15546"/>
                        <a:pt x="21600" y="11817"/>
                      </a:cubicBezTo>
                      <a:cubicBezTo>
                        <a:pt x="21600" y="7064"/>
                        <a:pt x="20078" y="2812"/>
                        <a:pt x="17689" y="0"/>
                      </a:cubicBezTo>
                      <a:lnTo>
                        <a:pt x="3911" y="0"/>
                      </a:lnTo>
                      <a:cubicBezTo>
                        <a:pt x="1522" y="2812"/>
                        <a:pt x="0" y="7064"/>
                        <a:pt x="0" y="11817"/>
                      </a:cubicBezTo>
                      <a:cubicBezTo>
                        <a:pt x="0" y="15546"/>
                        <a:pt x="942" y="18939"/>
                        <a:pt x="2490" y="21600"/>
                      </a:cubicBezTo>
                      <a:lnTo>
                        <a:pt x="19110" y="21600"/>
                      </a:lnTo>
                      <a:close/>
                    </a:path>
                  </a:pathLst>
                </a:custGeom>
                <a:solidFill>
                  <a:srgbClr val="FEB6B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15" name="Freeform 43"/>
                <p:cNvSpPr/>
                <p:nvPr/>
              </p:nvSpPr>
              <p:spPr>
                <a:xfrm>
                  <a:off x="2146958" y="5491028"/>
                  <a:ext cx="347305" cy="983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0" y="21600"/>
                      </a:lnTo>
                      <a:lnTo>
                        <a:pt x="0" y="3256"/>
                      </a:lnTo>
                      <a:cubicBezTo>
                        <a:pt x="0" y="1471"/>
                        <a:pt x="927" y="0"/>
                        <a:pt x="2052" y="0"/>
                      </a:cubicBezTo>
                      <a:lnTo>
                        <a:pt x="19548" y="0"/>
                      </a:lnTo>
                      <a:cubicBezTo>
                        <a:pt x="20693" y="0"/>
                        <a:pt x="21600" y="1471"/>
                        <a:pt x="21600" y="3256"/>
                      </a:cubicBezTo>
                      <a:lnTo>
                        <a:pt x="21600" y="21600"/>
                      </a:lnTo>
                    </a:path>
                  </a:pathLst>
                </a:custGeom>
                <a:solidFill>
                  <a:srgbClr val="DFCED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16" name="Freeform 44"/>
                <p:cNvSpPr/>
                <p:nvPr/>
              </p:nvSpPr>
              <p:spPr>
                <a:xfrm>
                  <a:off x="1913316" y="5854537"/>
                  <a:ext cx="814588" cy="7498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4870"/>
                      </a:moveTo>
                      <a:cubicBezTo>
                        <a:pt x="21600" y="4204"/>
                        <a:pt x="20490" y="3662"/>
                        <a:pt x="19127" y="3662"/>
                      </a:cubicBezTo>
                      <a:lnTo>
                        <a:pt x="19127" y="0"/>
                      </a:lnTo>
                      <a:lnTo>
                        <a:pt x="2473" y="0"/>
                      </a:lnTo>
                      <a:lnTo>
                        <a:pt x="2473" y="3662"/>
                      </a:lnTo>
                      <a:cubicBezTo>
                        <a:pt x="1102" y="3662"/>
                        <a:pt x="0" y="4204"/>
                        <a:pt x="0" y="4870"/>
                      </a:cubicBezTo>
                      <a:lnTo>
                        <a:pt x="0" y="20281"/>
                      </a:lnTo>
                      <a:cubicBezTo>
                        <a:pt x="0" y="21008"/>
                        <a:pt x="1211" y="21600"/>
                        <a:pt x="2700" y="21600"/>
                      </a:cubicBezTo>
                      <a:cubicBezTo>
                        <a:pt x="4189" y="21600"/>
                        <a:pt x="5400" y="21008"/>
                        <a:pt x="5400" y="20281"/>
                      </a:cubicBezTo>
                      <a:cubicBezTo>
                        <a:pt x="5400" y="21008"/>
                        <a:pt x="6611" y="21600"/>
                        <a:pt x="8100" y="21600"/>
                      </a:cubicBezTo>
                      <a:cubicBezTo>
                        <a:pt x="9589" y="21600"/>
                        <a:pt x="10800" y="21008"/>
                        <a:pt x="10800" y="20281"/>
                      </a:cubicBezTo>
                      <a:cubicBezTo>
                        <a:pt x="10800" y="21008"/>
                        <a:pt x="12011" y="21600"/>
                        <a:pt x="13500" y="21600"/>
                      </a:cubicBezTo>
                      <a:cubicBezTo>
                        <a:pt x="14989" y="21600"/>
                        <a:pt x="16200" y="21008"/>
                        <a:pt x="16200" y="20281"/>
                      </a:cubicBezTo>
                      <a:cubicBezTo>
                        <a:pt x="16200" y="21008"/>
                        <a:pt x="17411" y="21600"/>
                        <a:pt x="18900" y="21600"/>
                      </a:cubicBezTo>
                      <a:cubicBezTo>
                        <a:pt x="20389" y="21600"/>
                        <a:pt x="21600" y="21008"/>
                        <a:pt x="21600" y="20281"/>
                      </a:cubicBezTo>
                      <a:lnTo>
                        <a:pt x="21600" y="4870"/>
                      </a:lnTo>
                      <a:close/>
                    </a:path>
                  </a:pathLst>
                </a:custGeom>
                <a:solidFill>
                  <a:srgbClr val="FEB6B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17" name="Rectangle 46"/>
                <p:cNvSpPr/>
                <p:nvPr/>
              </p:nvSpPr>
              <p:spPr>
                <a:xfrm>
                  <a:off x="1913316" y="6119402"/>
                  <a:ext cx="814587" cy="324156"/>
                </a:xfrm>
                <a:prstGeom prst="rect">
                  <a:avLst/>
                </a:prstGeom>
                <a:solidFill>
                  <a:srgbClr val="E3C7C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18" name="Freeform 42"/>
                <p:cNvSpPr/>
                <p:nvPr/>
              </p:nvSpPr>
              <p:spPr>
                <a:xfrm>
                  <a:off x="4376888" y="5563905"/>
                  <a:ext cx="814587" cy="2651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9110" y="21600"/>
                      </a:moveTo>
                      <a:cubicBezTo>
                        <a:pt x="20658" y="18939"/>
                        <a:pt x="21600" y="15546"/>
                        <a:pt x="21600" y="11817"/>
                      </a:cubicBezTo>
                      <a:cubicBezTo>
                        <a:pt x="21600" y="7064"/>
                        <a:pt x="20078" y="2812"/>
                        <a:pt x="17689" y="0"/>
                      </a:cubicBezTo>
                      <a:lnTo>
                        <a:pt x="3911" y="0"/>
                      </a:lnTo>
                      <a:cubicBezTo>
                        <a:pt x="1522" y="2812"/>
                        <a:pt x="0" y="7064"/>
                        <a:pt x="0" y="11817"/>
                      </a:cubicBezTo>
                      <a:cubicBezTo>
                        <a:pt x="0" y="15546"/>
                        <a:pt x="942" y="18939"/>
                        <a:pt x="2490" y="21600"/>
                      </a:cubicBezTo>
                      <a:lnTo>
                        <a:pt x="19110" y="21600"/>
                      </a:lnTo>
                      <a:close/>
                    </a:path>
                  </a:pathLst>
                </a:custGeom>
                <a:solidFill>
                  <a:srgbClr val="FEB6B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19" name="Freeform 43"/>
                <p:cNvSpPr/>
                <p:nvPr/>
              </p:nvSpPr>
              <p:spPr>
                <a:xfrm>
                  <a:off x="4610529" y="5465518"/>
                  <a:ext cx="347305" cy="983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0" y="21600"/>
                      </a:lnTo>
                      <a:lnTo>
                        <a:pt x="0" y="3256"/>
                      </a:lnTo>
                      <a:cubicBezTo>
                        <a:pt x="0" y="1471"/>
                        <a:pt x="927" y="0"/>
                        <a:pt x="2052" y="0"/>
                      </a:cubicBezTo>
                      <a:lnTo>
                        <a:pt x="19548" y="0"/>
                      </a:lnTo>
                      <a:cubicBezTo>
                        <a:pt x="20693" y="0"/>
                        <a:pt x="21600" y="1471"/>
                        <a:pt x="21600" y="3256"/>
                      </a:cubicBezTo>
                      <a:lnTo>
                        <a:pt x="21600" y="21600"/>
                      </a:lnTo>
                    </a:path>
                  </a:pathLst>
                </a:custGeom>
                <a:solidFill>
                  <a:srgbClr val="DFCED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20" name="Freeform 44"/>
                <p:cNvSpPr/>
                <p:nvPr/>
              </p:nvSpPr>
              <p:spPr>
                <a:xfrm>
                  <a:off x="4376888" y="5829028"/>
                  <a:ext cx="814587" cy="7498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4870"/>
                      </a:moveTo>
                      <a:cubicBezTo>
                        <a:pt x="21600" y="4204"/>
                        <a:pt x="20490" y="3662"/>
                        <a:pt x="19127" y="3662"/>
                      </a:cubicBezTo>
                      <a:lnTo>
                        <a:pt x="19127" y="0"/>
                      </a:lnTo>
                      <a:lnTo>
                        <a:pt x="2473" y="0"/>
                      </a:lnTo>
                      <a:lnTo>
                        <a:pt x="2473" y="3662"/>
                      </a:lnTo>
                      <a:cubicBezTo>
                        <a:pt x="1102" y="3662"/>
                        <a:pt x="0" y="4204"/>
                        <a:pt x="0" y="4870"/>
                      </a:cubicBezTo>
                      <a:lnTo>
                        <a:pt x="0" y="20281"/>
                      </a:lnTo>
                      <a:cubicBezTo>
                        <a:pt x="0" y="21008"/>
                        <a:pt x="1211" y="21600"/>
                        <a:pt x="2700" y="21600"/>
                      </a:cubicBezTo>
                      <a:cubicBezTo>
                        <a:pt x="4189" y="21600"/>
                        <a:pt x="5400" y="21008"/>
                        <a:pt x="5400" y="20281"/>
                      </a:cubicBezTo>
                      <a:cubicBezTo>
                        <a:pt x="5400" y="21008"/>
                        <a:pt x="6611" y="21600"/>
                        <a:pt x="8100" y="21600"/>
                      </a:cubicBezTo>
                      <a:cubicBezTo>
                        <a:pt x="9589" y="21600"/>
                        <a:pt x="10800" y="21008"/>
                        <a:pt x="10800" y="20281"/>
                      </a:cubicBezTo>
                      <a:cubicBezTo>
                        <a:pt x="10800" y="21008"/>
                        <a:pt x="12011" y="21600"/>
                        <a:pt x="13500" y="21600"/>
                      </a:cubicBezTo>
                      <a:cubicBezTo>
                        <a:pt x="14989" y="21600"/>
                        <a:pt x="16200" y="21008"/>
                        <a:pt x="16200" y="20281"/>
                      </a:cubicBezTo>
                      <a:cubicBezTo>
                        <a:pt x="16200" y="21008"/>
                        <a:pt x="17411" y="21600"/>
                        <a:pt x="18900" y="21600"/>
                      </a:cubicBezTo>
                      <a:cubicBezTo>
                        <a:pt x="20389" y="21600"/>
                        <a:pt x="21600" y="21008"/>
                        <a:pt x="21600" y="20281"/>
                      </a:cubicBezTo>
                      <a:lnTo>
                        <a:pt x="21600" y="4870"/>
                      </a:lnTo>
                      <a:close/>
                    </a:path>
                  </a:pathLst>
                </a:custGeom>
                <a:solidFill>
                  <a:srgbClr val="FEB6B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21" name="Rectangle 46"/>
                <p:cNvSpPr/>
                <p:nvPr/>
              </p:nvSpPr>
              <p:spPr>
                <a:xfrm>
                  <a:off x="4376888" y="6093893"/>
                  <a:ext cx="814587" cy="324156"/>
                </a:xfrm>
                <a:prstGeom prst="rect">
                  <a:avLst/>
                </a:prstGeom>
                <a:solidFill>
                  <a:srgbClr val="E3C7C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22" name="Freeform 42"/>
                <p:cNvSpPr/>
                <p:nvPr/>
              </p:nvSpPr>
              <p:spPr>
                <a:xfrm>
                  <a:off x="7027698" y="5545233"/>
                  <a:ext cx="814587" cy="2651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9110" y="21600"/>
                      </a:moveTo>
                      <a:cubicBezTo>
                        <a:pt x="20658" y="18939"/>
                        <a:pt x="21600" y="15546"/>
                        <a:pt x="21600" y="11817"/>
                      </a:cubicBezTo>
                      <a:cubicBezTo>
                        <a:pt x="21600" y="7064"/>
                        <a:pt x="20078" y="2812"/>
                        <a:pt x="17689" y="0"/>
                      </a:cubicBezTo>
                      <a:lnTo>
                        <a:pt x="3911" y="0"/>
                      </a:lnTo>
                      <a:cubicBezTo>
                        <a:pt x="1522" y="2812"/>
                        <a:pt x="0" y="7064"/>
                        <a:pt x="0" y="11817"/>
                      </a:cubicBezTo>
                      <a:cubicBezTo>
                        <a:pt x="0" y="15546"/>
                        <a:pt x="942" y="18939"/>
                        <a:pt x="2490" y="21600"/>
                      </a:cubicBezTo>
                      <a:lnTo>
                        <a:pt x="19110" y="21600"/>
                      </a:lnTo>
                      <a:close/>
                    </a:path>
                  </a:pathLst>
                </a:custGeom>
                <a:solidFill>
                  <a:srgbClr val="FEB6B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23" name="Freeform 43"/>
                <p:cNvSpPr/>
                <p:nvPr/>
              </p:nvSpPr>
              <p:spPr>
                <a:xfrm>
                  <a:off x="7261339" y="5446846"/>
                  <a:ext cx="347306" cy="983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0" y="21600"/>
                      </a:lnTo>
                      <a:lnTo>
                        <a:pt x="0" y="3256"/>
                      </a:lnTo>
                      <a:cubicBezTo>
                        <a:pt x="0" y="1471"/>
                        <a:pt x="927" y="0"/>
                        <a:pt x="2052" y="0"/>
                      </a:cubicBezTo>
                      <a:lnTo>
                        <a:pt x="19548" y="0"/>
                      </a:lnTo>
                      <a:cubicBezTo>
                        <a:pt x="20693" y="0"/>
                        <a:pt x="21600" y="1471"/>
                        <a:pt x="21600" y="3256"/>
                      </a:cubicBezTo>
                      <a:lnTo>
                        <a:pt x="21600" y="21600"/>
                      </a:lnTo>
                    </a:path>
                  </a:pathLst>
                </a:custGeom>
                <a:solidFill>
                  <a:srgbClr val="DFCED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24" name="Freeform 44"/>
                <p:cNvSpPr/>
                <p:nvPr/>
              </p:nvSpPr>
              <p:spPr>
                <a:xfrm>
                  <a:off x="7027698" y="5810355"/>
                  <a:ext cx="814587" cy="7498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4870"/>
                      </a:moveTo>
                      <a:cubicBezTo>
                        <a:pt x="21600" y="4204"/>
                        <a:pt x="20490" y="3662"/>
                        <a:pt x="19127" y="3662"/>
                      </a:cubicBezTo>
                      <a:lnTo>
                        <a:pt x="19127" y="0"/>
                      </a:lnTo>
                      <a:lnTo>
                        <a:pt x="2473" y="0"/>
                      </a:lnTo>
                      <a:lnTo>
                        <a:pt x="2473" y="3662"/>
                      </a:lnTo>
                      <a:cubicBezTo>
                        <a:pt x="1102" y="3662"/>
                        <a:pt x="0" y="4204"/>
                        <a:pt x="0" y="4870"/>
                      </a:cubicBezTo>
                      <a:lnTo>
                        <a:pt x="0" y="20281"/>
                      </a:lnTo>
                      <a:cubicBezTo>
                        <a:pt x="0" y="21008"/>
                        <a:pt x="1211" y="21600"/>
                        <a:pt x="2700" y="21600"/>
                      </a:cubicBezTo>
                      <a:cubicBezTo>
                        <a:pt x="4189" y="21600"/>
                        <a:pt x="5400" y="21008"/>
                        <a:pt x="5400" y="20281"/>
                      </a:cubicBezTo>
                      <a:cubicBezTo>
                        <a:pt x="5400" y="21008"/>
                        <a:pt x="6611" y="21600"/>
                        <a:pt x="8100" y="21600"/>
                      </a:cubicBezTo>
                      <a:cubicBezTo>
                        <a:pt x="9589" y="21600"/>
                        <a:pt x="10800" y="21008"/>
                        <a:pt x="10800" y="20281"/>
                      </a:cubicBezTo>
                      <a:cubicBezTo>
                        <a:pt x="10800" y="21008"/>
                        <a:pt x="12011" y="21600"/>
                        <a:pt x="13500" y="21600"/>
                      </a:cubicBezTo>
                      <a:cubicBezTo>
                        <a:pt x="14989" y="21600"/>
                        <a:pt x="16200" y="21008"/>
                        <a:pt x="16200" y="20281"/>
                      </a:cubicBezTo>
                      <a:cubicBezTo>
                        <a:pt x="16200" y="21008"/>
                        <a:pt x="17411" y="21600"/>
                        <a:pt x="18900" y="21600"/>
                      </a:cubicBezTo>
                      <a:cubicBezTo>
                        <a:pt x="20389" y="21600"/>
                        <a:pt x="21600" y="21008"/>
                        <a:pt x="21600" y="20281"/>
                      </a:cubicBezTo>
                      <a:lnTo>
                        <a:pt x="21600" y="4870"/>
                      </a:lnTo>
                      <a:close/>
                    </a:path>
                  </a:pathLst>
                </a:custGeom>
                <a:solidFill>
                  <a:srgbClr val="FEB6B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25" name="Rectangle 46"/>
                <p:cNvSpPr/>
                <p:nvPr/>
              </p:nvSpPr>
              <p:spPr>
                <a:xfrm>
                  <a:off x="7027698" y="6075221"/>
                  <a:ext cx="814587" cy="324156"/>
                </a:xfrm>
                <a:prstGeom prst="rect">
                  <a:avLst/>
                </a:prstGeom>
                <a:solidFill>
                  <a:srgbClr val="E3C7C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26" name="Freeform 42"/>
                <p:cNvSpPr/>
                <p:nvPr/>
              </p:nvSpPr>
              <p:spPr>
                <a:xfrm>
                  <a:off x="9543419" y="5571511"/>
                  <a:ext cx="814587" cy="2651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9110" y="21600"/>
                      </a:moveTo>
                      <a:cubicBezTo>
                        <a:pt x="20658" y="18939"/>
                        <a:pt x="21600" y="15546"/>
                        <a:pt x="21600" y="11817"/>
                      </a:cubicBezTo>
                      <a:cubicBezTo>
                        <a:pt x="21600" y="7064"/>
                        <a:pt x="20078" y="2812"/>
                        <a:pt x="17689" y="0"/>
                      </a:cubicBezTo>
                      <a:lnTo>
                        <a:pt x="3911" y="0"/>
                      </a:lnTo>
                      <a:cubicBezTo>
                        <a:pt x="1522" y="2812"/>
                        <a:pt x="0" y="7064"/>
                        <a:pt x="0" y="11817"/>
                      </a:cubicBezTo>
                      <a:cubicBezTo>
                        <a:pt x="0" y="15546"/>
                        <a:pt x="942" y="18939"/>
                        <a:pt x="2490" y="21600"/>
                      </a:cubicBezTo>
                      <a:lnTo>
                        <a:pt x="19110" y="21600"/>
                      </a:lnTo>
                      <a:close/>
                    </a:path>
                  </a:pathLst>
                </a:custGeom>
                <a:solidFill>
                  <a:srgbClr val="FEB6B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27" name="Freeform 43"/>
                <p:cNvSpPr/>
                <p:nvPr/>
              </p:nvSpPr>
              <p:spPr>
                <a:xfrm>
                  <a:off x="9777059" y="5473125"/>
                  <a:ext cx="347306" cy="983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0" y="21600"/>
                      </a:lnTo>
                      <a:lnTo>
                        <a:pt x="0" y="3256"/>
                      </a:lnTo>
                      <a:cubicBezTo>
                        <a:pt x="0" y="1471"/>
                        <a:pt x="927" y="0"/>
                        <a:pt x="2052" y="0"/>
                      </a:cubicBezTo>
                      <a:lnTo>
                        <a:pt x="19548" y="0"/>
                      </a:lnTo>
                      <a:cubicBezTo>
                        <a:pt x="20693" y="0"/>
                        <a:pt x="21600" y="1471"/>
                        <a:pt x="21600" y="3256"/>
                      </a:cubicBezTo>
                      <a:lnTo>
                        <a:pt x="21600" y="21600"/>
                      </a:lnTo>
                    </a:path>
                  </a:pathLst>
                </a:custGeom>
                <a:solidFill>
                  <a:srgbClr val="DFCED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28" name="Freeform 44"/>
                <p:cNvSpPr/>
                <p:nvPr/>
              </p:nvSpPr>
              <p:spPr>
                <a:xfrm>
                  <a:off x="9543419" y="5836634"/>
                  <a:ext cx="814587" cy="7498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4870"/>
                      </a:moveTo>
                      <a:cubicBezTo>
                        <a:pt x="21600" y="4204"/>
                        <a:pt x="20490" y="3662"/>
                        <a:pt x="19127" y="3662"/>
                      </a:cubicBezTo>
                      <a:lnTo>
                        <a:pt x="19127" y="0"/>
                      </a:lnTo>
                      <a:lnTo>
                        <a:pt x="2473" y="0"/>
                      </a:lnTo>
                      <a:lnTo>
                        <a:pt x="2473" y="3662"/>
                      </a:lnTo>
                      <a:cubicBezTo>
                        <a:pt x="1102" y="3662"/>
                        <a:pt x="0" y="4204"/>
                        <a:pt x="0" y="4870"/>
                      </a:cubicBezTo>
                      <a:lnTo>
                        <a:pt x="0" y="20281"/>
                      </a:lnTo>
                      <a:cubicBezTo>
                        <a:pt x="0" y="21008"/>
                        <a:pt x="1211" y="21600"/>
                        <a:pt x="2700" y="21600"/>
                      </a:cubicBezTo>
                      <a:cubicBezTo>
                        <a:pt x="4189" y="21600"/>
                        <a:pt x="5400" y="21008"/>
                        <a:pt x="5400" y="20281"/>
                      </a:cubicBezTo>
                      <a:cubicBezTo>
                        <a:pt x="5400" y="21008"/>
                        <a:pt x="6611" y="21600"/>
                        <a:pt x="8100" y="21600"/>
                      </a:cubicBezTo>
                      <a:cubicBezTo>
                        <a:pt x="9589" y="21600"/>
                        <a:pt x="10800" y="21008"/>
                        <a:pt x="10800" y="20281"/>
                      </a:cubicBezTo>
                      <a:cubicBezTo>
                        <a:pt x="10800" y="21008"/>
                        <a:pt x="12011" y="21600"/>
                        <a:pt x="13500" y="21600"/>
                      </a:cubicBezTo>
                      <a:cubicBezTo>
                        <a:pt x="14989" y="21600"/>
                        <a:pt x="16200" y="21008"/>
                        <a:pt x="16200" y="20281"/>
                      </a:cubicBezTo>
                      <a:cubicBezTo>
                        <a:pt x="16200" y="21008"/>
                        <a:pt x="17411" y="21600"/>
                        <a:pt x="18900" y="21600"/>
                      </a:cubicBezTo>
                      <a:cubicBezTo>
                        <a:pt x="20389" y="21600"/>
                        <a:pt x="21600" y="21008"/>
                        <a:pt x="21600" y="20281"/>
                      </a:cubicBezTo>
                      <a:lnTo>
                        <a:pt x="21600" y="4870"/>
                      </a:lnTo>
                      <a:close/>
                    </a:path>
                  </a:pathLst>
                </a:custGeom>
                <a:solidFill>
                  <a:srgbClr val="FEB6B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29" name="Rectangle 46"/>
                <p:cNvSpPr/>
                <p:nvPr/>
              </p:nvSpPr>
              <p:spPr>
                <a:xfrm>
                  <a:off x="9543419" y="6101500"/>
                  <a:ext cx="814587" cy="324156"/>
                </a:xfrm>
                <a:prstGeom prst="rect">
                  <a:avLst/>
                </a:prstGeom>
                <a:solidFill>
                  <a:srgbClr val="E3C7C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30" name="타원 404"/>
                <p:cNvSpPr/>
                <p:nvPr/>
              </p:nvSpPr>
              <p:spPr>
                <a:xfrm>
                  <a:off x="1960135" y="6183577"/>
                  <a:ext cx="874299" cy="511103"/>
                </a:xfrm>
                <a:prstGeom prst="ellipse">
                  <a:avLst/>
                </a:prstGeom>
                <a:noFill/>
                <a:ln w="19050" cap="flat">
                  <a:solidFill>
                    <a:srgbClr val="A6A6A6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31" name="타원 405"/>
                <p:cNvSpPr/>
                <p:nvPr/>
              </p:nvSpPr>
              <p:spPr>
                <a:xfrm>
                  <a:off x="4401628" y="6163469"/>
                  <a:ext cx="874299" cy="511103"/>
                </a:xfrm>
                <a:prstGeom prst="ellipse">
                  <a:avLst/>
                </a:prstGeom>
                <a:noFill/>
                <a:ln w="19050" cap="flat">
                  <a:solidFill>
                    <a:srgbClr val="A6A6A6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32" name="타원 406"/>
                <p:cNvSpPr/>
                <p:nvPr/>
              </p:nvSpPr>
              <p:spPr>
                <a:xfrm>
                  <a:off x="7002722" y="6162655"/>
                  <a:ext cx="874299" cy="511103"/>
                </a:xfrm>
                <a:prstGeom prst="ellipse">
                  <a:avLst/>
                </a:prstGeom>
                <a:noFill/>
                <a:ln w="19050" cap="flat">
                  <a:solidFill>
                    <a:srgbClr val="A6A6A6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33" name="타원 407"/>
                <p:cNvSpPr/>
                <p:nvPr/>
              </p:nvSpPr>
              <p:spPr>
                <a:xfrm>
                  <a:off x="9554672" y="6175795"/>
                  <a:ext cx="874299" cy="511103"/>
                </a:xfrm>
                <a:prstGeom prst="ellipse">
                  <a:avLst/>
                </a:prstGeom>
                <a:noFill/>
                <a:ln w="19050" cap="flat">
                  <a:solidFill>
                    <a:srgbClr val="A6A6A6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grpSp>
              <p:nvGrpSpPr>
                <p:cNvPr id="736" name="그룹 408"/>
                <p:cNvGrpSpPr/>
                <p:nvPr/>
              </p:nvGrpSpPr>
              <p:grpSpPr>
                <a:xfrm>
                  <a:off x="1011464" y="6572099"/>
                  <a:ext cx="10485620" cy="774478"/>
                  <a:chOff x="0" y="0"/>
                  <a:chExt cx="10485619" cy="774477"/>
                </a:xfrm>
              </p:grpSpPr>
              <p:sp>
                <p:nvSpPr>
                  <p:cNvPr id="734" name="직사각형 417"/>
                  <p:cNvSpPr/>
                  <p:nvPr/>
                </p:nvSpPr>
                <p:spPr>
                  <a:xfrm>
                    <a:off x="3" y="10940"/>
                    <a:ext cx="10485617" cy="763538"/>
                  </a:xfrm>
                  <a:prstGeom prst="rect">
                    <a:avLst/>
                  </a:prstGeom>
                  <a:solidFill>
                    <a:srgbClr val="E4E6E5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35" name="직사각형 418"/>
                  <p:cNvSpPr/>
                  <p:nvPr/>
                </p:nvSpPr>
                <p:spPr>
                  <a:xfrm>
                    <a:off x="-1" y="-1"/>
                    <a:ext cx="10485617" cy="376485"/>
                  </a:xfrm>
                  <a:prstGeom prst="rect">
                    <a:avLst/>
                  </a:prstGeom>
                  <a:solidFill>
                    <a:srgbClr val="F2F7F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</p:grpSp>
            <p:sp>
              <p:nvSpPr>
                <p:cNvPr id="737" name="사각형: 둥근 모서리 409"/>
                <p:cNvSpPr/>
                <p:nvPr/>
              </p:nvSpPr>
              <p:spPr>
                <a:xfrm>
                  <a:off x="1607822" y="6983323"/>
                  <a:ext cx="1786939" cy="30036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6A6A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38" name="사각형: 둥근 모서리 410"/>
                <p:cNvSpPr/>
                <p:nvPr/>
              </p:nvSpPr>
              <p:spPr>
                <a:xfrm>
                  <a:off x="3955283" y="6989309"/>
                  <a:ext cx="1786939" cy="30036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6A6A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39" name="사각형: 둥근 모서리 411"/>
                <p:cNvSpPr/>
                <p:nvPr/>
              </p:nvSpPr>
              <p:spPr>
                <a:xfrm>
                  <a:off x="6467108" y="6983986"/>
                  <a:ext cx="1786939" cy="30036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6A6A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40" name="사각형: 둥근 모서리 412"/>
                <p:cNvSpPr/>
                <p:nvPr/>
              </p:nvSpPr>
              <p:spPr>
                <a:xfrm>
                  <a:off x="9021079" y="6993853"/>
                  <a:ext cx="1786939" cy="30036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6A6A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41" name="직사각형 413"/>
                <p:cNvSpPr/>
                <p:nvPr/>
              </p:nvSpPr>
              <p:spPr>
                <a:xfrm>
                  <a:off x="1521343" y="6651017"/>
                  <a:ext cx="1831188" cy="27319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42" name="직사각형 414"/>
                <p:cNvSpPr/>
                <p:nvPr/>
              </p:nvSpPr>
              <p:spPr>
                <a:xfrm>
                  <a:off x="3826661" y="6629279"/>
                  <a:ext cx="1831188" cy="27319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43" name="직사각형 415"/>
                <p:cNvSpPr/>
                <p:nvPr/>
              </p:nvSpPr>
              <p:spPr>
                <a:xfrm>
                  <a:off x="6424879" y="6643848"/>
                  <a:ext cx="1831188" cy="27319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44" name="직사각형 416"/>
                <p:cNvSpPr/>
                <p:nvPr/>
              </p:nvSpPr>
              <p:spPr>
                <a:xfrm>
                  <a:off x="8976829" y="6634486"/>
                  <a:ext cx="1831188" cy="27319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</p:grpSp>
        <p:sp>
          <p:nvSpPr>
            <p:cNvPr id="747" name="직선 연결선 455"/>
            <p:cNvSpPr/>
            <p:nvPr/>
          </p:nvSpPr>
          <p:spPr>
            <a:xfrm>
              <a:off x="10015951" y="10727586"/>
              <a:ext cx="13590" cy="395567"/>
            </a:xfrm>
            <a:prstGeom prst="line">
              <a:avLst/>
            </a:prstGeom>
            <a:noFill/>
            <a:ln w="19050" cap="flat">
              <a:solidFill>
                <a:srgbClr val="76717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54" name="그룹 452"/>
          <p:cNvGrpSpPr/>
          <p:nvPr/>
        </p:nvGrpSpPr>
        <p:grpSpPr>
          <a:xfrm>
            <a:off x="7018777" y="6772976"/>
            <a:ext cx="2088403" cy="3149919"/>
            <a:chOff x="0" y="0"/>
            <a:chExt cx="2088402" cy="3149918"/>
          </a:xfrm>
        </p:grpSpPr>
        <p:sp>
          <p:nvSpPr>
            <p:cNvPr id="749" name="Freeform 7"/>
            <p:cNvSpPr/>
            <p:nvPr/>
          </p:nvSpPr>
          <p:spPr>
            <a:xfrm rot="18039166">
              <a:off x="23381" y="1745024"/>
              <a:ext cx="1585379" cy="957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90" y="21600"/>
                  </a:moveTo>
                  <a:lnTo>
                    <a:pt x="1798" y="21600"/>
                  </a:lnTo>
                  <a:cubicBezTo>
                    <a:pt x="807" y="21600"/>
                    <a:pt x="0" y="21179"/>
                    <a:pt x="0" y="20655"/>
                  </a:cubicBezTo>
                  <a:lnTo>
                    <a:pt x="0" y="938"/>
                  </a:lnTo>
                  <a:cubicBezTo>
                    <a:pt x="0" y="421"/>
                    <a:pt x="807" y="0"/>
                    <a:pt x="1798" y="0"/>
                  </a:cubicBezTo>
                  <a:lnTo>
                    <a:pt x="19790" y="0"/>
                  </a:lnTo>
                  <a:cubicBezTo>
                    <a:pt x="20793" y="0"/>
                    <a:pt x="21600" y="421"/>
                    <a:pt x="21600" y="938"/>
                  </a:cubicBezTo>
                  <a:lnTo>
                    <a:pt x="21600" y="20655"/>
                  </a:lnTo>
                  <a:cubicBezTo>
                    <a:pt x="21600" y="21179"/>
                    <a:pt x="20793" y="21600"/>
                    <a:pt x="19790" y="21600"/>
                  </a:cubicBezTo>
                  <a:close/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0" name="Freeform 6"/>
            <p:cNvSpPr/>
            <p:nvPr/>
          </p:nvSpPr>
          <p:spPr>
            <a:xfrm>
              <a:off x="1288646" y="500058"/>
              <a:ext cx="391055" cy="491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438" fill="norm" stroke="1" extrusionOk="0">
                  <a:moveTo>
                    <a:pt x="20014" y="21112"/>
                  </a:moveTo>
                  <a:lnTo>
                    <a:pt x="21501" y="7438"/>
                  </a:lnTo>
                  <a:cubicBezTo>
                    <a:pt x="21600" y="6622"/>
                    <a:pt x="21388" y="5806"/>
                    <a:pt x="20934" y="5095"/>
                  </a:cubicBezTo>
                  <a:lnTo>
                    <a:pt x="19093" y="2239"/>
                  </a:lnTo>
                  <a:cubicBezTo>
                    <a:pt x="18116" y="712"/>
                    <a:pt x="16104" y="-162"/>
                    <a:pt x="14022" y="25"/>
                  </a:cubicBezTo>
                  <a:lnTo>
                    <a:pt x="4433" y="864"/>
                  </a:lnTo>
                  <a:lnTo>
                    <a:pt x="0" y="3393"/>
                  </a:lnTo>
                  <a:lnTo>
                    <a:pt x="4504" y="11681"/>
                  </a:lnTo>
                  <a:cubicBezTo>
                    <a:pt x="7181" y="12276"/>
                    <a:pt x="8810" y="14502"/>
                    <a:pt x="8173" y="16729"/>
                  </a:cubicBezTo>
                  <a:lnTo>
                    <a:pt x="6813" y="21438"/>
                  </a:lnTo>
                  <a:lnTo>
                    <a:pt x="20014" y="21112"/>
                  </a:lnTo>
                  <a:close/>
                </a:path>
              </a:pathLst>
            </a:custGeom>
            <a:solidFill>
              <a:srgbClr val="FFE4C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1" name="Freeform 7"/>
            <p:cNvSpPr/>
            <p:nvPr/>
          </p:nvSpPr>
          <p:spPr>
            <a:xfrm>
              <a:off x="794217" y="-1"/>
              <a:ext cx="1294186" cy="1848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587" fill="norm" stroke="1" extrusionOk="0">
                  <a:moveTo>
                    <a:pt x="20153" y="2123"/>
                  </a:moveTo>
                  <a:lnTo>
                    <a:pt x="18009" y="2370"/>
                  </a:lnTo>
                  <a:cubicBezTo>
                    <a:pt x="17817" y="2392"/>
                    <a:pt x="17630" y="2432"/>
                    <a:pt x="17451" y="2488"/>
                  </a:cubicBezTo>
                  <a:lnTo>
                    <a:pt x="11566" y="4422"/>
                  </a:lnTo>
                  <a:cubicBezTo>
                    <a:pt x="10898" y="4640"/>
                    <a:pt x="10426" y="5089"/>
                    <a:pt x="10302" y="5619"/>
                  </a:cubicBezTo>
                  <a:lnTo>
                    <a:pt x="9685" y="8311"/>
                  </a:lnTo>
                  <a:cubicBezTo>
                    <a:pt x="9587" y="8732"/>
                    <a:pt x="9723" y="9162"/>
                    <a:pt x="10060" y="9508"/>
                  </a:cubicBezTo>
                  <a:lnTo>
                    <a:pt x="10762" y="10232"/>
                  </a:lnTo>
                  <a:cubicBezTo>
                    <a:pt x="11362" y="10852"/>
                    <a:pt x="12481" y="11077"/>
                    <a:pt x="13430" y="10768"/>
                  </a:cubicBezTo>
                  <a:lnTo>
                    <a:pt x="19077" y="8935"/>
                  </a:lnTo>
                  <a:cubicBezTo>
                    <a:pt x="19770" y="8710"/>
                    <a:pt x="20579" y="8857"/>
                    <a:pt x="21051" y="9290"/>
                  </a:cubicBezTo>
                  <a:cubicBezTo>
                    <a:pt x="21600" y="9798"/>
                    <a:pt x="21511" y="10531"/>
                    <a:pt x="20851" y="10959"/>
                  </a:cubicBezTo>
                  <a:lnTo>
                    <a:pt x="15319" y="14548"/>
                  </a:lnTo>
                  <a:cubicBezTo>
                    <a:pt x="15077" y="14704"/>
                    <a:pt x="14885" y="14894"/>
                    <a:pt x="14757" y="15113"/>
                  </a:cubicBezTo>
                  <a:cubicBezTo>
                    <a:pt x="14038" y="16329"/>
                    <a:pt x="11260" y="20626"/>
                    <a:pt x="7349" y="21587"/>
                  </a:cubicBezTo>
                  <a:lnTo>
                    <a:pt x="0" y="19204"/>
                  </a:lnTo>
                  <a:lnTo>
                    <a:pt x="3272" y="7425"/>
                  </a:lnTo>
                  <a:cubicBezTo>
                    <a:pt x="3319" y="7244"/>
                    <a:pt x="3413" y="7070"/>
                    <a:pt x="3545" y="6910"/>
                  </a:cubicBezTo>
                  <a:lnTo>
                    <a:pt x="7009" y="2731"/>
                  </a:lnTo>
                  <a:cubicBezTo>
                    <a:pt x="7277" y="2410"/>
                    <a:pt x="7685" y="2167"/>
                    <a:pt x="8170" y="2045"/>
                  </a:cubicBezTo>
                  <a:lnTo>
                    <a:pt x="15979" y="87"/>
                  </a:lnTo>
                  <a:cubicBezTo>
                    <a:pt x="16264" y="15"/>
                    <a:pt x="16566" y="-13"/>
                    <a:pt x="16864" y="6"/>
                  </a:cubicBezTo>
                  <a:lnTo>
                    <a:pt x="20055" y="193"/>
                  </a:lnTo>
                  <a:cubicBezTo>
                    <a:pt x="20753" y="233"/>
                    <a:pt x="21289" y="667"/>
                    <a:pt x="21277" y="1178"/>
                  </a:cubicBezTo>
                  <a:cubicBezTo>
                    <a:pt x="21264" y="1652"/>
                    <a:pt x="20791" y="2052"/>
                    <a:pt x="20153" y="2123"/>
                  </a:cubicBezTo>
                </a:path>
              </a:pathLst>
            </a:custGeom>
            <a:solidFill>
              <a:srgbClr val="FFE8D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2" name="Freeform 8"/>
            <p:cNvSpPr/>
            <p:nvPr/>
          </p:nvSpPr>
          <p:spPr>
            <a:xfrm>
              <a:off x="546270" y="1260605"/>
              <a:ext cx="1113321" cy="926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14" y="0"/>
                  </a:moveTo>
                  <a:lnTo>
                    <a:pt x="21600" y="12470"/>
                  </a:lnTo>
                  <a:lnTo>
                    <a:pt x="17396" y="21600"/>
                  </a:lnTo>
                  <a:lnTo>
                    <a:pt x="0" y="9130"/>
                  </a:lnTo>
                  <a:lnTo>
                    <a:pt x="4214" y="0"/>
                  </a:lnTo>
                  <a:close/>
                </a:path>
              </a:pathLst>
            </a:custGeom>
            <a:solidFill>
              <a:srgbClr val="9149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3" name="Freeform 9"/>
            <p:cNvSpPr/>
            <p:nvPr/>
          </p:nvSpPr>
          <p:spPr>
            <a:xfrm>
              <a:off x="1307754" y="1811553"/>
              <a:ext cx="159459" cy="165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19" h="18912" fill="norm" stroke="1" extrusionOk="0">
                  <a:moveTo>
                    <a:pt x="1256" y="4753"/>
                  </a:moveTo>
                  <a:cubicBezTo>
                    <a:pt x="3853" y="207"/>
                    <a:pt x="9658" y="-1349"/>
                    <a:pt x="14179" y="1275"/>
                  </a:cubicBezTo>
                  <a:cubicBezTo>
                    <a:pt x="18701" y="3868"/>
                    <a:pt x="20259" y="9634"/>
                    <a:pt x="17662" y="14180"/>
                  </a:cubicBezTo>
                  <a:cubicBezTo>
                    <a:pt x="15065" y="18695"/>
                    <a:pt x="9260" y="20251"/>
                    <a:pt x="4739" y="17658"/>
                  </a:cubicBezTo>
                  <a:cubicBezTo>
                    <a:pt x="217" y="15034"/>
                    <a:pt x="-1341" y="9268"/>
                    <a:pt x="1256" y="4753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57" name="그룹 453"/>
          <p:cNvGrpSpPr/>
          <p:nvPr/>
        </p:nvGrpSpPr>
        <p:grpSpPr>
          <a:xfrm>
            <a:off x="8829875" y="6964699"/>
            <a:ext cx="587895" cy="597025"/>
            <a:chOff x="0" y="0"/>
            <a:chExt cx="587893" cy="597024"/>
          </a:xfrm>
        </p:grpSpPr>
        <p:sp>
          <p:nvSpPr>
            <p:cNvPr id="755" name="Oval 10"/>
            <p:cNvSpPr/>
            <p:nvPr/>
          </p:nvSpPr>
          <p:spPr>
            <a:xfrm>
              <a:off x="0" y="0"/>
              <a:ext cx="581914" cy="597025"/>
            </a:xfrm>
            <a:prstGeom prst="ellipse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6" name="Oval 11"/>
            <p:cNvSpPr/>
            <p:nvPr/>
          </p:nvSpPr>
          <p:spPr>
            <a:xfrm>
              <a:off x="55301" y="5642"/>
              <a:ext cx="532593" cy="565737"/>
            </a:xfrm>
            <a:prstGeom prst="ellipse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64" name="그룹 458"/>
          <p:cNvGrpSpPr/>
          <p:nvPr/>
        </p:nvGrpSpPr>
        <p:grpSpPr>
          <a:xfrm>
            <a:off x="4793184" y="6080334"/>
            <a:ext cx="1093082" cy="1150087"/>
            <a:chOff x="0" y="0"/>
            <a:chExt cx="1093081" cy="1150085"/>
          </a:xfrm>
        </p:grpSpPr>
        <p:sp>
          <p:nvSpPr>
            <p:cNvPr id="758" name="Freeform 22"/>
            <p:cNvSpPr/>
            <p:nvPr/>
          </p:nvSpPr>
          <p:spPr>
            <a:xfrm rot="664116">
              <a:off x="86665" y="79062"/>
              <a:ext cx="919751" cy="991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7281" y="901"/>
                  </a:lnTo>
                  <a:lnTo>
                    <a:pt x="14040" y="0"/>
                  </a:lnTo>
                  <a:lnTo>
                    <a:pt x="10802" y="901"/>
                  </a:lnTo>
                  <a:lnTo>
                    <a:pt x="7560" y="0"/>
                  </a:lnTo>
                  <a:lnTo>
                    <a:pt x="4319" y="90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726" y="5951"/>
                    <a:pt x="1090" y="8371"/>
                    <a:pt x="1081" y="10801"/>
                  </a:cubicBezTo>
                  <a:cubicBezTo>
                    <a:pt x="1069" y="13229"/>
                    <a:pt x="705" y="15646"/>
                    <a:pt x="0" y="18000"/>
                  </a:cubicBezTo>
                  <a:lnTo>
                    <a:pt x="0" y="21600"/>
                  </a:lnTo>
                  <a:lnTo>
                    <a:pt x="4319" y="20701"/>
                  </a:lnTo>
                  <a:lnTo>
                    <a:pt x="7560" y="21600"/>
                  </a:lnTo>
                  <a:lnTo>
                    <a:pt x="10802" y="20701"/>
                  </a:lnTo>
                  <a:lnTo>
                    <a:pt x="14040" y="21600"/>
                  </a:lnTo>
                  <a:lnTo>
                    <a:pt x="17281" y="20701"/>
                  </a:lnTo>
                  <a:lnTo>
                    <a:pt x="21600" y="21600"/>
                  </a:lnTo>
                  <a:lnTo>
                    <a:pt x="21600" y="18000"/>
                  </a:lnTo>
                  <a:cubicBezTo>
                    <a:pt x="20874" y="15649"/>
                    <a:pt x="20510" y="13229"/>
                    <a:pt x="20522" y="10801"/>
                  </a:cubicBezTo>
                  <a:cubicBezTo>
                    <a:pt x="20531" y="8374"/>
                    <a:pt x="20895" y="5956"/>
                    <a:pt x="21600" y="3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9" name="Freeform 23"/>
            <p:cNvSpPr/>
            <p:nvPr/>
          </p:nvSpPr>
          <p:spPr>
            <a:xfrm rot="664116">
              <a:off x="93934" y="4043"/>
              <a:ext cx="138235" cy="991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4353" y="18000"/>
                  </a:moveTo>
                  <a:cubicBezTo>
                    <a:pt x="19036" y="15646"/>
                    <a:pt x="21459" y="13229"/>
                    <a:pt x="21539" y="10801"/>
                  </a:cubicBezTo>
                  <a:cubicBezTo>
                    <a:pt x="21600" y="8371"/>
                    <a:pt x="19178" y="5951"/>
                    <a:pt x="14353" y="3600"/>
                  </a:cubicBezTo>
                  <a:lnTo>
                    <a:pt x="14353" y="45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4825" y="5951"/>
                    <a:pt x="7247" y="8371"/>
                    <a:pt x="7187" y="10801"/>
                  </a:cubicBezTo>
                  <a:cubicBezTo>
                    <a:pt x="7106" y="13229"/>
                    <a:pt x="4683" y="15646"/>
                    <a:pt x="0" y="18000"/>
                  </a:cubicBezTo>
                  <a:lnTo>
                    <a:pt x="0" y="21600"/>
                  </a:lnTo>
                  <a:lnTo>
                    <a:pt x="14353" y="21152"/>
                  </a:lnTo>
                  <a:lnTo>
                    <a:pt x="14353" y="18000"/>
                  </a:lnTo>
                  <a:close/>
                </a:path>
              </a:pathLst>
            </a:custGeom>
            <a:solidFill>
              <a:srgbClr val="C78F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0" name="Freeform 24"/>
            <p:cNvSpPr/>
            <p:nvPr/>
          </p:nvSpPr>
          <p:spPr>
            <a:xfrm rot="664116">
              <a:off x="166086" y="86757"/>
              <a:ext cx="919751" cy="164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4328" y="5400"/>
                  </a:lnTo>
                  <a:lnTo>
                    <a:pt x="7545" y="0"/>
                  </a:lnTo>
                  <a:lnTo>
                    <a:pt x="10800" y="5400"/>
                  </a:lnTo>
                  <a:lnTo>
                    <a:pt x="14055" y="0"/>
                  </a:lnTo>
                  <a:lnTo>
                    <a:pt x="17272" y="54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1" name="Freeform 25"/>
            <p:cNvSpPr/>
            <p:nvPr/>
          </p:nvSpPr>
          <p:spPr>
            <a:xfrm rot="664116">
              <a:off x="173792" y="7235"/>
              <a:ext cx="91323" cy="164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2" name="Freeform 26"/>
            <p:cNvSpPr/>
            <p:nvPr/>
          </p:nvSpPr>
          <p:spPr>
            <a:xfrm rot="664116">
              <a:off x="7386" y="897277"/>
              <a:ext cx="919750" cy="166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7272" y="16248"/>
                  </a:lnTo>
                  <a:lnTo>
                    <a:pt x="14055" y="21600"/>
                  </a:lnTo>
                  <a:lnTo>
                    <a:pt x="10800" y="16248"/>
                  </a:lnTo>
                  <a:lnTo>
                    <a:pt x="7545" y="21600"/>
                  </a:lnTo>
                  <a:lnTo>
                    <a:pt x="4328" y="16248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3" name="Freeform 27"/>
            <p:cNvSpPr/>
            <p:nvPr/>
          </p:nvSpPr>
          <p:spPr>
            <a:xfrm rot="664116">
              <a:off x="15091" y="817755"/>
              <a:ext cx="91324" cy="166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892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-0.249996" origin="layout" pathEditMode="relative">
                                      <p:cBhvr>
                                        <p:cTn id="6" dur="1000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-0.250003" origin="layout" pathEditMode="relative">
                                      <p:cBhvr>
                                        <p:cTn id="9" dur="100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xit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3" dur="500" fill="hold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Class="exit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7" dur="500" fill="hold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Class="entr" nodeType="afterEffect" presetSubtype="1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64" grpId="5"/>
      <p:bldP build="whole" bldLvl="1" animBg="1" rev="0" advAuto="0" spid="754" grpId="4"/>
      <p:bldP build="whole" bldLvl="1" animBg="1" rev="0" advAuto="0" spid="757" grpId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p14="http://schemas.microsoft.com/office/powerpoint/2010/main" showMasterPhAnim="1">
  <p:cSld>
    <p:bg>
      <p:bgPr>
        <a:solidFill>
          <a:srgbClr val="FDE3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58" descr="/Users/kimrumm/Library/Group Containers/L48J367XN4.com.infraware.PolarisOffice/EngineTemp/14202/fImage2790414497716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48124" y="1316990"/>
            <a:ext cx="4101465" cy="4231005"/>
          </a:xfrm>
          <a:prstGeom prst="rect"/>
          <a:noFill/>
        </p:spPr>
      </p:pic>
      <p:sp>
        <p:nvSpPr>
          <p:cNvPr id="3" name="텍스트 상자 59"/>
          <p:cNvSpPr txBox="1">
            <a:spLocks/>
          </p:cNvSpPr>
          <p:nvPr/>
        </p:nvSpPr>
        <p:spPr>
          <a:xfrm rot="0">
            <a:off x="4091939" y="3018155"/>
            <a:ext cx="4131945" cy="831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4800" b="1">
                <a:latin typeface="나눔고딕" charset="0"/>
                <a:ea typeface="나눔고딕" charset="0"/>
              </a:rPr>
              <a:t>매출 조회 기능</a:t>
            </a:r>
            <a:endParaRPr lang="ko-KR" altLang="en-US" sz="4800" b="1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DE3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" name="그룹 3"/>
          <p:cNvGrpSpPr/>
          <p:nvPr/>
        </p:nvGrpSpPr>
        <p:grpSpPr>
          <a:xfrm>
            <a:off x="2970470" y="7717129"/>
            <a:ext cx="1797651" cy="2592114"/>
            <a:chOff x="0" y="0"/>
            <a:chExt cx="1797649" cy="2592113"/>
          </a:xfrm>
        </p:grpSpPr>
        <p:grpSp>
          <p:nvGrpSpPr>
            <p:cNvPr id="777" name="그룹 4"/>
            <p:cNvGrpSpPr/>
            <p:nvPr/>
          </p:nvGrpSpPr>
          <p:grpSpPr>
            <a:xfrm>
              <a:off x="590357" y="1306790"/>
              <a:ext cx="1207293" cy="1224262"/>
              <a:chOff x="0" y="0"/>
              <a:chExt cx="1207292" cy="1224260"/>
            </a:xfrm>
          </p:grpSpPr>
          <p:sp>
            <p:nvSpPr>
              <p:cNvPr id="775" name="Freeform 30"/>
              <p:cNvSpPr/>
              <p:nvPr/>
            </p:nvSpPr>
            <p:spPr>
              <a:xfrm flipH="1" rot="17937343">
                <a:off x="265376" y="23395"/>
                <a:ext cx="630113" cy="9780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09" h="21327" fill="norm" stroke="1" extrusionOk="0">
                    <a:moveTo>
                      <a:pt x="16031" y="21327"/>
                    </a:moveTo>
                    <a:cubicBezTo>
                      <a:pt x="14688" y="21327"/>
                      <a:pt x="13355" y="20935"/>
                      <a:pt x="12456" y="20183"/>
                    </a:cubicBezTo>
                    <a:lnTo>
                      <a:pt x="3298" y="12567"/>
                    </a:lnTo>
                    <a:cubicBezTo>
                      <a:pt x="2835" y="12188"/>
                      <a:pt x="2526" y="11738"/>
                      <a:pt x="2381" y="11263"/>
                    </a:cubicBezTo>
                    <a:lnTo>
                      <a:pt x="91" y="3647"/>
                    </a:lnTo>
                    <a:cubicBezTo>
                      <a:pt x="-411" y="1996"/>
                      <a:pt x="1202" y="389"/>
                      <a:pt x="3685" y="61"/>
                    </a:cubicBezTo>
                    <a:cubicBezTo>
                      <a:pt x="6168" y="-273"/>
                      <a:pt x="8573" y="800"/>
                      <a:pt x="9075" y="2445"/>
                    </a:cubicBezTo>
                    <a:lnTo>
                      <a:pt x="11142" y="9341"/>
                    </a:lnTo>
                    <a:lnTo>
                      <a:pt x="19605" y="16378"/>
                    </a:lnTo>
                    <a:cubicBezTo>
                      <a:pt x="21189" y="17690"/>
                      <a:pt x="20861" y="19605"/>
                      <a:pt x="18890" y="20659"/>
                    </a:cubicBezTo>
                    <a:cubicBezTo>
                      <a:pt x="18049" y="21108"/>
                      <a:pt x="17035" y="21327"/>
                      <a:pt x="16031" y="21327"/>
                    </a:cubicBezTo>
                  </a:path>
                </a:pathLst>
              </a:custGeom>
              <a:solidFill>
                <a:srgbClr val="E4B4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76" name="Freeform 33"/>
              <p:cNvSpPr/>
              <p:nvPr/>
            </p:nvSpPr>
            <p:spPr>
              <a:xfrm flipH="1" rot="17937343">
                <a:off x="734204" y="735302"/>
                <a:ext cx="381745" cy="4338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29" h="20426" fill="norm" stroke="1" extrusionOk="0">
                    <a:moveTo>
                      <a:pt x="20431" y="5877"/>
                    </a:moveTo>
                    <a:cubicBezTo>
                      <a:pt x="21474" y="4975"/>
                      <a:pt x="21050" y="3643"/>
                      <a:pt x="19942" y="2783"/>
                    </a:cubicBezTo>
                    <a:cubicBezTo>
                      <a:pt x="18148" y="1382"/>
                      <a:pt x="17333" y="896"/>
                      <a:pt x="17333" y="896"/>
                    </a:cubicBezTo>
                    <a:cubicBezTo>
                      <a:pt x="16355" y="341"/>
                      <a:pt x="13959" y="-477"/>
                      <a:pt x="12964" y="355"/>
                    </a:cubicBezTo>
                    <a:cubicBezTo>
                      <a:pt x="5726" y="6501"/>
                      <a:pt x="200" y="15255"/>
                      <a:pt x="4" y="18321"/>
                    </a:cubicBezTo>
                    <a:cubicBezTo>
                      <a:pt x="-126" y="20124"/>
                      <a:pt x="2499" y="21123"/>
                      <a:pt x="3982" y="19861"/>
                    </a:cubicBezTo>
                    <a:cubicBezTo>
                      <a:pt x="8351" y="16143"/>
                      <a:pt x="16632" y="9095"/>
                      <a:pt x="20431" y="5877"/>
                    </a:cubicBezTo>
                    <a:close/>
                  </a:path>
                </a:pathLst>
              </a:custGeom>
              <a:solidFill>
                <a:srgbClr val="91495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780" name="그룹 5"/>
            <p:cNvGrpSpPr/>
            <p:nvPr/>
          </p:nvGrpSpPr>
          <p:grpSpPr>
            <a:xfrm>
              <a:off x="-1" y="1083950"/>
              <a:ext cx="1192818" cy="1508164"/>
              <a:chOff x="0" y="0"/>
              <a:chExt cx="1192817" cy="1508163"/>
            </a:xfrm>
          </p:grpSpPr>
          <p:sp>
            <p:nvSpPr>
              <p:cNvPr id="778" name="Freeform 29"/>
              <p:cNvSpPr/>
              <p:nvPr/>
            </p:nvSpPr>
            <p:spPr>
              <a:xfrm flipH="1" rot="2168329">
                <a:off x="316629" y="44131"/>
                <a:ext cx="559559" cy="1256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59" h="21261" fill="norm" stroke="1" extrusionOk="0">
                    <a:moveTo>
                      <a:pt x="5224" y="21261"/>
                    </a:moveTo>
                    <a:cubicBezTo>
                      <a:pt x="2343" y="21261"/>
                      <a:pt x="0" y="20205"/>
                      <a:pt x="0" y="18899"/>
                    </a:cubicBezTo>
                    <a:lnTo>
                      <a:pt x="0" y="10633"/>
                    </a:lnTo>
                    <a:cubicBezTo>
                      <a:pt x="0" y="10219"/>
                      <a:pt x="242" y="9816"/>
                      <a:pt x="693" y="9457"/>
                    </a:cubicBezTo>
                    <a:lnTo>
                      <a:pt x="11119" y="1191"/>
                    </a:lnTo>
                    <a:cubicBezTo>
                      <a:pt x="12549" y="60"/>
                      <a:pt x="15738" y="-339"/>
                      <a:pt x="18235" y="314"/>
                    </a:cubicBezTo>
                    <a:cubicBezTo>
                      <a:pt x="20731" y="961"/>
                      <a:pt x="21600" y="2401"/>
                      <a:pt x="20170" y="3533"/>
                    </a:cubicBezTo>
                    <a:lnTo>
                      <a:pt x="10437" y="11256"/>
                    </a:lnTo>
                    <a:lnTo>
                      <a:pt x="10437" y="18899"/>
                    </a:lnTo>
                    <a:cubicBezTo>
                      <a:pt x="10437" y="20205"/>
                      <a:pt x="8095" y="21261"/>
                      <a:pt x="5224" y="21261"/>
                    </a:cubicBezTo>
                    <a:close/>
                  </a:path>
                </a:pathLst>
              </a:custGeom>
              <a:solidFill>
                <a:srgbClr val="D88D7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79" name="Freeform 34"/>
              <p:cNvSpPr/>
              <p:nvPr/>
            </p:nvSpPr>
            <p:spPr>
              <a:xfrm flipH="1" rot="2168329">
                <a:off x="165065" y="1198129"/>
                <a:ext cx="502081" cy="1792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55" h="21391" fill="norm" stroke="1" extrusionOk="0">
                    <a:moveTo>
                      <a:pt x="19270" y="21391"/>
                    </a:moveTo>
                    <a:cubicBezTo>
                      <a:pt x="20376" y="21426"/>
                      <a:pt x="20991" y="18386"/>
                      <a:pt x="20954" y="15098"/>
                    </a:cubicBezTo>
                    <a:cubicBezTo>
                      <a:pt x="20880" y="9831"/>
                      <a:pt x="20770" y="7709"/>
                      <a:pt x="20770" y="7709"/>
                    </a:cubicBezTo>
                    <a:cubicBezTo>
                      <a:pt x="20598" y="5199"/>
                      <a:pt x="19848" y="38"/>
                      <a:pt x="18790" y="3"/>
                    </a:cubicBezTo>
                    <a:cubicBezTo>
                      <a:pt x="11082" y="-174"/>
                      <a:pt x="2624" y="6967"/>
                      <a:pt x="596" y="12128"/>
                    </a:cubicBezTo>
                    <a:cubicBezTo>
                      <a:pt x="-609" y="15169"/>
                      <a:pt x="141" y="21002"/>
                      <a:pt x="1715" y="21037"/>
                    </a:cubicBezTo>
                    <a:cubicBezTo>
                      <a:pt x="6386" y="21143"/>
                      <a:pt x="15225" y="21320"/>
                      <a:pt x="19270" y="21391"/>
                    </a:cubicBezTo>
                    <a:close/>
                  </a:path>
                </a:pathLst>
              </a:custGeom>
              <a:solidFill>
                <a:srgbClr val="91495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787" name="그룹 6"/>
            <p:cNvGrpSpPr/>
            <p:nvPr/>
          </p:nvGrpSpPr>
          <p:grpSpPr>
            <a:xfrm>
              <a:off x="399235" y="0"/>
              <a:ext cx="769938" cy="1541134"/>
              <a:chOff x="0" y="0"/>
              <a:chExt cx="769937" cy="1541133"/>
            </a:xfrm>
          </p:grpSpPr>
          <p:sp>
            <p:nvSpPr>
              <p:cNvPr id="781" name="Oval 26"/>
              <p:cNvSpPr/>
              <p:nvPr/>
            </p:nvSpPr>
            <p:spPr>
              <a:xfrm flipH="1">
                <a:off x="188912" y="75871"/>
                <a:ext cx="560388" cy="558801"/>
              </a:xfrm>
              <a:prstGeom prst="ellipse">
                <a:avLst/>
              </a:prstGeom>
              <a:solidFill>
                <a:srgbClr val="FFE4C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785" name="그룹 8"/>
              <p:cNvGrpSpPr/>
              <p:nvPr/>
            </p:nvGrpSpPr>
            <p:grpSpPr>
              <a:xfrm>
                <a:off x="0" y="633084"/>
                <a:ext cx="769938" cy="908051"/>
                <a:chOff x="0" y="0"/>
                <a:chExt cx="769937" cy="908050"/>
              </a:xfrm>
            </p:grpSpPr>
            <p:sp>
              <p:nvSpPr>
                <p:cNvPr id="782" name="Freeform 28"/>
                <p:cNvSpPr/>
                <p:nvPr/>
              </p:nvSpPr>
              <p:spPr>
                <a:xfrm flipH="1">
                  <a:off x="0" y="70275"/>
                  <a:ext cx="490094" cy="8377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05" h="21427" fill="norm" stroke="1" extrusionOk="0">
                      <a:moveTo>
                        <a:pt x="18261" y="21427"/>
                      </a:moveTo>
                      <a:cubicBezTo>
                        <a:pt x="16579" y="21427"/>
                        <a:pt x="15218" y="20628"/>
                        <a:pt x="15218" y="19641"/>
                      </a:cubicBezTo>
                      <a:cubicBezTo>
                        <a:pt x="15218" y="11573"/>
                        <a:pt x="1028" y="3127"/>
                        <a:pt x="886" y="3044"/>
                      </a:cubicBezTo>
                      <a:cubicBezTo>
                        <a:pt x="-295" y="2351"/>
                        <a:pt x="-295" y="1221"/>
                        <a:pt x="886" y="520"/>
                      </a:cubicBezTo>
                      <a:cubicBezTo>
                        <a:pt x="2081" y="-173"/>
                        <a:pt x="4007" y="-173"/>
                        <a:pt x="5188" y="520"/>
                      </a:cubicBezTo>
                      <a:cubicBezTo>
                        <a:pt x="5843" y="912"/>
                        <a:pt x="21305" y="10088"/>
                        <a:pt x="21305" y="19641"/>
                      </a:cubicBezTo>
                      <a:cubicBezTo>
                        <a:pt x="21305" y="20628"/>
                        <a:pt x="19944" y="21427"/>
                        <a:pt x="18261" y="21427"/>
                      </a:cubicBezTo>
                      <a:close/>
                    </a:path>
                  </a:pathLst>
                </a:custGeom>
                <a:solidFill>
                  <a:srgbClr val="FFE4C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83" name="Freeform 31"/>
                <p:cNvSpPr/>
                <p:nvPr/>
              </p:nvSpPr>
              <p:spPr>
                <a:xfrm flipH="1">
                  <a:off x="141287" y="-1"/>
                  <a:ext cx="481725" cy="8382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621" h="21600" fill="norm" stroke="1" extrusionOk="0">
                      <a:moveTo>
                        <a:pt x="18621" y="19800"/>
                      </a:moveTo>
                      <a:cubicBezTo>
                        <a:pt x="18621" y="19800"/>
                        <a:pt x="18621" y="21600"/>
                        <a:pt x="13224" y="21600"/>
                      </a:cubicBezTo>
                      <a:lnTo>
                        <a:pt x="2430" y="21600"/>
                      </a:lnTo>
                      <a:cubicBezTo>
                        <a:pt x="-2979" y="10800"/>
                        <a:pt x="1450" y="0"/>
                        <a:pt x="7827" y="0"/>
                      </a:cubicBezTo>
                      <a:cubicBezTo>
                        <a:pt x="15922" y="0"/>
                        <a:pt x="15922" y="7200"/>
                        <a:pt x="18621" y="16200"/>
                      </a:cubicBezTo>
                    </a:path>
                  </a:pathLst>
                </a:custGeom>
                <a:solidFill>
                  <a:srgbClr val="FD95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84" name="Freeform 32"/>
                <p:cNvSpPr/>
                <p:nvPr/>
              </p:nvSpPr>
              <p:spPr>
                <a:xfrm flipH="1">
                  <a:off x="350837" y="279400"/>
                  <a:ext cx="419101" cy="6286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4405" y="0"/>
                      </a:moveTo>
                      <a:cubicBezTo>
                        <a:pt x="14390" y="111"/>
                        <a:pt x="14162" y="10921"/>
                        <a:pt x="1442" y="17278"/>
                      </a:cubicBezTo>
                      <a:lnTo>
                        <a:pt x="1488" y="17318"/>
                      </a:lnTo>
                      <a:cubicBezTo>
                        <a:pt x="607" y="17754"/>
                        <a:pt x="0" y="18422"/>
                        <a:pt x="0" y="19201"/>
                      </a:cubicBezTo>
                      <a:cubicBezTo>
                        <a:pt x="0" y="20527"/>
                        <a:pt x="1624" y="21600"/>
                        <a:pt x="3597" y="21600"/>
                      </a:cubicBezTo>
                      <a:cubicBezTo>
                        <a:pt x="4417" y="21600"/>
                        <a:pt x="5131" y="21387"/>
                        <a:pt x="5723" y="21084"/>
                      </a:cubicBezTo>
                      <a:lnTo>
                        <a:pt x="5768" y="21124"/>
                      </a:lnTo>
                      <a:cubicBezTo>
                        <a:pt x="21418" y="13290"/>
                        <a:pt x="21600" y="547"/>
                        <a:pt x="21600" y="10"/>
                      </a:cubicBezTo>
                      <a:lnTo>
                        <a:pt x="14405" y="0"/>
                      </a:lnTo>
                      <a:close/>
                    </a:path>
                  </a:pathLst>
                </a:custGeom>
                <a:solidFill>
                  <a:srgbClr val="FFE4C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786" name="자유형 78"/>
              <p:cNvSpPr/>
              <p:nvPr/>
            </p:nvSpPr>
            <p:spPr>
              <a:xfrm>
                <a:off x="89995" y="0"/>
                <a:ext cx="661383" cy="6415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60" h="21116" fill="norm" stroke="1" extrusionOk="0">
                    <a:moveTo>
                      <a:pt x="8207" y="20392"/>
                    </a:moveTo>
                    <a:cubicBezTo>
                      <a:pt x="8052" y="21456"/>
                      <a:pt x="599" y="21256"/>
                      <a:pt x="83" y="20385"/>
                    </a:cubicBezTo>
                    <a:cubicBezTo>
                      <a:pt x="-433" y="19514"/>
                      <a:pt x="1615" y="17117"/>
                      <a:pt x="1858" y="15141"/>
                    </a:cubicBezTo>
                    <a:cubicBezTo>
                      <a:pt x="2102" y="13166"/>
                      <a:pt x="1002" y="10712"/>
                      <a:pt x="1545" y="8535"/>
                    </a:cubicBezTo>
                    <a:cubicBezTo>
                      <a:pt x="2087" y="6357"/>
                      <a:pt x="2620" y="3742"/>
                      <a:pt x="5114" y="2074"/>
                    </a:cubicBezTo>
                    <a:cubicBezTo>
                      <a:pt x="7608" y="405"/>
                      <a:pt x="7593" y="743"/>
                      <a:pt x="10650" y="25"/>
                    </a:cubicBezTo>
                    <a:cubicBezTo>
                      <a:pt x="13315" y="-144"/>
                      <a:pt x="16257" y="572"/>
                      <a:pt x="17930" y="1530"/>
                    </a:cubicBezTo>
                    <a:cubicBezTo>
                      <a:pt x="19603" y="2488"/>
                      <a:pt x="20208" y="4414"/>
                      <a:pt x="20688" y="5773"/>
                    </a:cubicBezTo>
                    <a:cubicBezTo>
                      <a:pt x="21167" y="7132"/>
                      <a:pt x="20885" y="9015"/>
                      <a:pt x="20806" y="9684"/>
                    </a:cubicBezTo>
                    <a:cubicBezTo>
                      <a:pt x="20727" y="10353"/>
                      <a:pt x="20872" y="10338"/>
                      <a:pt x="19987" y="9959"/>
                    </a:cubicBezTo>
                    <a:cubicBezTo>
                      <a:pt x="18001" y="9437"/>
                      <a:pt x="16393" y="8530"/>
                      <a:pt x="15343" y="8061"/>
                    </a:cubicBezTo>
                    <a:cubicBezTo>
                      <a:pt x="14292" y="7591"/>
                      <a:pt x="14209" y="6840"/>
                      <a:pt x="13686" y="7142"/>
                    </a:cubicBezTo>
                    <a:cubicBezTo>
                      <a:pt x="13162" y="7445"/>
                      <a:pt x="12777" y="8184"/>
                      <a:pt x="11640" y="8914"/>
                    </a:cubicBezTo>
                    <a:cubicBezTo>
                      <a:pt x="10504" y="9643"/>
                      <a:pt x="7791" y="10460"/>
                      <a:pt x="6865" y="11522"/>
                    </a:cubicBezTo>
                    <a:cubicBezTo>
                      <a:pt x="6489" y="12584"/>
                      <a:pt x="6366" y="15000"/>
                      <a:pt x="6680" y="16333"/>
                    </a:cubicBezTo>
                  </a:path>
                </a:pathLst>
              </a:custGeom>
              <a:solidFill>
                <a:srgbClr val="843C0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grpSp>
        <p:nvGrpSpPr>
          <p:cNvPr id="795" name="그룹 31"/>
          <p:cNvGrpSpPr/>
          <p:nvPr/>
        </p:nvGrpSpPr>
        <p:grpSpPr>
          <a:xfrm>
            <a:off x="331440" y="212982"/>
            <a:ext cx="1065823" cy="1057895"/>
            <a:chOff x="0" y="0"/>
            <a:chExt cx="1065821" cy="1057894"/>
          </a:xfrm>
        </p:grpSpPr>
        <p:sp>
          <p:nvSpPr>
            <p:cNvPr id="789" name="Freeform 22"/>
            <p:cNvSpPr/>
            <p:nvPr/>
          </p:nvSpPr>
          <p:spPr>
            <a:xfrm rot="664116">
              <a:off x="77922" y="78980"/>
              <a:ext cx="909978" cy="899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7281" y="901"/>
                  </a:lnTo>
                  <a:lnTo>
                    <a:pt x="14040" y="0"/>
                  </a:lnTo>
                  <a:lnTo>
                    <a:pt x="10802" y="901"/>
                  </a:lnTo>
                  <a:lnTo>
                    <a:pt x="7560" y="0"/>
                  </a:lnTo>
                  <a:lnTo>
                    <a:pt x="4319" y="90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726" y="5951"/>
                    <a:pt x="1090" y="8371"/>
                    <a:pt x="1081" y="10801"/>
                  </a:cubicBezTo>
                  <a:cubicBezTo>
                    <a:pt x="1069" y="13229"/>
                    <a:pt x="705" y="15646"/>
                    <a:pt x="0" y="18000"/>
                  </a:cubicBezTo>
                  <a:lnTo>
                    <a:pt x="0" y="21600"/>
                  </a:lnTo>
                  <a:lnTo>
                    <a:pt x="4319" y="20701"/>
                  </a:lnTo>
                  <a:lnTo>
                    <a:pt x="7560" y="21600"/>
                  </a:lnTo>
                  <a:lnTo>
                    <a:pt x="10802" y="20701"/>
                  </a:lnTo>
                  <a:lnTo>
                    <a:pt x="14040" y="21600"/>
                  </a:lnTo>
                  <a:lnTo>
                    <a:pt x="17281" y="20701"/>
                  </a:lnTo>
                  <a:lnTo>
                    <a:pt x="21600" y="21600"/>
                  </a:lnTo>
                  <a:lnTo>
                    <a:pt x="21600" y="18000"/>
                  </a:lnTo>
                  <a:cubicBezTo>
                    <a:pt x="20874" y="15649"/>
                    <a:pt x="20510" y="13229"/>
                    <a:pt x="20522" y="10801"/>
                  </a:cubicBezTo>
                  <a:cubicBezTo>
                    <a:pt x="20531" y="8374"/>
                    <a:pt x="20895" y="5956"/>
                    <a:pt x="21600" y="3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790" name="Freeform 23"/>
            <p:cNvSpPr/>
            <p:nvPr/>
          </p:nvSpPr>
          <p:spPr>
            <a:xfrm rot="664116">
              <a:off x="85114" y="4758"/>
              <a:ext cx="136766" cy="899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4353" y="18000"/>
                  </a:moveTo>
                  <a:cubicBezTo>
                    <a:pt x="19036" y="15646"/>
                    <a:pt x="21459" y="13229"/>
                    <a:pt x="21539" y="10801"/>
                  </a:cubicBezTo>
                  <a:cubicBezTo>
                    <a:pt x="21600" y="8371"/>
                    <a:pt x="19178" y="5951"/>
                    <a:pt x="14353" y="3600"/>
                  </a:cubicBezTo>
                  <a:lnTo>
                    <a:pt x="14353" y="45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4825" y="5951"/>
                    <a:pt x="7247" y="8371"/>
                    <a:pt x="7187" y="10801"/>
                  </a:cubicBezTo>
                  <a:cubicBezTo>
                    <a:pt x="7106" y="13229"/>
                    <a:pt x="4683" y="15646"/>
                    <a:pt x="0" y="18000"/>
                  </a:cubicBezTo>
                  <a:lnTo>
                    <a:pt x="0" y="21600"/>
                  </a:lnTo>
                  <a:lnTo>
                    <a:pt x="14353" y="21152"/>
                  </a:lnTo>
                  <a:lnTo>
                    <a:pt x="14353" y="18000"/>
                  </a:lnTo>
                  <a:close/>
                </a:path>
              </a:pathLst>
            </a:custGeom>
            <a:solidFill>
              <a:srgbClr val="C78F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791" name="Freeform 24"/>
            <p:cNvSpPr/>
            <p:nvPr/>
          </p:nvSpPr>
          <p:spPr>
            <a:xfrm rot="664116">
              <a:off x="149975" y="85961"/>
              <a:ext cx="909977" cy="149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4328" y="5400"/>
                  </a:lnTo>
                  <a:lnTo>
                    <a:pt x="7545" y="0"/>
                  </a:lnTo>
                  <a:lnTo>
                    <a:pt x="10800" y="5400"/>
                  </a:lnTo>
                  <a:lnTo>
                    <a:pt x="14055" y="0"/>
                  </a:lnTo>
                  <a:lnTo>
                    <a:pt x="17272" y="54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792" name="Freeform 25"/>
            <p:cNvSpPr/>
            <p:nvPr/>
          </p:nvSpPr>
          <p:spPr>
            <a:xfrm rot="664116">
              <a:off x="157599" y="7284"/>
              <a:ext cx="90353" cy="14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793" name="Freeform 26"/>
            <p:cNvSpPr/>
            <p:nvPr/>
          </p:nvSpPr>
          <p:spPr>
            <a:xfrm rot="664116">
              <a:off x="5998" y="821287"/>
              <a:ext cx="909977" cy="150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7272" y="16248"/>
                  </a:lnTo>
                  <a:lnTo>
                    <a:pt x="14055" y="21600"/>
                  </a:lnTo>
                  <a:lnTo>
                    <a:pt x="10800" y="16248"/>
                  </a:lnTo>
                  <a:lnTo>
                    <a:pt x="7545" y="21600"/>
                  </a:lnTo>
                  <a:lnTo>
                    <a:pt x="4328" y="16248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794" name="Freeform 27"/>
            <p:cNvSpPr/>
            <p:nvPr/>
          </p:nvSpPr>
          <p:spPr>
            <a:xfrm rot="664116">
              <a:off x="13621" y="742610"/>
              <a:ext cx="90353" cy="150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892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/>
              </a:pPr>
            </a:p>
          </p:txBody>
        </p:sp>
      </p:grpSp>
      <p:sp>
        <p:nvSpPr>
          <p:cNvPr id="796" name="TextBox 39"/>
          <p:cNvSpPr txBox="1"/>
          <p:nvPr/>
        </p:nvSpPr>
        <p:spPr>
          <a:xfrm>
            <a:off x="546706" y="603429"/>
            <a:ext cx="804837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t>2 </a:t>
            </a:r>
            <a:r>
              <a:t>스윙칩</a:t>
            </a:r>
          </a:p>
        </p:txBody>
      </p:sp>
      <p:sp>
        <p:nvSpPr>
          <p:cNvPr id="797" name="직사각형 40"/>
          <p:cNvSpPr/>
          <p:nvPr/>
        </p:nvSpPr>
        <p:spPr>
          <a:xfrm>
            <a:off x="-1" y="4889525"/>
            <a:ext cx="25146004" cy="1064030"/>
          </a:xfrm>
          <a:prstGeom prst="rect">
            <a:avLst/>
          </a:prstGeom>
          <a:solidFill>
            <a:srgbClr val="DDB3B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98" name="직선 연결선 42"/>
          <p:cNvSpPr/>
          <p:nvPr/>
        </p:nvSpPr>
        <p:spPr>
          <a:xfrm>
            <a:off x="-1" y="5421540"/>
            <a:ext cx="25146004" cy="1"/>
          </a:xfrm>
          <a:prstGeom prst="line">
            <a:avLst/>
          </a:prstGeom>
          <a:ln w="57150">
            <a:solidFill>
              <a:srgbClr val="FFFFFF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812" name="그룹 17"/>
          <p:cNvGrpSpPr/>
          <p:nvPr/>
        </p:nvGrpSpPr>
        <p:grpSpPr>
          <a:xfrm>
            <a:off x="1404383" y="3534598"/>
            <a:ext cx="1049341" cy="2086210"/>
            <a:chOff x="0" y="0"/>
            <a:chExt cx="1049339" cy="2086208"/>
          </a:xfrm>
        </p:grpSpPr>
        <p:grpSp>
          <p:nvGrpSpPr>
            <p:cNvPr id="801" name="그룹 18"/>
            <p:cNvGrpSpPr/>
            <p:nvPr/>
          </p:nvGrpSpPr>
          <p:grpSpPr>
            <a:xfrm>
              <a:off x="0" y="1075657"/>
              <a:ext cx="637391" cy="986005"/>
              <a:chOff x="0" y="0"/>
              <a:chExt cx="637390" cy="986004"/>
            </a:xfrm>
          </p:grpSpPr>
          <p:sp>
            <p:nvSpPr>
              <p:cNvPr id="799" name="Freeform 30"/>
              <p:cNvSpPr/>
              <p:nvPr/>
            </p:nvSpPr>
            <p:spPr>
              <a:xfrm flipH="1">
                <a:off x="82575" y="-1"/>
                <a:ext cx="554816" cy="7901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09" h="21327" fill="norm" stroke="1" extrusionOk="0">
                    <a:moveTo>
                      <a:pt x="16031" y="21327"/>
                    </a:moveTo>
                    <a:cubicBezTo>
                      <a:pt x="14688" y="21327"/>
                      <a:pt x="13355" y="20935"/>
                      <a:pt x="12456" y="20183"/>
                    </a:cubicBezTo>
                    <a:lnTo>
                      <a:pt x="3298" y="12567"/>
                    </a:lnTo>
                    <a:cubicBezTo>
                      <a:pt x="2835" y="12188"/>
                      <a:pt x="2526" y="11738"/>
                      <a:pt x="2381" y="11263"/>
                    </a:cubicBezTo>
                    <a:lnTo>
                      <a:pt x="91" y="3647"/>
                    </a:lnTo>
                    <a:cubicBezTo>
                      <a:pt x="-411" y="1996"/>
                      <a:pt x="1202" y="389"/>
                      <a:pt x="3685" y="61"/>
                    </a:cubicBezTo>
                    <a:cubicBezTo>
                      <a:pt x="6168" y="-273"/>
                      <a:pt x="8573" y="800"/>
                      <a:pt x="9075" y="2445"/>
                    </a:cubicBezTo>
                    <a:lnTo>
                      <a:pt x="11142" y="9341"/>
                    </a:lnTo>
                    <a:lnTo>
                      <a:pt x="19605" y="16378"/>
                    </a:lnTo>
                    <a:cubicBezTo>
                      <a:pt x="21189" y="17690"/>
                      <a:pt x="20861" y="19605"/>
                      <a:pt x="18890" y="20659"/>
                    </a:cubicBezTo>
                    <a:cubicBezTo>
                      <a:pt x="18049" y="21108"/>
                      <a:pt x="17035" y="21327"/>
                      <a:pt x="16031" y="21327"/>
                    </a:cubicBezTo>
                  </a:path>
                </a:pathLst>
              </a:custGeom>
              <a:solidFill>
                <a:srgbClr val="E4B4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00" name="Freeform 33"/>
              <p:cNvSpPr/>
              <p:nvPr/>
            </p:nvSpPr>
            <p:spPr>
              <a:xfrm flipH="1">
                <a:off x="-1" y="635493"/>
                <a:ext cx="336128" cy="3505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29" h="20426" fill="norm" stroke="1" extrusionOk="0">
                    <a:moveTo>
                      <a:pt x="20431" y="5877"/>
                    </a:moveTo>
                    <a:cubicBezTo>
                      <a:pt x="21474" y="4975"/>
                      <a:pt x="21050" y="3643"/>
                      <a:pt x="19942" y="2783"/>
                    </a:cubicBezTo>
                    <a:cubicBezTo>
                      <a:pt x="18148" y="1382"/>
                      <a:pt x="17333" y="896"/>
                      <a:pt x="17333" y="896"/>
                    </a:cubicBezTo>
                    <a:cubicBezTo>
                      <a:pt x="16355" y="341"/>
                      <a:pt x="13959" y="-477"/>
                      <a:pt x="12964" y="355"/>
                    </a:cubicBezTo>
                    <a:cubicBezTo>
                      <a:pt x="5726" y="6501"/>
                      <a:pt x="200" y="15255"/>
                      <a:pt x="4" y="18321"/>
                    </a:cubicBezTo>
                    <a:cubicBezTo>
                      <a:pt x="-126" y="20124"/>
                      <a:pt x="2499" y="21123"/>
                      <a:pt x="3982" y="19861"/>
                    </a:cubicBezTo>
                    <a:cubicBezTo>
                      <a:pt x="8351" y="16143"/>
                      <a:pt x="16632" y="9095"/>
                      <a:pt x="20431" y="5877"/>
                    </a:cubicBezTo>
                    <a:close/>
                  </a:path>
                </a:pathLst>
              </a:custGeom>
              <a:solidFill>
                <a:srgbClr val="91495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804" name="그룹 19"/>
            <p:cNvGrpSpPr/>
            <p:nvPr/>
          </p:nvGrpSpPr>
          <p:grpSpPr>
            <a:xfrm>
              <a:off x="390584" y="1018849"/>
              <a:ext cx="658756" cy="1067360"/>
              <a:chOff x="0" y="0"/>
              <a:chExt cx="658755" cy="1067359"/>
            </a:xfrm>
          </p:grpSpPr>
          <p:sp>
            <p:nvSpPr>
              <p:cNvPr id="802" name="Freeform 29"/>
              <p:cNvSpPr/>
              <p:nvPr/>
            </p:nvSpPr>
            <p:spPr>
              <a:xfrm flipH="1">
                <a:off x="-1" y="0"/>
                <a:ext cx="492694" cy="10150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59" h="21261" fill="norm" stroke="1" extrusionOk="0">
                    <a:moveTo>
                      <a:pt x="5224" y="21261"/>
                    </a:moveTo>
                    <a:cubicBezTo>
                      <a:pt x="2343" y="21261"/>
                      <a:pt x="0" y="20205"/>
                      <a:pt x="0" y="18899"/>
                    </a:cubicBezTo>
                    <a:lnTo>
                      <a:pt x="0" y="10633"/>
                    </a:lnTo>
                    <a:cubicBezTo>
                      <a:pt x="0" y="10219"/>
                      <a:pt x="242" y="9816"/>
                      <a:pt x="693" y="9457"/>
                    </a:cubicBezTo>
                    <a:lnTo>
                      <a:pt x="11119" y="1191"/>
                    </a:lnTo>
                    <a:cubicBezTo>
                      <a:pt x="12549" y="60"/>
                      <a:pt x="15738" y="-339"/>
                      <a:pt x="18235" y="314"/>
                    </a:cubicBezTo>
                    <a:cubicBezTo>
                      <a:pt x="20731" y="961"/>
                      <a:pt x="21600" y="2401"/>
                      <a:pt x="20170" y="3533"/>
                    </a:cubicBezTo>
                    <a:lnTo>
                      <a:pt x="10437" y="11256"/>
                    </a:lnTo>
                    <a:lnTo>
                      <a:pt x="10437" y="18899"/>
                    </a:lnTo>
                    <a:cubicBezTo>
                      <a:pt x="10437" y="20205"/>
                      <a:pt x="8095" y="21261"/>
                      <a:pt x="5224" y="21261"/>
                    </a:cubicBezTo>
                    <a:close/>
                  </a:path>
                </a:pathLst>
              </a:custGeom>
              <a:solidFill>
                <a:srgbClr val="D88D7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03" name="Freeform 34"/>
              <p:cNvSpPr/>
              <p:nvPr/>
            </p:nvSpPr>
            <p:spPr>
              <a:xfrm flipH="1">
                <a:off x="216672" y="922560"/>
                <a:ext cx="442084" cy="1448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55" h="21391" fill="norm" stroke="1" extrusionOk="0">
                    <a:moveTo>
                      <a:pt x="19270" y="21391"/>
                    </a:moveTo>
                    <a:cubicBezTo>
                      <a:pt x="20376" y="21426"/>
                      <a:pt x="20991" y="18386"/>
                      <a:pt x="20954" y="15098"/>
                    </a:cubicBezTo>
                    <a:cubicBezTo>
                      <a:pt x="20880" y="9831"/>
                      <a:pt x="20770" y="7709"/>
                      <a:pt x="20770" y="7709"/>
                    </a:cubicBezTo>
                    <a:cubicBezTo>
                      <a:pt x="20598" y="5199"/>
                      <a:pt x="19848" y="38"/>
                      <a:pt x="18790" y="3"/>
                    </a:cubicBezTo>
                    <a:cubicBezTo>
                      <a:pt x="11082" y="-174"/>
                      <a:pt x="2624" y="6967"/>
                      <a:pt x="596" y="12128"/>
                    </a:cubicBezTo>
                    <a:cubicBezTo>
                      <a:pt x="-609" y="15169"/>
                      <a:pt x="141" y="21002"/>
                      <a:pt x="1715" y="21037"/>
                    </a:cubicBezTo>
                    <a:cubicBezTo>
                      <a:pt x="6386" y="21143"/>
                      <a:pt x="15225" y="21320"/>
                      <a:pt x="19270" y="21391"/>
                    </a:cubicBezTo>
                    <a:close/>
                  </a:path>
                </a:pathLst>
              </a:custGeom>
              <a:solidFill>
                <a:srgbClr val="91495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811" name="그룹 20"/>
            <p:cNvGrpSpPr/>
            <p:nvPr/>
          </p:nvGrpSpPr>
          <p:grpSpPr>
            <a:xfrm>
              <a:off x="205344" y="0"/>
              <a:ext cx="677933" cy="1245093"/>
              <a:chOff x="0" y="0"/>
              <a:chExt cx="677931" cy="1245092"/>
            </a:xfrm>
          </p:grpSpPr>
          <p:sp>
            <p:nvSpPr>
              <p:cNvPr id="805" name="Oval 26"/>
              <p:cNvSpPr/>
              <p:nvPr/>
            </p:nvSpPr>
            <p:spPr>
              <a:xfrm flipH="1">
                <a:off x="166336" y="61296"/>
                <a:ext cx="493425" cy="451459"/>
              </a:xfrm>
              <a:prstGeom prst="ellipse">
                <a:avLst/>
              </a:prstGeom>
              <a:solidFill>
                <a:srgbClr val="FFE4C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809" name="그룹 22"/>
              <p:cNvGrpSpPr/>
              <p:nvPr/>
            </p:nvGrpSpPr>
            <p:grpSpPr>
              <a:xfrm>
                <a:off x="-1" y="511472"/>
                <a:ext cx="677933" cy="733621"/>
                <a:chOff x="0" y="0"/>
                <a:chExt cx="677931" cy="733619"/>
              </a:xfrm>
            </p:grpSpPr>
            <p:sp>
              <p:nvSpPr>
                <p:cNvPr id="806" name="Freeform 28"/>
                <p:cNvSpPr/>
                <p:nvPr/>
              </p:nvSpPr>
              <p:spPr>
                <a:xfrm flipH="1">
                  <a:off x="-1" y="56775"/>
                  <a:ext cx="431530" cy="67684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05" h="21427" fill="norm" stroke="1" extrusionOk="0">
                      <a:moveTo>
                        <a:pt x="18261" y="21427"/>
                      </a:moveTo>
                      <a:cubicBezTo>
                        <a:pt x="16579" y="21427"/>
                        <a:pt x="15218" y="20628"/>
                        <a:pt x="15218" y="19641"/>
                      </a:cubicBezTo>
                      <a:cubicBezTo>
                        <a:pt x="15218" y="11573"/>
                        <a:pt x="1028" y="3127"/>
                        <a:pt x="886" y="3044"/>
                      </a:cubicBezTo>
                      <a:cubicBezTo>
                        <a:pt x="-295" y="2351"/>
                        <a:pt x="-295" y="1221"/>
                        <a:pt x="886" y="520"/>
                      </a:cubicBezTo>
                      <a:cubicBezTo>
                        <a:pt x="2081" y="-173"/>
                        <a:pt x="4007" y="-173"/>
                        <a:pt x="5188" y="520"/>
                      </a:cubicBezTo>
                      <a:cubicBezTo>
                        <a:pt x="5843" y="912"/>
                        <a:pt x="21305" y="10088"/>
                        <a:pt x="21305" y="19641"/>
                      </a:cubicBezTo>
                      <a:cubicBezTo>
                        <a:pt x="21305" y="20628"/>
                        <a:pt x="19944" y="21427"/>
                        <a:pt x="18261" y="21427"/>
                      </a:cubicBezTo>
                      <a:close/>
                    </a:path>
                  </a:pathLst>
                </a:custGeom>
                <a:solidFill>
                  <a:srgbClr val="FFE4C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07" name="Freeform 31"/>
                <p:cNvSpPr/>
                <p:nvPr/>
              </p:nvSpPr>
              <p:spPr>
                <a:xfrm flipH="1">
                  <a:off x="124403" y="0"/>
                  <a:ext cx="424160" cy="6771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621" h="21600" fill="norm" stroke="1" extrusionOk="0">
                      <a:moveTo>
                        <a:pt x="18621" y="19800"/>
                      </a:moveTo>
                      <a:cubicBezTo>
                        <a:pt x="18621" y="19800"/>
                        <a:pt x="18621" y="21600"/>
                        <a:pt x="13224" y="21600"/>
                      </a:cubicBezTo>
                      <a:lnTo>
                        <a:pt x="2430" y="21600"/>
                      </a:lnTo>
                      <a:cubicBezTo>
                        <a:pt x="-2979" y="10800"/>
                        <a:pt x="1450" y="0"/>
                        <a:pt x="7827" y="0"/>
                      </a:cubicBezTo>
                      <a:cubicBezTo>
                        <a:pt x="15922" y="0"/>
                        <a:pt x="15922" y="7200"/>
                        <a:pt x="18621" y="16200"/>
                      </a:cubicBezTo>
                    </a:path>
                  </a:pathLst>
                </a:custGeom>
                <a:solidFill>
                  <a:srgbClr val="FD95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08" name="Freeform 32"/>
                <p:cNvSpPr/>
                <p:nvPr/>
              </p:nvSpPr>
              <p:spPr>
                <a:xfrm flipH="1">
                  <a:off x="308912" y="225729"/>
                  <a:ext cx="369020" cy="5078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4405" y="0"/>
                      </a:moveTo>
                      <a:cubicBezTo>
                        <a:pt x="14390" y="111"/>
                        <a:pt x="14162" y="10921"/>
                        <a:pt x="1442" y="17278"/>
                      </a:cubicBezTo>
                      <a:lnTo>
                        <a:pt x="1488" y="17318"/>
                      </a:lnTo>
                      <a:cubicBezTo>
                        <a:pt x="607" y="17754"/>
                        <a:pt x="0" y="18422"/>
                        <a:pt x="0" y="19201"/>
                      </a:cubicBezTo>
                      <a:cubicBezTo>
                        <a:pt x="0" y="20527"/>
                        <a:pt x="1624" y="21600"/>
                        <a:pt x="3597" y="21600"/>
                      </a:cubicBezTo>
                      <a:cubicBezTo>
                        <a:pt x="4417" y="21600"/>
                        <a:pt x="5131" y="21387"/>
                        <a:pt x="5723" y="21084"/>
                      </a:cubicBezTo>
                      <a:lnTo>
                        <a:pt x="5768" y="21124"/>
                      </a:lnTo>
                      <a:cubicBezTo>
                        <a:pt x="21418" y="13290"/>
                        <a:pt x="21600" y="547"/>
                        <a:pt x="21600" y="10"/>
                      </a:cubicBezTo>
                      <a:lnTo>
                        <a:pt x="14405" y="0"/>
                      </a:lnTo>
                      <a:close/>
                    </a:path>
                  </a:pathLst>
                </a:custGeom>
                <a:solidFill>
                  <a:srgbClr val="FFE4C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810" name="자유형 78"/>
              <p:cNvSpPr/>
              <p:nvPr/>
            </p:nvSpPr>
            <p:spPr>
              <a:xfrm>
                <a:off x="79241" y="0"/>
                <a:ext cx="582349" cy="518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60" h="21116" fill="norm" stroke="1" extrusionOk="0">
                    <a:moveTo>
                      <a:pt x="8207" y="20392"/>
                    </a:moveTo>
                    <a:cubicBezTo>
                      <a:pt x="8052" y="21456"/>
                      <a:pt x="599" y="21256"/>
                      <a:pt x="83" y="20385"/>
                    </a:cubicBezTo>
                    <a:cubicBezTo>
                      <a:pt x="-433" y="19514"/>
                      <a:pt x="1615" y="17117"/>
                      <a:pt x="1858" y="15141"/>
                    </a:cubicBezTo>
                    <a:cubicBezTo>
                      <a:pt x="2102" y="13166"/>
                      <a:pt x="1002" y="10712"/>
                      <a:pt x="1545" y="8535"/>
                    </a:cubicBezTo>
                    <a:cubicBezTo>
                      <a:pt x="2087" y="6357"/>
                      <a:pt x="2620" y="3742"/>
                      <a:pt x="5114" y="2074"/>
                    </a:cubicBezTo>
                    <a:cubicBezTo>
                      <a:pt x="7608" y="405"/>
                      <a:pt x="7593" y="743"/>
                      <a:pt x="10650" y="25"/>
                    </a:cubicBezTo>
                    <a:cubicBezTo>
                      <a:pt x="13315" y="-144"/>
                      <a:pt x="16257" y="572"/>
                      <a:pt x="17930" y="1530"/>
                    </a:cubicBezTo>
                    <a:cubicBezTo>
                      <a:pt x="19603" y="2488"/>
                      <a:pt x="20208" y="4414"/>
                      <a:pt x="20688" y="5773"/>
                    </a:cubicBezTo>
                    <a:cubicBezTo>
                      <a:pt x="21167" y="7132"/>
                      <a:pt x="20885" y="9015"/>
                      <a:pt x="20806" y="9684"/>
                    </a:cubicBezTo>
                    <a:cubicBezTo>
                      <a:pt x="20727" y="10353"/>
                      <a:pt x="20872" y="10338"/>
                      <a:pt x="19987" y="9959"/>
                    </a:cubicBezTo>
                    <a:cubicBezTo>
                      <a:pt x="18001" y="9437"/>
                      <a:pt x="16393" y="8530"/>
                      <a:pt x="15343" y="8061"/>
                    </a:cubicBezTo>
                    <a:cubicBezTo>
                      <a:pt x="14292" y="7591"/>
                      <a:pt x="14209" y="6840"/>
                      <a:pt x="13686" y="7142"/>
                    </a:cubicBezTo>
                    <a:cubicBezTo>
                      <a:pt x="13162" y="7445"/>
                      <a:pt x="12777" y="8184"/>
                      <a:pt x="11640" y="8914"/>
                    </a:cubicBezTo>
                    <a:cubicBezTo>
                      <a:pt x="10504" y="9643"/>
                      <a:pt x="7791" y="10460"/>
                      <a:pt x="6865" y="11522"/>
                    </a:cubicBezTo>
                    <a:cubicBezTo>
                      <a:pt x="6489" y="12584"/>
                      <a:pt x="6366" y="15000"/>
                      <a:pt x="6680" y="16333"/>
                    </a:cubicBezTo>
                  </a:path>
                </a:pathLst>
              </a:custGeom>
              <a:solidFill>
                <a:srgbClr val="843C0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813" name="직선 연결선 44"/>
          <p:cNvSpPr/>
          <p:nvPr/>
        </p:nvSpPr>
        <p:spPr>
          <a:xfrm>
            <a:off x="3757610" y="3513099"/>
            <a:ext cx="1" cy="1102408"/>
          </a:xfrm>
          <a:prstGeom prst="line">
            <a:avLst/>
          </a:prstGeom>
          <a:ln w="28575">
            <a:solidFill>
              <a:srgbClr val="D5626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14" name="직선 연결선 45"/>
          <p:cNvSpPr/>
          <p:nvPr/>
        </p:nvSpPr>
        <p:spPr>
          <a:xfrm>
            <a:off x="6719745" y="3457482"/>
            <a:ext cx="1" cy="1102408"/>
          </a:xfrm>
          <a:prstGeom prst="line">
            <a:avLst/>
          </a:prstGeom>
          <a:ln w="28575">
            <a:solidFill>
              <a:schemeClr val="accent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15" name="직선 연결선 46"/>
          <p:cNvSpPr/>
          <p:nvPr/>
        </p:nvSpPr>
        <p:spPr>
          <a:xfrm>
            <a:off x="9851041" y="3457482"/>
            <a:ext cx="1" cy="1102408"/>
          </a:xfrm>
          <a:prstGeom prst="line">
            <a:avLst/>
          </a:prstGeom>
          <a:ln w="28575">
            <a:solidFill>
              <a:srgbClr val="FFD96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16" name="직선 연결선 47"/>
          <p:cNvSpPr/>
          <p:nvPr/>
        </p:nvSpPr>
        <p:spPr>
          <a:xfrm>
            <a:off x="12368675" y="3466147"/>
            <a:ext cx="1" cy="1102408"/>
          </a:xfrm>
          <a:prstGeom prst="line">
            <a:avLst/>
          </a:prstGeom>
          <a:ln w="28575">
            <a:solidFill>
              <a:srgbClr val="548235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17" name="타원 48"/>
          <p:cNvSpPr/>
          <p:nvPr/>
        </p:nvSpPr>
        <p:spPr>
          <a:xfrm>
            <a:off x="3392471" y="4617835"/>
            <a:ext cx="730279" cy="730279"/>
          </a:xfrm>
          <a:prstGeom prst="ellipse">
            <a:avLst/>
          </a:prstGeom>
          <a:ln w="28575">
            <a:solidFill>
              <a:srgbClr val="D5626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18" name="타원 49"/>
          <p:cNvSpPr/>
          <p:nvPr/>
        </p:nvSpPr>
        <p:spPr>
          <a:xfrm>
            <a:off x="6353816" y="4562218"/>
            <a:ext cx="730279" cy="730279"/>
          </a:xfrm>
          <a:prstGeom prst="ellipse">
            <a:avLst/>
          </a:prstGeom>
          <a:ln w="28575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19" name="타원 50"/>
          <p:cNvSpPr/>
          <p:nvPr/>
        </p:nvSpPr>
        <p:spPr>
          <a:xfrm>
            <a:off x="9485110" y="4562218"/>
            <a:ext cx="730279" cy="730279"/>
          </a:xfrm>
          <a:prstGeom prst="ellipse">
            <a:avLst/>
          </a:prstGeom>
          <a:ln w="28575">
            <a:solidFill>
              <a:srgbClr val="FFD96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20" name="타원 51"/>
          <p:cNvSpPr/>
          <p:nvPr/>
        </p:nvSpPr>
        <p:spPr>
          <a:xfrm>
            <a:off x="12003537" y="4570884"/>
            <a:ext cx="730279" cy="730279"/>
          </a:xfrm>
          <a:prstGeom prst="ellipse">
            <a:avLst/>
          </a:prstGeom>
          <a:ln w="28575">
            <a:solidFill>
              <a:srgbClr val="548235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21" name="직선 연결선 66"/>
          <p:cNvSpPr/>
          <p:nvPr/>
        </p:nvSpPr>
        <p:spPr>
          <a:xfrm>
            <a:off x="15252242" y="3513099"/>
            <a:ext cx="1" cy="1102408"/>
          </a:xfrm>
          <a:prstGeom prst="line">
            <a:avLst/>
          </a:prstGeom>
          <a:ln w="28575">
            <a:solidFill>
              <a:srgbClr val="2F5597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22" name="직선 연결선 67"/>
          <p:cNvSpPr/>
          <p:nvPr/>
        </p:nvSpPr>
        <p:spPr>
          <a:xfrm>
            <a:off x="17849239" y="3476547"/>
            <a:ext cx="1" cy="1102408"/>
          </a:xfrm>
          <a:prstGeom prst="line">
            <a:avLst/>
          </a:prstGeom>
          <a:ln w="28575">
            <a:solidFill>
              <a:srgbClr val="91495A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23" name="직선 연결선 68"/>
          <p:cNvSpPr/>
          <p:nvPr/>
        </p:nvSpPr>
        <p:spPr>
          <a:xfrm>
            <a:off x="20417812" y="3477817"/>
            <a:ext cx="1" cy="1102408"/>
          </a:xfrm>
          <a:prstGeom prst="line">
            <a:avLst/>
          </a:prstGeom>
          <a:ln w="28575">
            <a:solidFill>
              <a:srgbClr val="0D0D0D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24" name="타원 70"/>
          <p:cNvSpPr/>
          <p:nvPr/>
        </p:nvSpPr>
        <p:spPr>
          <a:xfrm>
            <a:off x="14887103" y="4617835"/>
            <a:ext cx="730279" cy="730279"/>
          </a:xfrm>
          <a:prstGeom prst="ellipse">
            <a:avLst/>
          </a:prstGeom>
          <a:ln w="28575">
            <a:solidFill>
              <a:srgbClr val="2F5597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25" name="타원 71"/>
          <p:cNvSpPr/>
          <p:nvPr/>
        </p:nvSpPr>
        <p:spPr>
          <a:xfrm>
            <a:off x="17483309" y="4581285"/>
            <a:ext cx="730279" cy="730279"/>
          </a:xfrm>
          <a:prstGeom prst="ellipse">
            <a:avLst/>
          </a:prstGeom>
          <a:ln w="28575">
            <a:solidFill>
              <a:srgbClr val="91495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26" name="타원 72"/>
          <p:cNvSpPr/>
          <p:nvPr/>
        </p:nvSpPr>
        <p:spPr>
          <a:xfrm>
            <a:off x="20051881" y="4582554"/>
            <a:ext cx="730279" cy="730279"/>
          </a:xfrm>
          <a:prstGeom prst="ellipse">
            <a:avLst/>
          </a:prstGeom>
          <a:ln w="28575">
            <a:solidFill>
              <a:srgbClr val="0D0D0D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827" name="그래픽 78" descr="그래픽 7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51386" y="3807893"/>
            <a:ext cx="1664706" cy="16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828" name="TextBox 86"/>
          <p:cNvSpPr txBox="1"/>
          <p:nvPr/>
        </p:nvSpPr>
        <p:spPr>
          <a:xfrm>
            <a:off x="3398213" y="5526006"/>
            <a:ext cx="65278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1998</a:t>
            </a:r>
          </a:p>
        </p:txBody>
      </p:sp>
      <p:sp>
        <p:nvSpPr>
          <p:cNvPr id="829" name="TextBox 87"/>
          <p:cNvSpPr txBox="1"/>
          <p:nvPr/>
        </p:nvSpPr>
        <p:spPr>
          <a:xfrm>
            <a:off x="6393715" y="5581887"/>
            <a:ext cx="65278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2001</a:t>
            </a:r>
          </a:p>
        </p:txBody>
      </p:sp>
      <p:sp>
        <p:nvSpPr>
          <p:cNvPr id="830" name="TextBox 88"/>
          <p:cNvSpPr txBox="1"/>
          <p:nvPr/>
        </p:nvSpPr>
        <p:spPr>
          <a:xfrm>
            <a:off x="9530829" y="5589111"/>
            <a:ext cx="65278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2006</a:t>
            </a:r>
          </a:p>
        </p:txBody>
      </p:sp>
      <p:sp>
        <p:nvSpPr>
          <p:cNvPr id="831" name="TextBox 89"/>
          <p:cNvSpPr txBox="1"/>
          <p:nvPr/>
        </p:nvSpPr>
        <p:spPr>
          <a:xfrm>
            <a:off x="12228915" y="5526006"/>
            <a:ext cx="65278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2007</a:t>
            </a:r>
          </a:p>
        </p:txBody>
      </p:sp>
      <p:sp>
        <p:nvSpPr>
          <p:cNvPr id="832" name="TextBox 90"/>
          <p:cNvSpPr txBox="1"/>
          <p:nvPr/>
        </p:nvSpPr>
        <p:spPr>
          <a:xfrm>
            <a:off x="14927002" y="5589111"/>
            <a:ext cx="65278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2010</a:t>
            </a:r>
          </a:p>
        </p:txBody>
      </p:sp>
      <p:sp>
        <p:nvSpPr>
          <p:cNvPr id="833" name="TextBox 91"/>
          <p:cNvSpPr txBox="1"/>
          <p:nvPr/>
        </p:nvSpPr>
        <p:spPr>
          <a:xfrm>
            <a:off x="17529029" y="5526006"/>
            <a:ext cx="65278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2014</a:t>
            </a:r>
          </a:p>
        </p:txBody>
      </p:sp>
      <p:sp>
        <p:nvSpPr>
          <p:cNvPr id="834" name="TextBox 92"/>
          <p:cNvSpPr txBox="1"/>
          <p:nvPr/>
        </p:nvSpPr>
        <p:spPr>
          <a:xfrm>
            <a:off x="20097601" y="5575701"/>
            <a:ext cx="65278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2016</a:t>
            </a:r>
          </a:p>
        </p:txBody>
      </p:sp>
      <p:sp>
        <p:nvSpPr>
          <p:cNvPr id="835" name="TextBox 93"/>
          <p:cNvSpPr txBox="1"/>
          <p:nvPr/>
        </p:nvSpPr>
        <p:spPr>
          <a:xfrm>
            <a:off x="21961408" y="5526006"/>
            <a:ext cx="65278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2018</a:t>
            </a:r>
          </a:p>
        </p:txBody>
      </p:sp>
      <p:sp>
        <p:nvSpPr>
          <p:cNvPr id="836" name="TextBox 94"/>
          <p:cNvSpPr txBox="1"/>
          <p:nvPr/>
        </p:nvSpPr>
        <p:spPr>
          <a:xfrm>
            <a:off x="2747752" y="2435653"/>
            <a:ext cx="2240408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In 1998</a:t>
            </a:r>
          </a:p>
          <a:p>
            <a:pPr/>
            <a:r>
              <a:t>년도에 대해 설명하세요</a:t>
            </a:r>
            <a:r>
              <a:t>.</a:t>
            </a:r>
          </a:p>
        </p:txBody>
      </p:sp>
      <p:sp>
        <p:nvSpPr>
          <p:cNvPr id="837" name="TextBox 95"/>
          <p:cNvSpPr txBox="1"/>
          <p:nvPr/>
        </p:nvSpPr>
        <p:spPr>
          <a:xfrm>
            <a:off x="5686895" y="2429366"/>
            <a:ext cx="2240408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In 2001</a:t>
            </a:r>
          </a:p>
          <a:p>
            <a:pPr/>
            <a:r>
              <a:t>년도에 대해 설명하세요</a:t>
            </a:r>
            <a:r>
              <a:t>.</a:t>
            </a:r>
          </a:p>
        </p:txBody>
      </p:sp>
      <p:sp>
        <p:nvSpPr>
          <p:cNvPr id="838" name="TextBox 96"/>
          <p:cNvSpPr txBox="1"/>
          <p:nvPr/>
        </p:nvSpPr>
        <p:spPr>
          <a:xfrm>
            <a:off x="8785694" y="2410523"/>
            <a:ext cx="2240408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In 2006</a:t>
            </a:r>
          </a:p>
          <a:p>
            <a:pPr/>
            <a:r>
              <a:t>년도에 대해 설명하세요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DE3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3" name="그룹 3"/>
          <p:cNvGrpSpPr/>
          <p:nvPr/>
        </p:nvGrpSpPr>
        <p:grpSpPr>
          <a:xfrm>
            <a:off x="2970470" y="7717129"/>
            <a:ext cx="1797651" cy="2592114"/>
            <a:chOff x="0" y="0"/>
            <a:chExt cx="1797649" cy="2592113"/>
          </a:xfrm>
        </p:grpSpPr>
        <p:grpSp>
          <p:nvGrpSpPr>
            <p:cNvPr id="842" name="그룹 4"/>
            <p:cNvGrpSpPr/>
            <p:nvPr/>
          </p:nvGrpSpPr>
          <p:grpSpPr>
            <a:xfrm>
              <a:off x="590357" y="1306790"/>
              <a:ext cx="1207293" cy="1224262"/>
              <a:chOff x="0" y="0"/>
              <a:chExt cx="1207292" cy="1224260"/>
            </a:xfrm>
          </p:grpSpPr>
          <p:sp>
            <p:nvSpPr>
              <p:cNvPr id="840" name="Freeform 30"/>
              <p:cNvSpPr/>
              <p:nvPr/>
            </p:nvSpPr>
            <p:spPr>
              <a:xfrm flipH="1" rot="17937343">
                <a:off x="265376" y="23395"/>
                <a:ext cx="630113" cy="9780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09" h="21327" fill="norm" stroke="1" extrusionOk="0">
                    <a:moveTo>
                      <a:pt x="16031" y="21327"/>
                    </a:moveTo>
                    <a:cubicBezTo>
                      <a:pt x="14688" y="21327"/>
                      <a:pt x="13355" y="20935"/>
                      <a:pt x="12456" y="20183"/>
                    </a:cubicBezTo>
                    <a:lnTo>
                      <a:pt x="3298" y="12567"/>
                    </a:lnTo>
                    <a:cubicBezTo>
                      <a:pt x="2835" y="12188"/>
                      <a:pt x="2526" y="11738"/>
                      <a:pt x="2381" y="11263"/>
                    </a:cubicBezTo>
                    <a:lnTo>
                      <a:pt x="91" y="3647"/>
                    </a:lnTo>
                    <a:cubicBezTo>
                      <a:pt x="-411" y="1996"/>
                      <a:pt x="1202" y="389"/>
                      <a:pt x="3685" y="61"/>
                    </a:cubicBezTo>
                    <a:cubicBezTo>
                      <a:pt x="6168" y="-273"/>
                      <a:pt x="8573" y="800"/>
                      <a:pt x="9075" y="2445"/>
                    </a:cubicBezTo>
                    <a:lnTo>
                      <a:pt x="11142" y="9341"/>
                    </a:lnTo>
                    <a:lnTo>
                      <a:pt x="19605" y="16378"/>
                    </a:lnTo>
                    <a:cubicBezTo>
                      <a:pt x="21189" y="17690"/>
                      <a:pt x="20861" y="19605"/>
                      <a:pt x="18890" y="20659"/>
                    </a:cubicBezTo>
                    <a:cubicBezTo>
                      <a:pt x="18049" y="21108"/>
                      <a:pt x="17035" y="21327"/>
                      <a:pt x="16031" y="21327"/>
                    </a:cubicBezTo>
                  </a:path>
                </a:pathLst>
              </a:custGeom>
              <a:solidFill>
                <a:srgbClr val="E4B4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41" name="Freeform 33"/>
              <p:cNvSpPr/>
              <p:nvPr/>
            </p:nvSpPr>
            <p:spPr>
              <a:xfrm flipH="1" rot="17937343">
                <a:off x="734204" y="735302"/>
                <a:ext cx="381745" cy="4338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29" h="20426" fill="norm" stroke="1" extrusionOk="0">
                    <a:moveTo>
                      <a:pt x="20431" y="5877"/>
                    </a:moveTo>
                    <a:cubicBezTo>
                      <a:pt x="21474" y="4975"/>
                      <a:pt x="21050" y="3643"/>
                      <a:pt x="19942" y="2783"/>
                    </a:cubicBezTo>
                    <a:cubicBezTo>
                      <a:pt x="18148" y="1382"/>
                      <a:pt x="17333" y="896"/>
                      <a:pt x="17333" y="896"/>
                    </a:cubicBezTo>
                    <a:cubicBezTo>
                      <a:pt x="16355" y="341"/>
                      <a:pt x="13959" y="-477"/>
                      <a:pt x="12964" y="355"/>
                    </a:cubicBezTo>
                    <a:cubicBezTo>
                      <a:pt x="5726" y="6501"/>
                      <a:pt x="200" y="15255"/>
                      <a:pt x="4" y="18321"/>
                    </a:cubicBezTo>
                    <a:cubicBezTo>
                      <a:pt x="-126" y="20124"/>
                      <a:pt x="2499" y="21123"/>
                      <a:pt x="3982" y="19861"/>
                    </a:cubicBezTo>
                    <a:cubicBezTo>
                      <a:pt x="8351" y="16143"/>
                      <a:pt x="16632" y="9095"/>
                      <a:pt x="20431" y="5877"/>
                    </a:cubicBezTo>
                    <a:close/>
                  </a:path>
                </a:pathLst>
              </a:custGeom>
              <a:solidFill>
                <a:srgbClr val="91495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845" name="그룹 5"/>
            <p:cNvGrpSpPr/>
            <p:nvPr/>
          </p:nvGrpSpPr>
          <p:grpSpPr>
            <a:xfrm>
              <a:off x="-1" y="1083950"/>
              <a:ext cx="1192818" cy="1508164"/>
              <a:chOff x="0" y="0"/>
              <a:chExt cx="1192817" cy="1508163"/>
            </a:xfrm>
          </p:grpSpPr>
          <p:sp>
            <p:nvSpPr>
              <p:cNvPr id="843" name="Freeform 29"/>
              <p:cNvSpPr/>
              <p:nvPr/>
            </p:nvSpPr>
            <p:spPr>
              <a:xfrm flipH="1" rot="2168329">
                <a:off x="316629" y="44131"/>
                <a:ext cx="559559" cy="1256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59" h="21261" fill="norm" stroke="1" extrusionOk="0">
                    <a:moveTo>
                      <a:pt x="5224" y="21261"/>
                    </a:moveTo>
                    <a:cubicBezTo>
                      <a:pt x="2343" y="21261"/>
                      <a:pt x="0" y="20205"/>
                      <a:pt x="0" y="18899"/>
                    </a:cubicBezTo>
                    <a:lnTo>
                      <a:pt x="0" y="10633"/>
                    </a:lnTo>
                    <a:cubicBezTo>
                      <a:pt x="0" y="10219"/>
                      <a:pt x="242" y="9816"/>
                      <a:pt x="693" y="9457"/>
                    </a:cubicBezTo>
                    <a:lnTo>
                      <a:pt x="11119" y="1191"/>
                    </a:lnTo>
                    <a:cubicBezTo>
                      <a:pt x="12549" y="60"/>
                      <a:pt x="15738" y="-339"/>
                      <a:pt x="18235" y="314"/>
                    </a:cubicBezTo>
                    <a:cubicBezTo>
                      <a:pt x="20731" y="961"/>
                      <a:pt x="21600" y="2401"/>
                      <a:pt x="20170" y="3533"/>
                    </a:cubicBezTo>
                    <a:lnTo>
                      <a:pt x="10437" y="11256"/>
                    </a:lnTo>
                    <a:lnTo>
                      <a:pt x="10437" y="18899"/>
                    </a:lnTo>
                    <a:cubicBezTo>
                      <a:pt x="10437" y="20205"/>
                      <a:pt x="8095" y="21261"/>
                      <a:pt x="5224" y="21261"/>
                    </a:cubicBezTo>
                    <a:close/>
                  </a:path>
                </a:pathLst>
              </a:custGeom>
              <a:solidFill>
                <a:srgbClr val="D88D7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44" name="Freeform 34"/>
              <p:cNvSpPr/>
              <p:nvPr/>
            </p:nvSpPr>
            <p:spPr>
              <a:xfrm flipH="1" rot="2168329">
                <a:off x="165065" y="1198129"/>
                <a:ext cx="502081" cy="1792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55" h="21391" fill="norm" stroke="1" extrusionOk="0">
                    <a:moveTo>
                      <a:pt x="19270" y="21391"/>
                    </a:moveTo>
                    <a:cubicBezTo>
                      <a:pt x="20376" y="21426"/>
                      <a:pt x="20991" y="18386"/>
                      <a:pt x="20954" y="15098"/>
                    </a:cubicBezTo>
                    <a:cubicBezTo>
                      <a:pt x="20880" y="9831"/>
                      <a:pt x="20770" y="7709"/>
                      <a:pt x="20770" y="7709"/>
                    </a:cubicBezTo>
                    <a:cubicBezTo>
                      <a:pt x="20598" y="5199"/>
                      <a:pt x="19848" y="38"/>
                      <a:pt x="18790" y="3"/>
                    </a:cubicBezTo>
                    <a:cubicBezTo>
                      <a:pt x="11082" y="-174"/>
                      <a:pt x="2624" y="6967"/>
                      <a:pt x="596" y="12128"/>
                    </a:cubicBezTo>
                    <a:cubicBezTo>
                      <a:pt x="-609" y="15169"/>
                      <a:pt x="141" y="21002"/>
                      <a:pt x="1715" y="21037"/>
                    </a:cubicBezTo>
                    <a:cubicBezTo>
                      <a:pt x="6386" y="21143"/>
                      <a:pt x="15225" y="21320"/>
                      <a:pt x="19270" y="21391"/>
                    </a:cubicBezTo>
                    <a:close/>
                  </a:path>
                </a:pathLst>
              </a:custGeom>
              <a:solidFill>
                <a:srgbClr val="91495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852" name="그룹 6"/>
            <p:cNvGrpSpPr/>
            <p:nvPr/>
          </p:nvGrpSpPr>
          <p:grpSpPr>
            <a:xfrm>
              <a:off x="399235" y="0"/>
              <a:ext cx="769938" cy="1541134"/>
              <a:chOff x="0" y="0"/>
              <a:chExt cx="769937" cy="1541133"/>
            </a:xfrm>
          </p:grpSpPr>
          <p:sp>
            <p:nvSpPr>
              <p:cNvPr id="846" name="Oval 26"/>
              <p:cNvSpPr/>
              <p:nvPr/>
            </p:nvSpPr>
            <p:spPr>
              <a:xfrm flipH="1">
                <a:off x="188912" y="75871"/>
                <a:ext cx="560388" cy="558801"/>
              </a:xfrm>
              <a:prstGeom prst="ellipse">
                <a:avLst/>
              </a:prstGeom>
              <a:solidFill>
                <a:srgbClr val="FFE4C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850" name="그룹 8"/>
              <p:cNvGrpSpPr/>
              <p:nvPr/>
            </p:nvGrpSpPr>
            <p:grpSpPr>
              <a:xfrm>
                <a:off x="0" y="633084"/>
                <a:ext cx="769938" cy="908051"/>
                <a:chOff x="0" y="0"/>
                <a:chExt cx="769937" cy="908050"/>
              </a:xfrm>
            </p:grpSpPr>
            <p:sp>
              <p:nvSpPr>
                <p:cNvPr id="847" name="Freeform 28"/>
                <p:cNvSpPr/>
                <p:nvPr/>
              </p:nvSpPr>
              <p:spPr>
                <a:xfrm flipH="1">
                  <a:off x="0" y="70275"/>
                  <a:ext cx="490094" cy="8377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05" h="21427" fill="norm" stroke="1" extrusionOk="0">
                      <a:moveTo>
                        <a:pt x="18261" y="21427"/>
                      </a:moveTo>
                      <a:cubicBezTo>
                        <a:pt x="16579" y="21427"/>
                        <a:pt x="15218" y="20628"/>
                        <a:pt x="15218" y="19641"/>
                      </a:cubicBezTo>
                      <a:cubicBezTo>
                        <a:pt x="15218" y="11573"/>
                        <a:pt x="1028" y="3127"/>
                        <a:pt x="886" y="3044"/>
                      </a:cubicBezTo>
                      <a:cubicBezTo>
                        <a:pt x="-295" y="2351"/>
                        <a:pt x="-295" y="1221"/>
                        <a:pt x="886" y="520"/>
                      </a:cubicBezTo>
                      <a:cubicBezTo>
                        <a:pt x="2081" y="-173"/>
                        <a:pt x="4007" y="-173"/>
                        <a:pt x="5188" y="520"/>
                      </a:cubicBezTo>
                      <a:cubicBezTo>
                        <a:pt x="5843" y="912"/>
                        <a:pt x="21305" y="10088"/>
                        <a:pt x="21305" y="19641"/>
                      </a:cubicBezTo>
                      <a:cubicBezTo>
                        <a:pt x="21305" y="20628"/>
                        <a:pt x="19944" y="21427"/>
                        <a:pt x="18261" y="21427"/>
                      </a:cubicBezTo>
                      <a:close/>
                    </a:path>
                  </a:pathLst>
                </a:custGeom>
                <a:solidFill>
                  <a:srgbClr val="FFE4C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48" name="Freeform 31"/>
                <p:cNvSpPr/>
                <p:nvPr/>
              </p:nvSpPr>
              <p:spPr>
                <a:xfrm flipH="1">
                  <a:off x="141287" y="-1"/>
                  <a:ext cx="481725" cy="8382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621" h="21600" fill="norm" stroke="1" extrusionOk="0">
                      <a:moveTo>
                        <a:pt x="18621" y="19800"/>
                      </a:moveTo>
                      <a:cubicBezTo>
                        <a:pt x="18621" y="19800"/>
                        <a:pt x="18621" y="21600"/>
                        <a:pt x="13224" y="21600"/>
                      </a:cubicBezTo>
                      <a:lnTo>
                        <a:pt x="2430" y="21600"/>
                      </a:lnTo>
                      <a:cubicBezTo>
                        <a:pt x="-2979" y="10800"/>
                        <a:pt x="1450" y="0"/>
                        <a:pt x="7827" y="0"/>
                      </a:cubicBezTo>
                      <a:cubicBezTo>
                        <a:pt x="15922" y="0"/>
                        <a:pt x="15922" y="7200"/>
                        <a:pt x="18621" y="16200"/>
                      </a:cubicBezTo>
                    </a:path>
                  </a:pathLst>
                </a:custGeom>
                <a:solidFill>
                  <a:srgbClr val="FD95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49" name="Freeform 32"/>
                <p:cNvSpPr/>
                <p:nvPr/>
              </p:nvSpPr>
              <p:spPr>
                <a:xfrm flipH="1">
                  <a:off x="350837" y="279400"/>
                  <a:ext cx="419101" cy="6286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4405" y="0"/>
                      </a:moveTo>
                      <a:cubicBezTo>
                        <a:pt x="14390" y="111"/>
                        <a:pt x="14162" y="10921"/>
                        <a:pt x="1442" y="17278"/>
                      </a:cubicBezTo>
                      <a:lnTo>
                        <a:pt x="1488" y="17318"/>
                      </a:lnTo>
                      <a:cubicBezTo>
                        <a:pt x="607" y="17754"/>
                        <a:pt x="0" y="18422"/>
                        <a:pt x="0" y="19201"/>
                      </a:cubicBezTo>
                      <a:cubicBezTo>
                        <a:pt x="0" y="20527"/>
                        <a:pt x="1624" y="21600"/>
                        <a:pt x="3597" y="21600"/>
                      </a:cubicBezTo>
                      <a:cubicBezTo>
                        <a:pt x="4417" y="21600"/>
                        <a:pt x="5131" y="21387"/>
                        <a:pt x="5723" y="21084"/>
                      </a:cubicBezTo>
                      <a:lnTo>
                        <a:pt x="5768" y="21124"/>
                      </a:lnTo>
                      <a:cubicBezTo>
                        <a:pt x="21418" y="13290"/>
                        <a:pt x="21600" y="547"/>
                        <a:pt x="21600" y="10"/>
                      </a:cubicBezTo>
                      <a:lnTo>
                        <a:pt x="14405" y="0"/>
                      </a:lnTo>
                      <a:close/>
                    </a:path>
                  </a:pathLst>
                </a:custGeom>
                <a:solidFill>
                  <a:srgbClr val="FFE4C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851" name="자유형 78"/>
              <p:cNvSpPr/>
              <p:nvPr/>
            </p:nvSpPr>
            <p:spPr>
              <a:xfrm>
                <a:off x="89995" y="0"/>
                <a:ext cx="661383" cy="6415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60" h="21116" fill="norm" stroke="1" extrusionOk="0">
                    <a:moveTo>
                      <a:pt x="8207" y="20392"/>
                    </a:moveTo>
                    <a:cubicBezTo>
                      <a:pt x="8052" y="21456"/>
                      <a:pt x="599" y="21256"/>
                      <a:pt x="83" y="20385"/>
                    </a:cubicBezTo>
                    <a:cubicBezTo>
                      <a:pt x="-433" y="19514"/>
                      <a:pt x="1615" y="17117"/>
                      <a:pt x="1858" y="15141"/>
                    </a:cubicBezTo>
                    <a:cubicBezTo>
                      <a:pt x="2102" y="13166"/>
                      <a:pt x="1002" y="10712"/>
                      <a:pt x="1545" y="8535"/>
                    </a:cubicBezTo>
                    <a:cubicBezTo>
                      <a:pt x="2087" y="6357"/>
                      <a:pt x="2620" y="3742"/>
                      <a:pt x="5114" y="2074"/>
                    </a:cubicBezTo>
                    <a:cubicBezTo>
                      <a:pt x="7608" y="405"/>
                      <a:pt x="7593" y="743"/>
                      <a:pt x="10650" y="25"/>
                    </a:cubicBezTo>
                    <a:cubicBezTo>
                      <a:pt x="13315" y="-144"/>
                      <a:pt x="16257" y="572"/>
                      <a:pt x="17930" y="1530"/>
                    </a:cubicBezTo>
                    <a:cubicBezTo>
                      <a:pt x="19603" y="2488"/>
                      <a:pt x="20208" y="4414"/>
                      <a:pt x="20688" y="5773"/>
                    </a:cubicBezTo>
                    <a:cubicBezTo>
                      <a:pt x="21167" y="7132"/>
                      <a:pt x="20885" y="9015"/>
                      <a:pt x="20806" y="9684"/>
                    </a:cubicBezTo>
                    <a:cubicBezTo>
                      <a:pt x="20727" y="10353"/>
                      <a:pt x="20872" y="10338"/>
                      <a:pt x="19987" y="9959"/>
                    </a:cubicBezTo>
                    <a:cubicBezTo>
                      <a:pt x="18001" y="9437"/>
                      <a:pt x="16393" y="8530"/>
                      <a:pt x="15343" y="8061"/>
                    </a:cubicBezTo>
                    <a:cubicBezTo>
                      <a:pt x="14292" y="7591"/>
                      <a:pt x="14209" y="6840"/>
                      <a:pt x="13686" y="7142"/>
                    </a:cubicBezTo>
                    <a:cubicBezTo>
                      <a:pt x="13162" y="7445"/>
                      <a:pt x="12777" y="8184"/>
                      <a:pt x="11640" y="8914"/>
                    </a:cubicBezTo>
                    <a:cubicBezTo>
                      <a:pt x="10504" y="9643"/>
                      <a:pt x="7791" y="10460"/>
                      <a:pt x="6865" y="11522"/>
                    </a:cubicBezTo>
                    <a:cubicBezTo>
                      <a:pt x="6489" y="12584"/>
                      <a:pt x="6366" y="15000"/>
                      <a:pt x="6680" y="16333"/>
                    </a:cubicBezTo>
                  </a:path>
                </a:pathLst>
              </a:custGeom>
              <a:solidFill>
                <a:srgbClr val="843C0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grpSp>
        <p:nvGrpSpPr>
          <p:cNvPr id="860" name="그룹 31"/>
          <p:cNvGrpSpPr/>
          <p:nvPr/>
        </p:nvGrpSpPr>
        <p:grpSpPr>
          <a:xfrm>
            <a:off x="331440" y="212982"/>
            <a:ext cx="1065823" cy="1057895"/>
            <a:chOff x="0" y="0"/>
            <a:chExt cx="1065821" cy="1057894"/>
          </a:xfrm>
        </p:grpSpPr>
        <p:sp>
          <p:nvSpPr>
            <p:cNvPr id="854" name="Freeform 22"/>
            <p:cNvSpPr/>
            <p:nvPr/>
          </p:nvSpPr>
          <p:spPr>
            <a:xfrm rot="664116">
              <a:off x="77922" y="78980"/>
              <a:ext cx="909978" cy="899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7281" y="901"/>
                  </a:lnTo>
                  <a:lnTo>
                    <a:pt x="14040" y="0"/>
                  </a:lnTo>
                  <a:lnTo>
                    <a:pt x="10802" y="901"/>
                  </a:lnTo>
                  <a:lnTo>
                    <a:pt x="7560" y="0"/>
                  </a:lnTo>
                  <a:lnTo>
                    <a:pt x="4319" y="90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726" y="5951"/>
                    <a:pt x="1090" y="8371"/>
                    <a:pt x="1081" y="10801"/>
                  </a:cubicBezTo>
                  <a:cubicBezTo>
                    <a:pt x="1069" y="13229"/>
                    <a:pt x="705" y="15646"/>
                    <a:pt x="0" y="18000"/>
                  </a:cubicBezTo>
                  <a:lnTo>
                    <a:pt x="0" y="21600"/>
                  </a:lnTo>
                  <a:lnTo>
                    <a:pt x="4319" y="20701"/>
                  </a:lnTo>
                  <a:lnTo>
                    <a:pt x="7560" y="21600"/>
                  </a:lnTo>
                  <a:lnTo>
                    <a:pt x="10802" y="20701"/>
                  </a:lnTo>
                  <a:lnTo>
                    <a:pt x="14040" y="21600"/>
                  </a:lnTo>
                  <a:lnTo>
                    <a:pt x="17281" y="20701"/>
                  </a:lnTo>
                  <a:lnTo>
                    <a:pt x="21600" y="21600"/>
                  </a:lnTo>
                  <a:lnTo>
                    <a:pt x="21600" y="18000"/>
                  </a:lnTo>
                  <a:cubicBezTo>
                    <a:pt x="20874" y="15649"/>
                    <a:pt x="20510" y="13229"/>
                    <a:pt x="20522" y="10801"/>
                  </a:cubicBezTo>
                  <a:cubicBezTo>
                    <a:pt x="20531" y="8374"/>
                    <a:pt x="20895" y="5956"/>
                    <a:pt x="21600" y="3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855" name="Freeform 23"/>
            <p:cNvSpPr/>
            <p:nvPr/>
          </p:nvSpPr>
          <p:spPr>
            <a:xfrm rot="664116">
              <a:off x="85114" y="4758"/>
              <a:ext cx="136766" cy="899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4353" y="18000"/>
                  </a:moveTo>
                  <a:cubicBezTo>
                    <a:pt x="19036" y="15646"/>
                    <a:pt x="21459" y="13229"/>
                    <a:pt x="21539" y="10801"/>
                  </a:cubicBezTo>
                  <a:cubicBezTo>
                    <a:pt x="21600" y="8371"/>
                    <a:pt x="19178" y="5951"/>
                    <a:pt x="14353" y="3600"/>
                  </a:cubicBezTo>
                  <a:lnTo>
                    <a:pt x="14353" y="45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4825" y="5951"/>
                    <a:pt x="7247" y="8371"/>
                    <a:pt x="7187" y="10801"/>
                  </a:cubicBezTo>
                  <a:cubicBezTo>
                    <a:pt x="7106" y="13229"/>
                    <a:pt x="4683" y="15646"/>
                    <a:pt x="0" y="18000"/>
                  </a:cubicBezTo>
                  <a:lnTo>
                    <a:pt x="0" y="21600"/>
                  </a:lnTo>
                  <a:lnTo>
                    <a:pt x="14353" y="21152"/>
                  </a:lnTo>
                  <a:lnTo>
                    <a:pt x="14353" y="18000"/>
                  </a:lnTo>
                  <a:close/>
                </a:path>
              </a:pathLst>
            </a:custGeom>
            <a:solidFill>
              <a:srgbClr val="C78F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856" name="Freeform 24"/>
            <p:cNvSpPr/>
            <p:nvPr/>
          </p:nvSpPr>
          <p:spPr>
            <a:xfrm rot="664116">
              <a:off x="149975" y="85961"/>
              <a:ext cx="909977" cy="149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4328" y="5400"/>
                  </a:lnTo>
                  <a:lnTo>
                    <a:pt x="7545" y="0"/>
                  </a:lnTo>
                  <a:lnTo>
                    <a:pt x="10800" y="5400"/>
                  </a:lnTo>
                  <a:lnTo>
                    <a:pt x="14055" y="0"/>
                  </a:lnTo>
                  <a:lnTo>
                    <a:pt x="17272" y="54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857" name="Freeform 25"/>
            <p:cNvSpPr/>
            <p:nvPr/>
          </p:nvSpPr>
          <p:spPr>
            <a:xfrm rot="664116">
              <a:off x="157599" y="7284"/>
              <a:ext cx="90353" cy="14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858" name="Freeform 26"/>
            <p:cNvSpPr/>
            <p:nvPr/>
          </p:nvSpPr>
          <p:spPr>
            <a:xfrm rot="664116">
              <a:off x="5998" y="821287"/>
              <a:ext cx="909977" cy="150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7272" y="16248"/>
                  </a:lnTo>
                  <a:lnTo>
                    <a:pt x="14055" y="21600"/>
                  </a:lnTo>
                  <a:lnTo>
                    <a:pt x="10800" y="16248"/>
                  </a:lnTo>
                  <a:lnTo>
                    <a:pt x="7545" y="21600"/>
                  </a:lnTo>
                  <a:lnTo>
                    <a:pt x="4328" y="16248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859" name="Freeform 27"/>
            <p:cNvSpPr/>
            <p:nvPr/>
          </p:nvSpPr>
          <p:spPr>
            <a:xfrm rot="664116">
              <a:off x="13621" y="742610"/>
              <a:ext cx="90353" cy="150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892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/>
              </a:pPr>
            </a:p>
          </p:txBody>
        </p:sp>
      </p:grpSp>
      <p:sp>
        <p:nvSpPr>
          <p:cNvPr id="861" name="TextBox 39"/>
          <p:cNvSpPr txBox="1"/>
          <p:nvPr/>
        </p:nvSpPr>
        <p:spPr>
          <a:xfrm>
            <a:off x="546706" y="603429"/>
            <a:ext cx="804837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t>2 </a:t>
            </a:r>
            <a:r>
              <a:t>스윙칩</a:t>
            </a:r>
          </a:p>
        </p:txBody>
      </p:sp>
      <p:sp>
        <p:nvSpPr>
          <p:cNvPr id="862" name="직사각형 40"/>
          <p:cNvSpPr/>
          <p:nvPr/>
        </p:nvSpPr>
        <p:spPr>
          <a:xfrm>
            <a:off x="-11070758" y="4889525"/>
            <a:ext cx="25146004" cy="1064030"/>
          </a:xfrm>
          <a:prstGeom prst="rect">
            <a:avLst/>
          </a:prstGeom>
          <a:solidFill>
            <a:srgbClr val="DDB3B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63" name="직선 연결선 42"/>
          <p:cNvSpPr/>
          <p:nvPr/>
        </p:nvSpPr>
        <p:spPr>
          <a:xfrm>
            <a:off x="-11070758" y="5421540"/>
            <a:ext cx="25146004" cy="1"/>
          </a:xfrm>
          <a:prstGeom prst="line">
            <a:avLst/>
          </a:prstGeom>
          <a:ln w="57150">
            <a:solidFill>
              <a:srgbClr val="FFFFFF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877" name="그룹 17"/>
          <p:cNvGrpSpPr/>
          <p:nvPr/>
        </p:nvGrpSpPr>
        <p:grpSpPr>
          <a:xfrm>
            <a:off x="-9666374" y="3534598"/>
            <a:ext cx="1049341" cy="2086210"/>
            <a:chOff x="0" y="0"/>
            <a:chExt cx="1049339" cy="2086208"/>
          </a:xfrm>
        </p:grpSpPr>
        <p:grpSp>
          <p:nvGrpSpPr>
            <p:cNvPr id="866" name="그룹 18"/>
            <p:cNvGrpSpPr/>
            <p:nvPr/>
          </p:nvGrpSpPr>
          <p:grpSpPr>
            <a:xfrm>
              <a:off x="0" y="1075657"/>
              <a:ext cx="637391" cy="986005"/>
              <a:chOff x="0" y="0"/>
              <a:chExt cx="637390" cy="986004"/>
            </a:xfrm>
          </p:grpSpPr>
          <p:sp>
            <p:nvSpPr>
              <p:cNvPr id="864" name="Freeform 30"/>
              <p:cNvSpPr/>
              <p:nvPr/>
            </p:nvSpPr>
            <p:spPr>
              <a:xfrm flipH="1">
                <a:off x="82575" y="-1"/>
                <a:ext cx="554816" cy="7901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09" h="21327" fill="norm" stroke="1" extrusionOk="0">
                    <a:moveTo>
                      <a:pt x="16031" y="21327"/>
                    </a:moveTo>
                    <a:cubicBezTo>
                      <a:pt x="14688" y="21327"/>
                      <a:pt x="13355" y="20935"/>
                      <a:pt x="12456" y="20183"/>
                    </a:cubicBezTo>
                    <a:lnTo>
                      <a:pt x="3298" y="12567"/>
                    </a:lnTo>
                    <a:cubicBezTo>
                      <a:pt x="2835" y="12188"/>
                      <a:pt x="2526" y="11738"/>
                      <a:pt x="2381" y="11263"/>
                    </a:cubicBezTo>
                    <a:lnTo>
                      <a:pt x="91" y="3647"/>
                    </a:lnTo>
                    <a:cubicBezTo>
                      <a:pt x="-411" y="1996"/>
                      <a:pt x="1202" y="389"/>
                      <a:pt x="3685" y="61"/>
                    </a:cubicBezTo>
                    <a:cubicBezTo>
                      <a:pt x="6168" y="-273"/>
                      <a:pt x="8573" y="800"/>
                      <a:pt x="9075" y="2445"/>
                    </a:cubicBezTo>
                    <a:lnTo>
                      <a:pt x="11142" y="9341"/>
                    </a:lnTo>
                    <a:lnTo>
                      <a:pt x="19605" y="16378"/>
                    </a:lnTo>
                    <a:cubicBezTo>
                      <a:pt x="21189" y="17690"/>
                      <a:pt x="20861" y="19605"/>
                      <a:pt x="18890" y="20659"/>
                    </a:cubicBezTo>
                    <a:cubicBezTo>
                      <a:pt x="18049" y="21108"/>
                      <a:pt x="17035" y="21327"/>
                      <a:pt x="16031" y="21327"/>
                    </a:cubicBezTo>
                  </a:path>
                </a:pathLst>
              </a:custGeom>
              <a:solidFill>
                <a:srgbClr val="E4B4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65" name="Freeform 33"/>
              <p:cNvSpPr/>
              <p:nvPr/>
            </p:nvSpPr>
            <p:spPr>
              <a:xfrm flipH="1">
                <a:off x="-1" y="635493"/>
                <a:ext cx="336128" cy="3505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29" h="20426" fill="norm" stroke="1" extrusionOk="0">
                    <a:moveTo>
                      <a:pt x="20431" y="5877"/>
                    </a:moveTo>
                    <a:cubicBezTo>
                      <a:pt x="21474" y="4975"/>
                      <a:pt x="21050" y="3643"/>
                      <a:pt x="19942" y="2783"/>
                    </a:cubicBezTo>
                    <a:cubicBezTo>
                      <a:pt x="18148" y="1382"/>
                      <a:pt x="17333" y="896"/>
                      <a:pt x="17333" y="896"/>
                    </a:cubicBezTo>
                    <a:cubicBezTo>
                      <a:pt x="16355" y="341"/>
                      <a:pt x="13959" y="-477"/>
                      <a:pt x="12964" y="355"/>
                    </a:cubicBezTo>
                    <a:cubicBezTo>
                      <a:pt x="5726" y="6501"/>
                      <a:pt x="200" y="15255"/>
                      <a:pt x="4" y="18321"/>
                    </a:cubicBezTo>
                    <a:cubicBezTo>
                      <a:pt x="-126" y="20124"/>
                      <a:pt x="2499" y="21123"/>
                      <a:pt x="3982" y="19861"/>
                    </a:cubicBezTo>
                    <a:cubicBezTo>
                      <a:pt x="8351" y="16143"/>
                      <a:pt x="16632" y="9095"/>
                      <a:pt x="20431" y="5877"/>
                    </a:cubicBezTo>
                    <a:close/>
                  </a:path>
                </a:pathLst>
              </a:custGeom>
              <a:solidFill>
                <a:srgbClr val="91495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869" name="그룹 19"/>
            <p:cNvGrpSpPr/>
            <p:nvPr/>
          </p:nvGrpSpPr>
          <p:grpSpPr>
            <a:xfrm>
              <a:off x="390584" y="1018849"/>
              <a:ext cx="658756" cy="1067360"/>
              <a:chOff x="0" y="0"/>
              <a:chExt cx="658755" cy="1067359"/>
            </a:xfrm>
          </p:grpSpPr>
          <p:sp>
            <p:nvSpPr>
              <p:cNvPr id="867" name="Freeform 29"/>
              <p:cNvSpPr/>
              <p:nvPr/>
            </p:nvSpPr>
            <p:spPr>
              <a:xfrm flipH="1">
                <a:off x="-1" y="0"/>
                <a:ext cx="492694" cy="10150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59" h="21261" fill="norm" stroke="1" extrusionOk="0">
                    <a:moveTo>
                      <a:pt x="5224" y="21261"/>
                    </a:moveTo>
                    <a:cubicBezTo>
                      <a:pt x="2343" y="21261"/>
                      <a:pt x="0" y="20205"/>
                      <a:pt x="0" y="18899"/>
                    </a:cubicBezTo>
                    <a:lnTo>
                      <a:pt x="0" y="10633"/>
                    </a:lnTo>
                    <a:cubicBezTo>
                      <a:pt x="0" y="10219"/>
                      <a:pt x="242" y="9816"/>
                      <a:pt x="693" y="9457"/>
                    </a:cubicBezTo>
                    <a:lnTo>
                      <a:pt x="11119" y="1191"/>
                    </a:lnTo>
                    <a:cubicBezTo>
                      <a:pt x="12549" y="60"/>
                      <a:pt x="15738" y="-339"/>
                      <a:pt x="18235" y="314"/>
                    </a:cubicBezTo>
                    <a:cubicBezTo>
                      <a:pt x="20731" y="961"/>
                      <a:pt x="21600" y="2401"/>
                      <a:pt x="20170" y="3533"/>
                    </a:cubicBezTo>
                    <a:lnTo>
                      <a:pt x="10437" y="11256"/>
                    </a:lnTo>
                    <a:lnTo>
                      <a:pt x="10437" y="18899"/>
                    </a:lnTo>
                    <a:cubicBezTo>
                      <a:pt x="10437" y="20205"/>
                      <a:pt x="8095" y="21261"/>
                      <a:pt x="5224" y="21261"/>
                    </a:cubicBezTo>
                    <a:close/>
                  </a:path>
                </a:pathLst>
              </a:custGeom>
              <a:solidFill>
                <a:srgbClr val="D88D7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68" name="Freeform 34"/>
              <p:cNvSpPr/>
              <p:nvPr/>
            </p:nvSpPr>
            <p:spPr>
              <a:xfrm flipH="1">
                <a:off x="216672" y="922560"/>
                <a:ext cx="442084" cy="1448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55" h="21391" fill="norm" stroke="1" extrusionOk="0">
                    <a:moveTo>
                      <a:pt x="19270" y="21391"/>
                    </a:moveTo>
                    <a:cubicBezTo>
                      <a:pt x="20376" y="21426"/>
                      <a:pt x="20991" y="18386"/>
                      <a:pt x="20954" y="15098"/>
                    </a:cubicBezTo>
                    <a:cubicBezTo>
                      <a:pt x="20880" y="9831"/>
                      <a:pt x="20770" y="7709"/>
                      <a:pt x="20770" y="7709"/>
                    </a:cubicBezTo>
                    <a:cubicBezTo>
                      <a:pt x="20598" y="5199"/>
                      <a:pt x="19848" y="38"/>
                      <a:pt x="18790" y="3"/>
                    </a:cubicBezTo>
                    <a:cubicBezTo>
                      <a:pt x="11082" y="-174"/>
                      <a:pt x="2624" y="6967"/>
                      <a:pt x="596" y="12128"/>
                    </a:cubicBezTo>
                    <a:cubicBezTo>
                      <a:pt x="-609" y="15169"/>
                      <a:pt x="141" y="21002"/>
                      <a:pt x="1715" y="21037"/>
                    </a:cubicBezTo>
                    <a:cubicBezTo>
                      <a:pt x="6386" y="21143"/>
                      <a:pt x="15225" y="21320"/>
                      <a:pt x="19270" y="21391"/>
                    </a:cubicBezTo>
                    <a:close/>
                  </a:path>
                </a:pathLst>
              </a:custGeom>
              <a:solidFill>
                <a:srgbClr val="91495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876" name="그룹 20"/>
            <p:cNvGrpSpPr/>
            <p:nvPr/>
          </p:nvGrpSpPr>
          <p:grpSpPr>
            <a:xfrm>
              <a:off x="205344" y="0"/>
              <a:ext cx="677933" cy="1245093"/>
              <a:chOff x="0" y="0"/>
              <a:chExt cx="677931" cy="1245092"/>
            </a:xfrm>
          </p:grpSpPr>
          <p:sp>
            <p:nvSpPr>
              <p:cNvPr id="870" name="Oval 26"/>
              <p:cNvSpPr/>
              <p:nvPr/>
            </p:nvSpPr>
            <p:spPr>
              <a:xfrm flipH="1">
                <a:off x="166336" y="61296"/>
                <a:ext cx="493425" cy="451459"/>
              </a:xfrm>
              <a:prstGeom prst="ellipse">
                <a:avLst/>
              </a:prstGeom>
              <a:solidFill>
                <a:srgbClr val="FFE4C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874" name="그룹 22"/>
              <p:cNvGrpSpPr/>
              <p:nvPr/>
            </p:nvGrpSpPr>
            <p:grpSpPr>
              <a:xfrm>
                <a:off x="-1" y="511472"/>
                <a:ext cx="677933" cy="733621"/>
                <a:chOff x="0" y="0"/>
                <a:chExt cx="677931" cy="733619"/>
              </a:xfrm>
            </p:grpSpPr>
            <p:sp>
              <p:nvSpPr>
                <p:cNvPr id="871" name="Freeform 28"/>
                <p:cNvSpPr/>
                <p:nvPr/>
              </p:nvSpPr>
              <p:spPr>
                <a:xfrm flipH="1">
                  <a:off x="-1" y="56775"/>
                  <a:ext cx="431530" cy="67684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05" h="21427" fill="norm" stroke="1" extrusionOk="0">
                      <a:moveTo>
                        <a:pt x="18261" y="21427"/>
                      </a:moveTo>
                      <a:cubicBezTo>
                        <a:pt x="16579" y="21427"/>
                        <a:pt x="15218" y="20628"/>
                        <a:pt x="15218" y="19641"/>
                      </a:cubicBezTo>
                      <a:cubicBezTo>
                        <a:pt x="15218" y="11573"/>
                        <a:pt x="1028" y="3127"/>
                        <a:pt x="886" y="3044"/>
                      </a:cubicBezTo>
                      <a:cubicBezTo>
                        <a:pt x="-295" y="2351"/>
                        <a:pt x="-295" y="1221"/>
                        <a:pt x="886" y="520"/>
                      </a:cubicBezTo>
                      <a:cubicBezTo>
                        <a:pt x="2081" y="-173"/>
                        <a:pt x="4007" y="-173"/>
                        <a:pt x="5188" y="520"/>
                      </a:cubicBezTo>
                      <a:cubicBezTo>
                        <a:pt x="5843" y="912"/>
                        <a:pt x="21305" y="10088"/>
                        <a:pt x="21305" y="19641"/>
                      </a:cubicBezTo>
                      <a:cubicBezTo>
                        <a:pt x="21305" y="20628"/>
                        <a:pt x="19944" y="21427"/>
                        <a:pt x="18261" y="21427"/>
                      </a:cubicBezTo>
                      <a:close/>
                    </a:path>
                  </a:pathLst>
                </a:custGeom>
                <a:solidFill>
                  <a:srgbClr val="FFE4C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72" name="Freeform 31"/>
                <p:cNvSpPr/>
                <p:nvPr/>
              </p:nvSpPr>
              <p:spPr>
                <a:xfrm flipH="1">
                  <a:off x="124403" y="0"/>
                  <a:ext cx="424160" cy="6771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621" h="21600" fill="norm" stroke="1" extrusionOk="0">
                      <a:moveTo>
                        <a:pt x="18621" y="19800"/>
                      </a:moveTo>
                      <a:cubicBezTo>
                        <a:pt x="18621" y="19800"/>
                        <a:pt x="18621" y="21600"/>
                        <a:pt x="13224" y="21600"/>
                      </a:cubicBezTo>
                      <a:lnTo>
                        <a:pt x="2430" y="21600"/>
                      </a:lnTo>
                      <a:cubicBezTo>
                        <a:pt x="-2979" y="10800"/>
                        <a:pt x="1450" y="0"/>
                        <a:pt x="7827" y="0"/>
                      </a:cubicBezTo>
                      <a:cubicBezTo>
                        <a:pt x="15922" y="0"/>
                        <a:pt x="15922" y="7200"/>
                        <a:pt x="18621" y="16200"/>
                      </a:cubicBezTo>
                    </a:path>
                  </a:pathLst>
                </a:custGeom>
                <a:solidFill>
                  <a:srgbClr val="FD95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73" name="Freeform 32"/>
                <p:cNvSpPr/>
                <p:nvPr/>
              </p:nvSpPr>
              <p:spPr>
                <a:xfrm flipH="1">
                  <a:off x="308912" y="225729"/>
                  <a:ext cx="369020" cy="5078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4405" y="0"/>
                      </a:moveTo>
                      <a:cubicBezTo>
                        <a:pt x="14390" y="111"/>
                        <a:pt x="14162" y="10921"/>
                        <a:pt x="1442" y="17278"/>
                      </a:cubicBezTo>
                      <a:lnTo>
                        <a:pt x="1488" y="17318"/>
                      </a:lnTo>
                      <a:cubicBezTo>
                        <a:pt x="607" y="17754"/>
                        <a:pt x="0" y="18422"/>
                        <a:pt x="0" y="19201"/>
                      </a:cubicBezTo>
                      <a:cubicBezTo>
                        <a:pt x="0" y="20527"/>
                        <a:pt x="1624" y="21600"/>
                        <a:pt x="3597" y="21600"/>
                      </a:cubicBezTo>
                      <a:cubicBezTo>
                        <a:pt x="4417" y="21600"/>
                        <a:pt x="5131" y="21387"/>
                        <a:pt x="5723" y="21084"/>
                      </a:cubicBezTo>
                      <a:lnTo>
                        <a:pt x="5768" y="21124"/>
                      </a:lnTo>
                      <a:cubicBezTo>
                        <a:pt x="21418" y="13290"/>
                        <a:pt x="21600" y="547"/>
                        <a:pt x="21600" y="10"/>
                      </a:cubicBezTo>
                      <a:lnTo>
                        <a:pt x="14405" y="0"/>
                      </a:lnTo>
                      <a:close/>
                    </a:path>
                  </a:pathLst>
                </a:custGeom>
                <a:solidFill>
                  <a:srgbClr val="FFE4C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875" name="자유형 78"/>
              <p:cNvSpPr/>
              <p:nvPr/>
            </p:nvSpPr>
            <p:spPr>
              <a:xfrm>
                <a:off x="79241" y="0"/>
                <a:ext cx="582349" cy="518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60" h="21116" fill="norm" stroke="1" extrusionOk="0">
                    <a:moveTo>
                      <a:pt x="8207" y="20392"/>
                    </a:moveTo>
                    <a:cubicBezTo>
                      <a:pt x="8052" y="21456"/>
                      <a:pt x="599" y="21256"/>
                      <a:pt x="83" y="20385"/>
                    </a:cubicBezTo>
                    <a:cubicBezTo>
                      <a:pt x="-433" y="19514"/>
                      <a:pt x="1615" y="17117"/>
                      <a:pt x="1858" y="15141"/>
                    </a:cubicBezTo>
                    <a:cubicBezTo>
                      <a:pt x="2102" y="13166"/>
                      <a:pt x="1002" y="10712"/>
                      <a:pt x="1545" y="8535"/>
                    </a:cubicBezTo>
                    <a:cubicBezTo>
                      <a:pt x="2087" y="6357"/>
                      <a:pt x="2620" y="3742"/>
                      <a:pt x="5114" y="2074"/>
                    </a:cubicBezTo>
                    <a:cubicBezTo>
                      <a:pt x="7608" y="405"/>
                      <a:pt x="7593" y="743"/>
                      <a:pt x="10650" y="25"/>
                    </a:cubicBezTo>
                    <a:cubicBezTo>
                      <a:pt x="13315" y="-144"/>
                      <a:pt x="16257" y="572"/>
                      <a:pt x="17930" y="1530"/>
                    </a:cubicBezTo>
                    <a:cubicBezTo>
                      <a:pt x="19603" y="2488"/>
                      <a:pt x="20208" y="4414"/>
                      <a:pt x="20688" y="5773"/>
                    </a:cubicBezTo>
                    <a:cubicBezTo>
                      <a:pt x="21167" y="7132"/>
                      <a:pt x="20885" y="9015"/>
                      <a:pt x="20806" y="9684"/>
                    </a:cubicBezTo>
                    <a:cubicBezTo>
                      <a:pt x="20727" y="10353"/>
                      <a:pt x="20872" y="10338"/>
                      <a:pt x="19987" y="9959"/>
                    </a:cubicBezTo>
                    <a:cubicBezTo>
                      <a:pt x="18001" y="9437"/>
                      <a:pt x="16393" y="8530"/>
                      <a:pt x="15343" y="8061"/>
                    </a:cubicBezTo>
                    <a:cubicBezTo>
                      <a:pt x="14292" y="7591"/>
                      <a:pt x="14209" y="6840"/>
                      <a:pt x="13686" y="7142"/>
                    </a:cubicBezTo>
                    <a:cubicBezTo>
                      <a:pt x="13162" y="7445"/>
                      <a:pt x="12777" y="8184"/>
                      <a:pt x="11640" y="8914"/>
                    </a:cubicBezTo>
                    <a:cubicBezTo>
                      <a:pt x="10504" y="9643"/>
                      <a:pt x="7791" y="10460"/>
                      <a:pt x="6865" y="11522"/>
                    </a:cubicBezTo>
                    <a:cubicBezTo>
                      <a:pt x="6489" y="12584"/>
                      <a:pt x="6366" y="15000"/>
                      <a:pt x="6680" y="16333"/>
                    </a:cubicBezTo>
                  </a:path>
                </a:pathLst>
              </a:custGeom>
              <a:solidFill>
                <a:srgbClr val="843C0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878" name="직선 연결선 44"/>
          <p:cNvSpPr/>
          <p:nvPr/>
        </p:nvSpPr>
        <p:spPr>
          <a:xfrm>
            <a:off x="-7313146" y="3513099"/>
            <a:ext cx="1" cy="1102408"/>
          </a:xfrm>
          <a:prstGeom prst="line">
            <a:avLst/>
          </a:prstGeom>
          <a:ln w="28575">
            <a:solidFill>
              <a:srgbClr val="D5626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79" name="직선 연결선 45"/>
          <p:cNvSpPr/>
          <p:nvPr/>
        </p:nvSpPr>
        <p:spPr>
          <a:xfrm>
            <a:off x="-4351012" y="3457482"/>
            <a:ext cx="1" cy="1102408"/>
          </a:xfrm>
          <a:prstGeom prst="line">
            <a:avLst/>
          </a:prstGeom>
          <a:ln w="28575">
            <a:solidFill>
              <a:schemeClr val="accent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80" name="직선 연결선 46"/>
          <p:cNvSpPr/>
          <p:nvPr/>
        </p:nvSpPr>
        <p:spPr>
          <a:xfrm flipH="1">
            <a:off x="-1219716" y="3457482"/>
            <a:ext cx="1" cy="1102408"/>
          </a:xfrm>
          <a:prstGeom prst="line">
            <a:avLst/>
          </a:prstGeom>
          <a:ln w="28575">
            <a:solidFill>
              <a:srgbClr val="FFD96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81" name="직선 연결선 47"/>
          <p:cNvSpPr/>
          <p:nvPr/>
        </p:nvSpPr>
        <p:spPr>
          <a:xfrm flipH="1">
            <a:off x="1297919" y="3466147"/>
            <a:ext cx="1" cy="1102408"/>
          </a:xfrm>
          <a:prstGeom prst="line">
            <a:avLst/>
          </a:prstGeom>
          <a:ln w="28575">
            <a:solidFill>
              <a:srgbClr val="548235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82" name="타원 48"/>
          <p:cNvSpPr/>
          <p:nvPr/>
        </p:nvSpPr>
        <p:spPr>
          <a:xfrm>
            <a:off x="-7678285" y="4617835"/>
            <a:ext cx="730279" cy="730279"/>
          </a:xfrm>
          <a:prstGeom prst="ellipse">
            <a:avLst/>
          </a:prstGeom>
          <a:ln w="28575">
            <a:solidFill>
              <a:srgbClr val="D5626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3" name="타원 49"/>
          <p:cNvSpPr/>
          <p:nvPr/>
        </p:nvSpPr>
        <p:spPr>
          <a:xfrm>
            <a:off x="-4716942" y="4562218"/>
            <a:ext cx="730279" cy="730279"/>
          </a:xfrm>
          <a:prstGeom prst="ellipse">
            <a:avLst/>
          </a:prstGeom>
          <a:ln w="28575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4" name="타원 50"/>
          <p:cNvSpPr/>
          <p:nvPr/>
        </p:nvSpPr>
        <p:spPr>
          <a:xfrm>
            <a:off x="-1585648" y="4562218"/>
            <a:ext cx="730279" cy="730279"/>
          </a:xfrm>
          <a:prstGeom prst="ellipse">
            <a:avLst/>
          </a:prstGeom>
          <a:ln w="28575">
            <a:solidFill>
              <a:srgbClr val="FFD96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5" name="타원 51"/>
          <p:cNvSpPr/>
          <p:nvPr/>
        </p:nvSpPr>
        <p:spPr>
          <a:xfrm>
            <a:off x="932779" y="4570884"/>
            <a:ext cx="730279" cy="730279"/>
          </a:xfrm>
          <a:prstGeom prst="ellipse">
            <a:avLst/>
          </a:prstGeom>
          <a:ln w="28575">
            <a:solidFill>
              <a:srgbClr val="548235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6" name="직선 연결선 66"/>
          <p:cNvSpPr/>
          <p:nvPr/>
        </p:nvSpPr>
        <p:spPr>
          <a:xfrm>
            <a:off x="4181485" y="3513099"/>
            <a:ext cx="1" cy="1102408"/>
          </a:xfrm>
          <a:prstGeom prst="line">
            <a:avLst/>
          </a:prstGeom>
          <a:ln w="28575">
            <a:solidFill>
              <a:srgbClr val="2F5597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87" name="직선 연결선 67"/>
          <p:cNvSpPr/>
          <p:nvPr/>
        </p:nvSpPr>
        <p:spPr>
          <a:xfrm>
            <a:off x="6778482" y="3476547"/>
            <a:ext cx="1" cy="1102408"/>
          </a:xfrm>
          <a:prstGeom prst="line">
            <a:avLst/>
          </a:prstGeom>
          <a:ln w="28575">
            <a:solidFill>
              <a:srgbClr val="91495A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88" name="직선 연결선 68"/>
          <p:cNvSpPr/>
          <p:nvPr/>
        </p:nvSpPr>
        <p:spPr>
          <a:xfrm>
            <a:off x="9347054" y="3477817"/>
            <a:ext cx="1" cy="1102408"/>
          </a:xfrm>
          <a:prstGeom prst="line">
            <a:avLst/>
          </a:prstGeom>
          <a:ln w="28575">
            <a:solidFill>
              <a:srgbClr val="0D0D0D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89" name="타원 70"/>
          <p:cNvSpPr/>
          <p:nvPr/>
        </p:nvSpPr>
        <p:spPr>
          <a:xfrm>
            <a:off x="3816346" y="4617835"/>
            <a:ext cx="730279" cy="730279"/>
          </a:xfrm>
          <a:prstGeom prst="ellipse">
            <a:avLst/>
          </a:prstGeom>
          <a:ln w="28575">
            <a:solidFill>
              <a:srgbClr val="2F5597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90" name="타원 71"/>
          <p:cNvSpPr/>
          <p:nvPr/>
        </p:nvSpPr>
        <p:spPr>
          <a:xfrm>
            <a:off x="6412551" y="4581285"/>
            <a:ext cx="730279" cy="730279"/>
          </a:xfrm>
          <a:prstGeom prst="ellipse">
            <a:avLst/>
          </a:prstGeom>
          <a:ln w="28575">
            <a:solidFill>
              <a:srgbClr val="91495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91" name="타원 72"/>
          <p:cNvSpPr/>
          <p:nvPr/>
        </p:nvSpPr>
        <p:spPr>
          <a:xfrm>
            <a:off x="8981123" y="4582554"/>
            <a:ext cx="730279" cy="730279"/>
          </a:xfrm>
          <a:prstGeom prst="ellipse">
            <a:avLst/>
          </a:prstGeom>
          <a:ln w="28575">
            <a:solidFill>
              <a:srgbClr val="0D0D0D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892" name="그래픽 78" descr="그래픽 7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80629" y="3807893"/>
            <a:ext cx="1664706" cy="16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893" name="TextBox 86"/>
          <p:cNvSpPr txBox="1"/>
          <p:nvPr/>
        </p:nvSpPr>
        <p:spPr>
          <a:xfrm>
            <a:off x="-7672544" y="5526006"/>
            <a:ext cx="65278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1998</a:t>
            </a:r>
          </a:p>
        </p:txBody>
      </p:sp>
      <p:sp>
        <p:nvSpPr>
          <p:cNvPr id="894" name="TextBox 87"/>
          <p:cNvSpPr txBox="1"/>
          <p:nvPr/>
        </p:nvSpPr>
        <p:spPr>
          <a:xfrm>
            <a:off x="-4677043" y="5581887"/>
            <a:ext cx="65278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2001</a:t>
            </a:r>
          </a:p>
        </p:txBody>
      </p:sp>
      <p:sp>
        <p:nvSpPr>
          <p:cNvPr id="895" name="TextBox 88"/>
          <p:cNvSpPr txBox="1"/>
          <p:nvPr/>
        </p:nvSpPr>
        <p:spPr>
          <a:xfrm>
            <a:off x="-1539928" y="5589111"/>
            <a:ext cx="65278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2006</a:t>
            </a:r>
          </a:p>
        </p:txBody>
      </p:sp>
      <p:sp>
        <p:nvSpPr>
          <p:cNvPr id="896" name="TextBox 89"/>
          <p:cNvSpPr txBox="1"/>
          <p:nvPr/>
        </p:nvSpPr>
        <p:spPr>
          <a:xfrm>
            <a:off x="953045" y="5541919"/>
            <a:ext cx="65278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2007</a:t>
            </a:r>
          </a:p>
        </p:txBody>
      </p:sp>
      <p:sp>
        <p:nvSpPr>
          <p:cNvPr id="897" name="TextBox 90"/>
          <p:cNvSpPr txBox="1"/>
          <p:nvPr/>
        </p:nvSpPr>
        <p:spPr>
          <a:xfrm>
            <a:off x="3856246" y="5589111"/>
            <a:ext cx="65278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2010</a:t>
            </a:r>
          </a:p>
        </p:txBody>
      </p:sp>
      <p:sp>
        <p:nvSpPr>
          <p:cNvPr id="898" name="TextBox 91"/>
          <p:cNvSpPr txBox="1"/>
          <p:nvPr/>
        </p:nvSpPr>
        <p:spPr>
          <a:xfrm>
            <a:off x="6458272" y="5526006"/>
            <a:ext cx="65278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2014</a:t>
            </a:r>
          </a:p>
        </p:txBody>
      </p:sp>
      <p:sp>
        <p:nvSpPr>
          <p:cNvPr id="899" name="TextBox 92"/>
          <p:cNvSpPr txBox="1"/>
          <p:nvPr/>
        </p:nvSpPr>
        <p:spPr>
          <a:xfrm>
            <a:off x="9026843" y="5575701"/>
            <a:ext cx="65278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2016</a:t>
            </a:r>
          </a:p>
        </p:txBody>
      </p:sp>
      <p:sp>
        <p:nvSpPr>
          <p:cNvPr id="900" name="TextBox 93"/>
          <p:cNvSpPr txBox="1"/>
          <p:nvPr/>
        </p:nvSpPr>
        <p:spPr>
          <a:xfrm>
            <a:off x="10890651" y="5526006"/>
            <a:ext cx="65278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2018</a:t>
            </a:r>
          </a:p>
        </p:txBody>
      </p:sp>
      <p:sp>
        <p:nvSpPr>
          <p:cNvPr id="901" name="TextBox 63"/>
          <p:cNvSpPr txBox="1"/>
          <p:nvPr/>
        </p:nvSpPr>
        <p:spPr>
          <a:xfrm>
            <a:off x="435958" y="2553808"/>
            <a:ext cx="2240408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In 2007</a:t>
            </a:r>
          </a:p>
          <a:p>
            <a:pPr/>
            <a:r>
              <a:t>년도에 대해 설명하세요</a:t>
            </a:r>
            <a:r>
              <a:t>.</a:t>
            </a:r>
          </a:p>
        </p:txBody>
      </p:sp>
      <p:sp>
        <p:nvSpPr>
          <p:cNvPr id="902" name="TextBox 64"/>
          <p:cNvSpPr txBox="1"/>
          <p:nvPr/>
        </p:nvSpPr>
        <p:spPr>
          <a:xfrm>
            <a:off x="3438190" y="2502007"/>
            <a:ext cx="2240408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In 2010</a:t>
            </a:r>
          </a:p>
          <a:p>
            <a:pPr/>
            <a:r>
              <a:t>년도에 대해 설명하세요</a:t>
            </a:r>
            <a:r>
              <a:t>.</a:t>
            </a:r>
          </a:p>
        </p:txBody>
      </p:sp>
      <p:sp>
        <p:nvSpPr>
          <p:cNvPr id="903" name="TextBox 65"/>
          <p:cNvSpPr txBox="1"/>
          <p:nvPr/>
        </p:nvSpPr>
        <p:spPr>
          <a:xfrm>
            <a:off x="5894313" y="2516170"/>
            <a:ext cx="2240408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In 2014</a:t>
            </a:r>
          </a:p>
          <a:p>
            <a:pPr/>
            <a:r>
              <a:t>년도에 대해 설명하세요</a:t>
            </a:r>
            <a:r>
              <a:t>.</a:t>
            </a:r>
          </a:p>
        </p:txBody>
      </p:sp>
      <p:sp>
        <p:nvSpPr>
          <p:cNvPr id="904" name="TextBox 69"/>
          <p:cNvSpPr txBox="1"/>
          <p:nvPr/>
        </p:nvSpPr>
        <p:spPr>
          <a:xfrm>
            <a:off x="8434529" y="2502007"/>
            <a:ext cx="2240408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In 2016</a:t>
            </a:r>
          </a:p>
          <a:p>
            <a:pPr/>
            <a:r>
              <a:t>년도에 대해 설명하세요</a:t>
            </a:r>
            <a: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p14="http://schemas.microsoft.com/office/powerpoint/2010/main" showMasterPhAnim="1">
  <p:cSld>
    <p:bg>
      <p:bgPr>
        <a:solidFill>
          <a:srgbClr val="FDE3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9" name="그룹 3"/>
          <p:cNvGrpSpPr/>
          <p:nvPr/>
        </p:nvGrpSpPr>
        <p:grpSpPr>
          <a:xfrm>
            <a:off x="6031230" y="2466975"/>
            <a:ext cx="1797685" cy="2592070"/>
            <a:chOff x="6031230" y="2466975"/>
            <a:chExt cx="1797685" cy="2592070"/>
          </a:xfrm>
        </p:grpSpPr>
        <p:grpSp>
          <p:nvGrpSpPr>
            <p:cNvPr id="908" name="그룹 4"/>
            <p:cNvGrpSpPr/>
            <p:nvPr/>
          </p:nvGrpSpPr>
          <p:grpSpPr>
            <a:xfrm>
              <a:off x="6621780" y="3773805"/>
              <a:ext cx="1207135" cy="1224280"/>
              <a:chOff x="6621780" y="3773805"/>
              <a:chExt cx="1207135" cy="1224280"/>
            </a:xfrm>
          </p:grpSpPr>
          <p:sp>
            <p:nvSpPr>
              <p:cNvPr id="906" name="Freeform 30"/>
              <p:cNvSpPr>
                <a:spLocks/>
              </p:cNvSpPr>
              <p:nvPr/>
            </p:nvSpPr>
            <p:spPr>
              <a:xfrm rot="17880000" flipH="1">
                <a:off x="6887210" y="3797300"/>
                <a:ext cx="630555" cy="978535"/>
              </a:xfrm>
              <a:custGeom>
                <a:gdLst>
                  <a:gd fmla="*/ 16031 w 20610" name="TX0"/>
                  <a:gd fmla="*/ 21327 h 21328" name="TY0"/>
                  <a:gd fmla="*/ 12456 w 20610" name="TX1"/>
                  <a:gd fmla="*/ 20183 h 21328" name="TY1"/>
                  <a:gd fmla="*/ 3298 w 20610" name="TX2"/>
                  <a:gd fmla="*/ 12567 h 21328" name="TY2"/>
                  <a:gd fmla="*/ 2381 w 20610" name="TX3"/>
                  <a:gd fmla="*/ 11263 h 21328" name="TY3"/>
                  <a:gd fmla="*/ 91 w 20610" name="TX4"/>
                  <a:gd fmla="*/ 3647 h 21328" name="TY4"/>
                  <a:gd fmla="*/ 3685 w 20610" name="TX5"/>
                  <a:gd fmla="*/ 61 h 21328" name="TY5"/>
                  <a:gd fmla="*/ 9075 w 20610" name="TX6"/>
                  <a:gd fmla="*/ 2445 h 21328" name="TY6"/>
                  <a:gd fmla="*/ 11142 w 20610" name="TX7"/>
                  <a:gd fmla="*/ 9341 h 21328" name="TY7"/>
                  <a:gd fmla="*/ 19605 w 20610" name="TX8"/>
                  <a:gd fmla="*/ 16378 h 21328" name="TY8"/>
                  <a:gd fmla="*/ 18890 w 20610" name="TX9"/>
                  <a:gd fmla="*/ 20659 h 21328" name="TY9"/>
                  <a:gd fmla="*/ 16031 w 20610" name="TX10"/>
                  <a:gd fmla="*/ 21327 h 21328" name="TY1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</a:cxnLst>
                <a:rect l="l" t="t" r="r" b="b"/>
                <a:pathLst>
                  <a:path w="20610" h="21328">
                    <a:moveTo>
                      <a:pt x="16031" y="21327"/>
                    </a:moveTo>
                    <a:cubicBezTo>
                      <a:pt x="14688" y="21327"/>
                      <a:pt x="13355" y="20935"/>
                      <a:pt x="12456" y="20183"/>
                    </a:cubicBezTo>
                    <a:lnTo>
                      <a:pt x="3298" y="12567"/>
                    </a:lnTo>
                    <a:cubicBezTo>
                      <a:pt x="2835" y="12188"/>
                      <a:pt x="2526" y="11738"/>
                      <a:pt x="2381" y="11263"/>
                    </a:cubicBezTo>
                    <a:lnTo>
                      <a:pt x="91" y="3647"/>
                    </a:lnTo>
                    <a:cubicBezTo>
                      <a:pt x="-411" y="1996"/>
                      <a:pt x="1202" y="389"/>
                      <a:pt x="3685" y="61"/>
                    </a:cubicBezTo>
                    <a:cubicBezTo>
                      <a:pt x="6168" y="-273"/>
                      <a:pt x="8573" y="800"/>
                      <a:pt x="9075" y="2445"/>
                    </a:cubicBezTo>
                    <a:lnTo>
                      <a:pt x="11142" y="9341"/>
                    </a:lnTo>
                    <a:lnTo>
                      <a:pt x="19605" y="16378"/>
                    </a:lnTo>
                    <a:cubicBezTo>
                      <a:pt x="21189" y="17690"/>
                      <a:pt x="20861" y="19605"/>
                      <a:pt x="18890" y="20659"/>
                    </a:cubicBezTo>
                    <a:cubicBezTo>
                      <a:pt x="18049" y="21108"/>
                      <a:pt x="17035" y="21327"/>
                      <a:pt x="16031" y="21327"/>
                    </a:cubicBezTo>
                  </a:path>
                </a:pathLst>
              </a:custGeom>
              <a:solidFill>
                <a:srgbClr val="E4B4AC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907" name="Freeform 33"/>
              <p:cNvSpPr>
                <a:spLocks/>
              </p:cNvSpPr>
              <p:nvPr/>
            </p:nvSpPr>
            <p:spPr>
              <a:xfrm rot="17880000" flipH="1">
                <a:off x="7355840" y="4509135"/>
                <a:ext cx="382270" cy="434340"/>
              </a:xfrm>
              <a:custGeom>
                <a:gdLst>
                  <a:gd fmla="*/ 20431 w 21030" name="TX0"/>
                  <a:gd fmla="*/ 5877 h 20427" name="TY0"/>
                  <a:gd fmla="*/ 19942 w 21030" name="TX1"/>
                  <a:gd fmla="*/ 2783 h 20427" name="TY1"/>
                  <a:gd fmla="*/ 17333 w 21030" name="TX2"/>
                  <a:gd fmla="*/ 896 h 20427" name="TY2"/>
                  <a:gd fmla="*/ 12964 w 21030" name="TX3"/>
                  <a:gd fmla="*/ 355 h 20427" name="TY3"/>
                  <a:gd fmla="*/ 4 w 21030" name="TX4"/>
                  <a:gd fmla="*/ 18321 h 20427" name="TY4"/>
                  <a:gd fmla="*/ 3982 w 21030" name="TX5"/>
                  <a:gd fmla="*/ 19861 h 20427" name="TY5"/>
                  <a:gd fmla="*/ 20431 w 21030" name="TX6"/>
                  <a:gd fmla="*/ 5877 h 20427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21030" h="20427">
                    <a:moveTo>
                      <a:pt x="20431" y="5877"/>
                    </a:moveTo>
                    <a:cubicBezTo>
                      <a:pt x="21474" y="4975"/>
                      <a:pt x="21050" y="3643"/>
                      <a:pt x="19942" y="2783"/>
                    </a:cubicBezTo>
                    <a:cubicBezTo>
                      <a:pt x="18148" y="1382"/>
                      <a:pt x="17333" y="896"/>
                      <a:pt x="17333" y="896"/>
                    </a:cubicBezTo>
                    <a:cubicBezTo>
                      <a:pt x="16355" y="341"/>
                      <a:pt x="13959" y="-477"/>
                      <a:pt x="12964" y="355"/>
                    </a:cubicBezTo>
                    <a:cubicBezTo>
                      <a:pt x="5726" y="6501"/>
                      <a:pt x="200" y="15255"/>
                      <a:pt x="4" y="18321"/>
                    </a:cubicBezTo>
                    <a:cubicBezTo>
                      <a:pt x="-126" y="20124"/>
                      <a:pt x="2499" y="21123"/>
                      <a:pt x="3982" y="19861"/>
                    </a:cubicBezTo>
                    <a:cubicBezTo>
                      <a:pt x="8351" y="16143"/>
                      <a:pt x="16632" y="9095"/>
                      <a:pt x="20431" y="5877"/>
                    </a:cubicBezTo>
                    <a:close/>
                  </a:path>
                </a:pathLst>
              </a:custGeom>
              <a:solidFill>
                <a:srgbClr val="91495A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</p:grpSp>
        <p:grpSp>
          <p:nvGrpSpPr>
            <p:cNvPr id="911" name="그룹 5"/>
            <p:cNvGrpSpPr/>
            <p:nvPr/>
          </p:nvGrpSpPr>
          <p:grpSpPr>
            <a:xfrm>
              <a:off x="6031230" y="3550920"/>
              <a:ext cx="1192530" cy="1508125"/>
              <a:chOff x="6031230" y="3550920"/>
              <a:chExt cx="1192530" cy="1508125"/>
            </a:xfrm>
          </p:grpSpPr>
          <p:sp>
            <p:nvSpPr>
              <p:cNvPr id="909" name="Freeform 29"/>
              <p:cNvSpPr>
                <a:spLocks/>
              </p:cNvSpPr>
              <p:nvPr/>
            </p:nvSpPr>
            <p:spPr>
              <a:xfrm rot="2160000" flipH="1">
                <a:off x="6348095" y="3594735"/>
                <a:ext cx="560070" cy="1257300"/>
              </a:xfrm>
              <a:custGeom>
                <a:gdLst>
                  <a:gd fmla="*/ 5224 w 20860" name="TX0"/>
                  <a:gd fmla="*/ 21261 h 21262" name="TY0"/>
                  <a:gd fmla="*/ 0 w 20860" name="TX1"/>
                  <a:gd fmla="*/ 18899 h 21262" name="TY1"/>
                  <a:gd fmla="*/ 0 w 20860" name="TX2"/>
                  <a:gd fmla="*/ 10633 h 21262" name="TY2"/>
                  <a:gd fmla="*/ 693 w 20860" name="TX3"/>
                  <a:gd fmla="*/ 9457 h 21262" name="TY3"/>
                  <a:gd fmla="*/ 11119 w 20860" name="TX4"/>
                  <a:gd fmla="*/ 1191 h 21262" name="TY4"/>
                  <a:gd fmla="*/ 18235 w 20860" name="TX5"/>
                  <a:gd fmla="*/ 314 h 21262" name="TY5"/>
                  <a:gd fmla="*/ 20170 w 20860" name="TX6"/>
                  <a:gd fmla="*/ 3533 h 21262" name="TY6"/>
                  <a:gd fmla="*/ 10437 w 20860" name="TX7"/>
                  <a:gd fmla="*/ 11256 h 21262" name="TY7"/>
                  <a:gd fmla="*/ 10437 w 20860" name="TX8"/>
                  <a:gd fmla="*/ 18899 h 21262" name="TY8"/>
                  <a:gd fmla="*/ 5224 w 20860" name="TX9"/>
                  <a:gd fmla="*/ 21261 h 21262" name="TY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</a:cxnLst>
                <a:rect l="l" t="t" r="r" b="b"/>
                <a:pathLst>
                  <a:path w="20860" h="21262">
                    <a:moveTo>
                      <a:pt x="5224" y="21261"/>
                    </a:moveTo>
                    <a:cubicBezTo>
                      <a:pt x="2343" y="21261"/>
                      <a:pt x="0" y="20205"/>
                      <a:pt x="0" y="18899"/>
                    </a:cubicBezTo>
                    <a:lnTo>
                      <a:pt x="0" y="10633"/>
                    </a:lnTo>
                    <a:cubicBezTo>
                      <a:pt x="0" y="10219"/>
                      <a:pt x="242" y="9816"/>
                      <a:pt x="693" y="9457"/>
                    </a:cubicBezTo>
                    <a:lnTo>
                      <a:pt x="11119" y="1191"/>
                    </a:lnTo>
                    <a:cubicBezTo>
                      <a:pt x="12549" y="60"/>
                      <a:pt x="15738" y="-339"/>
                      <a:pt x="18235" y="314"/>
                    </a:cubicBezTo>
                    <a:cubicBezTo>
                      <a:pt x="20731" y="961"/>
                      <a:pt x="21600" y="2401"/>
                      <a:pt x="20170" y="3533"/>
                    </a:cubicBezTo>
                    <a:lnTo>
                      <a:pt x="10437" y="11256"/>
                    </a:lnTo>
                    <a:lnTo>
                      <a:pt x="10437" y="18899"/>
                    </a:lnTo>
                    <a:cubicBezTo>
                      <a:pt x="10437" y="20205"/>
                      <a:pt x="8095" y="21261"/>
                      <a:pt x="5224" y="21261"/>
                    </a:cubicBezTo>
                    <a:close/>
                  </a:path>
                </a:pathLst>
              </a:custGeom>
              <a:solidFill>
                <a:srgbClr val="D88D7A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910" name="Freeform 34"/>
              <p:cNvSpPr>
                <a:spLocks/>
              </p:cNvSpPr>
              <p:nvPr/>
            </p:nvSpPr>
            <p:spPr>
              <a:xfrm rot="2160000" flipH="1">
                <a:off x="6196330" y="4749165"/>
                <a:ext cx="502920" cy="179705"/>
              </a:xfrm>
              <a:custGeom>
                <a:gdLst>
                  <a:gd fmla="*/ 19270 w 20956" name="TX0"/>
                  <a:gd fmla="*/ 21391 h 21392" name="TY0"/>
                  <a:gd fmla="*/ 20954 w 20956" name="TX1"/>
                  <a:gd fmla="*/ 15098 h 21392" name="TY1"/>
                  <a:gd fmla="*/ 20770 w 20956" name="TX2"/>
                  <a:gd fmla="*/ 7709 h 21392" name="TY2"/>
                  <a:gd fmla="*/ 18790 w 20956" name="TX3"/>
                  <a:gd fmla="*/ 3 h 21392" name="TY3"/>
                  <a:gd fmla="*/ 596 w 20956" name="TX4"/>
                  <a:gd fmla="*/ 12128 h 21392" name="TY4"/>
                  <a:gd fmla="*/ 1715 w 20956" name="TX5"/>
                  <a:gd fmla="*/ 21037 h 21392" name="TY5"/>
                  <a:gd fmla="*/ 19270 w 20956" name="TX6"/>
                  <a:gd fmla="*/ 21391 h 21392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20956" h="21392">
                    <a:moveTo>
                      <a:pt x="19270" y="21391"/>
                    </a:moveTo>
                    <a:cubicBezTo>
                      <a:pt x="20376" y="21426"/>
                      <a:pt x="20991" y="18386"/>
                      <a:pt x="20954" y="15098"/>
                    </a:cubicBezTo>
                    <a:cubicBezTo>
                      <a:pt x="20880" y="9831"/>
                      <a:pt x="20770" y="7709"/>
                      <a:pt x="20770" y="7709"/>
                    </a:cubicBezTo>
                    <a:cubicBezTo>
                      <a:pt x="20598" y="5199"/>
                      <a:pt x="19848" y="38"/>
                      <a:pt x="18790" y="3"/>
                    </a:cubicBezTo>
                    <a:cubicBezTo>
                      <a:pt x="11082" y="-174"/>
                      <a:pt x="2624" y="6967"/>
                      <a:pt x="596" y="12128"/>
                    </a:cubicBezTo>
                    <a:cubicBezTo>
                      <a:pt x="-609" y="15169"/>
                      <a:pt x="141" y="21002"/>
                      <a:pt x="1715" y="21037"/>
                    </a:cubicBezTo>
                    <a:cubicBezTo>
                      <a:pt x="6386" y="21143"/>
                      <a:pt x="15225" y="21320"/>
                      <a:pt x="19270" y="21391"/>
                    </a:cubicBezTo>
                    <a:close/>
                  </a:path>
                </a:pathLst>
              </a:custGeom>
              <a:solidFill>
                <a:srgbClr val="91495A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</p:grpSp>
        <p:grpSp>
          <p:nvGrpSpPr>
            <p:cNvPr id="918" name="그룹 6"/>
            <p:cNvGrpSpPr/>
            <p:nvPr/>
          </p:nvGrpSpPr>
          <p:grpSpPr>
            <a:xfrm>
              <a:off x="6430645" y="2466975"/>
              <a:ext cx="770255" cy="1541145"/>
              <a:chOff x="6430645" y="2466975"/>
              <a:chExt cx="770255" cy="1541145"/>
            </a:xfrm>
          </p:grpSpPr>
          <p:sp>
            <p:nvSpPr>
              <p:cNvPr id="912" name="Oval 26"/>
              <p:cNvSpPr>
                <a:spLocks/>
              </p:cNvSpPr>
              <p:nvPr/>
            </p:nvSpPr>
            <p:spPr>
              <a:xfrm rot="0" flipH="1">
                <a:off x="6619240" y="2542540"/>
                <a:ext cx="561340" cy="559435"/>
              </a:xfrm>
              <a:prstGeom prst="ellipse"/>
              <a:solidFill>
                <a:srgbClr val="FFE4C1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grpSp>
            <p:nvGrpSpPr>
              <p:cNvPr id="916" name="그룹 8"/>
              <p:cNvGrpSpPr/>
              <p:nvPr/>
            </p:nvGrpSpPr>
            <p:grpSpPr>
              <a:xfrm>
                <a:off x="6430645" y="3100070"/>
                <a:ext cx="770255" cy="908050"/>
                <a:chOff x="6430645" y="3100070"/>
                <a:chExt cx="770255" cy="908050"/>
              </a:xfrm>
            </p:grpSpPr>
            <p:sp>
              <p:nvSpPr>
                <p:cNvPr id="913" name="Freeform 28"/>
                <p:cNvSpPr>
                  <a:spLocks/>
                </p:cNvSpPr>
                <p:nvPr/>
              </p:nvSpPr>
              <p:spPr>
                <a:xfrm rot="0" flipH="1">
                  <a:off x="6430645" y="3169920"/>
                  <a:ext cx="490855" cy="838200"/>
                </a:xfrm>
                <a:custGeom>
                  <a:gdLst>
                    <a:gd fmla="*/ 18261 w 21306" name="TX0"/>
                    <a:gd fmla="*/ 21427 h 21428" name="TY0"/>
                    <a:gd fmla="*/ 15218 w 21306" name="TX1"/>
                    <a:gd fmla="*/ 19641 h 21428" name="TY1"/>
                    <a:gd fmla="*/ 886 w 21306" name="TX2"/>
                    <a:gd fmla="*/ 3044 h 21428" name="TY2"/>
                    <a:gd fmla="*/ 886 w 21306" name="TX3"/>
                    <a:gd fmla="*/ 520 h 21428" name="TY3"/>
                    <a:gd fmla="*/ 5188 w 21306" name="TX4"/>
                    <a:gd fmla="*/ 520 h 21428" name="TY4"/>
                    <a:gd fmla="*/ 21305 w 21306" name="TX5"/>
                    <a:gd fmla="*/ 19641 h 21428" name="TY5"/>
                    <a:gd fmla="*/ 18261 w 21306" name="TX6"/>
                    <a:gd fmla="*/ 21427 h 21428" name="TY6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</a:cxnLst>
                  <a:rect l="l" t="t" r="r" b="b"/>
                  <a:pathLst>
                    <a:path w="21306" h="21428">
                      <a:moveTo>
                        <a:pt x="18261" y="21427"/>
                      </a:moveTo>
                      <a:cubicBezTo>
                        <a:pt x="16579" y="21427"/>
                        <a:pt x="15218" y="20628"/>
                        <a:pt x="15218" y="19641"/>
                      </a:cubicBezTo>
                      <a:cubicBezTo>
                        <a:pt x="15218" y="11573"/>
                        <a:pt x="1028" y="3127"/>
                        <a:pt x="886" y="3044"/>
                      </a:cubicBezTo>
                      <a:cubicBezTo>
                        <a:pt x="-295" y="2351"/>
                        <a:pt x="-295" y="1221"/>
                        <a:pt x="886" y="520"/>
                      </a:cubicBezTo>
                      <a:cubicBezTo>
                        <a:pt x="2081" y="-173"/>
                        <a:pt x="4007" y="-173"/>
                        <a:pt x="5188" y="520"/>
                      </a:cubicBezTo>
                      <a:cubicBezTo>
                        <a:pt x="5843" y="912"/>
                        <a:pt x="21305" y="10088"/>
                        <a:pt x="21305" y="19641"/>
                      </a:cubicBezTo>
                      <a:cubicBezTo>
                        <a:pt x="21305" y="20628"/>
                        <a:pt x="19944" y="21427"/>
                        <a:pt x="18261" y="21427"/>
                      </a:cubicBezTo>
                      <a:close/>
                    </a:path>
                  </a:pathLst>
                </a:custGeom>
                <a:solidFill>
                  <a:srgbClr val="FFE4C1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914" name="Freeform 31"/>
                <p:cNvSpPr>
                  <a:spLocks/>
                </p:cNvSpPr>
                <p:nvPr/>
              </p:nvSpPr>
              <p:spPr>
                <a:xfrm rot="0" flipH="1">
                  <a:off x="6571615" y="3100070"/>
                  <a:ext cx="482600" cy="838835"/>
                </a:xfrm>
                <a:custGeom>
                  <a:gdLst>
                    <a:gd fmla="*/ 18621 w 18622" name="TX0"/>
                    <a:gd fmla="*/ 19800 h 21601" name="TY0"/>
                    <a:gd fmla="*/ 13224 w 18622" name="TX1"/>
                    <a:gd fmla="*/ 21600 h 21601" name="TY1"/>
                    <a:gd fmla="*/ 2430 w 18622" name="TX2"/>
                    <a:gd fmla="*/ 21600 h 21601" name="TY2"/>
                    <a:gd fmla="*/ 7827 w 18622" name="TX3"/>
                    <a:gd fmla="*/ 0 h 21601" name="TY3"/>
                    <a:gd fmla="*/ 18621 w 18622" name="TX4"/>
                    <a:gd fmla="*/ 16200 h 21601" name="TY4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</a:cxnLst>
                  <a:rect l="l" t="t" r="r" b="b"/>
                  <a:pathLst>
                    <a:path w="18622" h="21601">
                      <a:moveTo>
                        <a:pt x="18621" y="19800"/>
                      </a:moveTo>
                      <a:cubicBezTo>
                        <a:pt x="18621" y="19800"/>
                        <a:pt x="18621" y="21600"/>
                        <a:pt x="13224" y="21600"/>
                      </a:cubicBezTo>
                      <a:lnTo>
                        <a:pt x="2430" y="21600"/>
                      </a:lnTo>
                      <a:cubicBezTo>
                        <a:pt x="-2979" y="10800"/>
                        <a:pt x="1450" y="0"/>
                        <a:pt x="7827" y="0"/>
                      </a:cubicBezTo>
                      <a:cubicBezTo>
                        <a:pt x="15922" y="0"/>
                        <a:pt x="15922" y="7200"/>
                        <a:pt x="18621" y="16200"/>
                      </a:cubicBezTo>
                    </a:path>
                  </a:pathLst>
                </a:custGeom>
                <a:solidFill>
                  <a:srgbClr val="FD959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915" name="Freeform 32"/>
                <p:cNvSpPr>
                  <a:spLocks/>
                </p:cNvSpPr>
                <p:nvPr/>
              </p:nvSpPr>
              <p:spPr>
                <a:xfrm rot="0" flipH="1">
                  <a:off x="6781165" y="3379470"/>
                  <a:ext cx="419735" cy="629285"/>
                </a:xfrm>
                <a:custGeom>
                  <a:gdLst>
                    <a:gd fmla="*/ 14405 w 21601" name="TX0"/>
                    <a:gd fmla="*/ 0 h 21601" name="TY0"/>
                    <a:gd fmla="*/ 1442 w 21601" name="TX1"/>
                    <a:gd fmla="*/ 17278 h 21601" name="TY1"/>
                    <a:gd fmla="*/ 1488 w 21601" name="TX2"/>
                    <a:gd fmla="*/ 17318 h 21601" name="TY2"/>
                    <a:gd fmla="*/ 0 w 21601" name="TX3"/>
                    <a:gd fmla="*/ 19201 h 21601" name="TY3"/>
                    <a:gd fmla="*/ 3597 w 21601" name="TX4"/>
                    <a:gd fmla="*/ 21600 h 21601" name="TY4"/>
                    <a:gd fmla="*/ 5723 w 21601" name="TX5"/>
                    <a:gd fmla="*/ 21084 h 21601" name="TY5"/>
                    <a:gd fmla="*/ 5768 w 21601" name="TX6"/>
                    <a:gd fmla="*/ 21124 h 21601" name="TY6"/>
                    <a:gd fmla="*/ 21600 w 21601" name="TX7"/>
                    <a:gd fmla="*/ 10 h 21601" name="TY7"/>
                    <a:gd fmla="*/ 14405 w 21601" name="TX8"/>
                    <a:gd fmla="*/ 0 h 21601" name="TY8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</a:cxnLst>
                  <a:rect l="l" t="t" r="r" b="b"/>
                  <a:pathLst>
                    <a:path w="21601" h="21601">
                      <a:moveTo>
                        <a:pt x="14405" y="0"/>
                      </a:moveTo>
                      <a:cubicBezTo>
                        <a:pt x="14390" y="111"/>
                        <a:pt x="14162" y="10921"/>
                        <a:pt x="1442" y="17278"/>
                      </a:cubicBezTo>
                      <a:lnTo>
                        <a:pt x="1488" y="17318"/>
                      </a:lnTo>
                      <a:cubicBezTo>
                        <a:pt x="607" y="17754"/>
                        <a:pt x="0" y="18422"/>
                        <a:pt x="0" y="19201"/>
                      </a:cubicBezTo>
                      <a:cubicBezTo>
                        <a:pt x="0" y="20527"/>
                        <a:pt x="1624" y="21600"/>
                        <a:pt x="3597" y="21600"/>
                      </a:cubicBezTo>
                      <a:cubicBezTo>
                        <a:pt x="4417" y="21600"/>
                        <a:pt x="5131" y="21387"/>
                        <a:pt x="5723" y="21084"/>
                      </a:cubicBezTo>
                      <a:lnTo>
                        <a:pt x="5768" y="21124"/>
                      </a:lnTo>
                      <a:cubicBezTo>
                        <a:pt x="21418" y="13290"/>
                        <a:pt x="21600" y="547"/>
                        <a:pt x="21600" y="10"/>
                      </a:cubicBezTo>
                      <a:lnTo>
                        <a:pt x="14405" y="0"/>
                      </a:lnTo>
                      <a:close/>
                    </a:path>
                  </a:pathLst>
                </a:custGeom>
                <a:solidFill>
                  <a:srgbClr val="FFE4C1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</p:grpSp>
          <p:sp>
            <p:nvSpPr>
              <p:cNvPr id="917" name="자유형 78"/>
              <p:cNvSpPr>
                <a:spLocks/>
              </p:cNvSpPr>
              <p:nvPr/>
            </p:nvSpPr>
            <p:spPr>
              <a:xfrm rot="0">
                <a:off x="6520815" y="2466975"/>
                <a:ext cx="662305" cy="641985"/>
              </a:xfrm>
              <a:custGeom>
                <a:gdLst>
                  <a:gd fmla="*/ 8207 w 20961" name="TX0"/>
                  <a:gd fmla="*/ 20392 h 21117" name="TY0"/>
                  <a:gd fmla="*/ 83 w 20961" name="TX1"/>
                  <a:gd fmla="*/ 20385 h 21117" name="TY1"/>
                  <a:gd fmla="*/ 1858 w 20961" name="TX2"/>
                  <a:gd fmla="*/ 15141 h 21117" name="TY2"/>
                  <a:gd fmla="*/ 1545 w 20961" name="TX3"/>
                  <a:gd fmla="*/ 8535 h 21117" name="TY3"/>
                  <a:gd fmla="*/ 5114 w 20961" name="TX4"/>
                  <a:gd fmla="*/ 2074 h 21117" name="TY4"/>
                  <a:gd fmla="*/ 10650 w 20961" name="TX5"/>
                  <a:gd fmla="*/ 25 h 21117" name="TY5"/>
                  <a:gd fmla="*/ 17930 w 20961" name="TX6"/>
                  <a:gd fmla="*/ 1530 h 21117" name="TY6"/>
                  <a:gd fmla="*/ 20688 w 20961" name="TX7"/>
                  <a:gd fmla="*/ 5773 h 21117" name="TY7"/>
                  <a:gd fmla="*/ 20806 w 20961" name="TX8"/>
                  <a:gd fmla="*/ 9684 h 21117" name="TY8"/>
                  <a:gd fmla="*/ 19987 w 20961" name="TX9"/>
                  <a:gd fmla="*/ 9959 h 21117" name="TY9"/>
                  <a:gd fmla="*/ 15343 w 20961" name="TX10"/>
                  <a:gd fmla="*/ 8061 h 21117" name="TY10"/>
                  <a:gd fmla="*/ 13686 w 20961" name="TX11"/>
                  <a:gd fmla="*/ 7142 h 21117" name="TY11"/>
                  <a:gd fmla="*/ 11640 w 20961" name="TX12"/>
                  <a:gd fmla="*/ 8914 h 21117" name="TY12"/>
                  <a:gd fmla="*/ 6865 w 20961" name="TX13"/>
                  <a:gd fmla="*/ 11522 h 21117" name="TY13"/>
                  <a:gd fmla="*/ 6680 w 20961" name="TX14"/>
                  <a:gd fmla="*/ 16333 h 21117" name="TY1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</a:cxnLst>
                <a:rect l="l" t="t" r="r" b="b"/>
                <a:pathLst>
                  <a:path w="20961" h="21117">
                    <a:moveTo>
                      <a:pt x="8207" y="20392"/>
                    </a:moveTo>
                    <a:cubicBezTo>
                      <a:pt x="8052" y="21456"/>
                      <a:pt x="599" y="21256"/>
                      <a:pt x="83" y="20385"/>
                    </a:cubicBezTo>
                    <a:cubicBezTo>
                      <a:pt x="-433" y="19514"/>
                      <a:pt x="1615" y="17117"/>
                      <a:pt x="1858" y="15141"/>
                    </a:cubicBezTo>
                    <a:cubicBezTo>
                      <a:pt x="2102" y="13166"/>
                      <a:pt x="1002" y="10712"/>
                      <a:pt x="1545" y="8535"/>
                    </a:cubicBezTo>
                    <a:cubicBezTo>
                      <a:pt x="2087" y="6357"/>
                      <a:pt x="2620" y="3742"/>
                      <a:pt x="5114" y="2074"/>
                    </a:cubicBezTo>
                    <a:cubicBezTo>
                      <a:pt x="7608" y="405"/>
                      <a:pt x="7593" y="743"/>
                      <a:pt x="10650" y="25"/>
                    </a:cubicBezTo>
                    <a:cubicBezTo>
                      <a:pt x="13315" y="-144"/>
                      <a:pt x="16257" y="572"/>
                      <a:pt x="17930" y="1530"/>
                    </a:cubicBezTo>
                    <a:cubicBezTo>
                      <a:pt x="19603" y="2488"/>
                      <a:pt x="20208" y="4414"/>
                      <a:pt x="20688" y="5773"/>
                    </a:cubicBezTo>
                    <a:cubicBezTo>
                      <a:pt x="21167" y="7132"/>
                      <a:pt x="20885" y="9015"/>
                      <a:pt x="20806" y="9684"/>
                    </a:cubicBezTo>
                    <a:cubicBezTo>
                      <a:pt x="20727" y="10353"/>
                      <a:pt x="20872" y="10338"/>
                      <a:pt x="19987" y="9959"/>
                    </a:cubicBezTo>
                    <a:cubicBezTo>
                      <a:pt x="18001" y="9437"/>
                      <a:pt x="16393" y="8530"/>
                      <a:pt x="15343" y="8061"/>
                    </a:cubicBezTo>
                    <a:cubicBezTo>
                      <a:pt x="14292" y="7591"/>
                      <a:pt x="14209" y="6840"/>
                      <a:pt x="13686" y="7142"/>
                    </a:cubicBezTo>
                    <a:cubicBezTo>
                      <a:pt x="13162" y="7445"/>
                      <a:pt x="12777" y="8184"/>
                      <a:pt x="11640" y="8914"/>
                    </a:cubicBezTo>
                    <a:cubicBezTo>
                      <a:pt x="10504" y="9643"/>
                      <a:pt x="7791" y="10460"/>
                      <a:pt x="6865" y="11522"/>
                    </a:cubicBezTo>
                    <a:cubicBezTo>
                      <a:pt x="6489" y="12584"/>
                      <a:pt x="6366" y="15000"/>
                      <a:pt x="6680" y="16333"/>
                    </a:cubicBezTo>
                  </a:path>
                </a:pathLst>
              </a:custGeom>
              <a:solidFill>
                <a:srgbClr val="843C0B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 sz="700">
                    <a:solidFill>
                      <a:srgbClr val="FFFFFF"/>
                    </a:solidFill>
                  </a:defRPr>
                </a:pPr>
                <a:endParaRPr lang="ko-KR" altLang="en-US" sz="7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926" name="그룹 31"/>
          <p:cNvGrpSpPr/>
          <p:nvPr/>
        </p:nvGrpSpPr>
        <p:grpSpPr>
          <a:xfrm>
            <a:off x="331470" y="212725"/>
            <a:ext cx="1065530" cy="1057910"/>
            <a:chOff x="331470" y="212725"/>
            <a:chExt cx="1065530" cy="1057910"/>
          </a:xfrm>
        </p:grpSpPr>
        <p:sp>
          <p:nvSpPr>
            <p:cNvPr id="920" name="Freeform 22"/>
            <p:cNvSpPr/>
            <p:nvPr/>
          </p:nvSpPr>
          <p:spPr>
            <a:xfrm rot="664116">
              <a:off x="409575" y="292100"/>
              <a:ext cx="909955" cy="899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7281" y="901"/>
                  </a:lnTo>
                  <a:lnTo>
                    <a:pt x="14040" y="0"/>
                  </a:lnTo>
                  <a:lnTo>
                    <a:pt x="10802" y="901"/>
                  </a:lnTo>
                  <a:lnTo>
                    <a:pt x="7560" y="0"/>
                  </a:lnTo>
                  <a:lnTo>
                    <a:pt x="4319" y="90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726" y="5951"/>
                    <a:pt x="1090" y="8371"/>
                    <a:pt x="1081" y="10801"/>
                  </a:cubicBezTo>
                  <a:cubicBezTo>
                    <a:pt x="1069" y="13229"/>
                    <a:pt x="705" y="15646"/>
                    <a:pt x="0" y="18000"/>
                  </a:cubicBezTo>
                  <a:lnTo>
                    <a:pt x="0" y="21600"/>
                  </a:lnTo>
                  <a:lnTo>
                    <a:pt x="4319" y="20701"/>
                  </a:lnTo>
                  <a:lnTo>
                    <a:pt x="7560" y="21600"/>
                  </a:lnTo>
                  <a:lnTo>
                    <a:pt x="10802" y="20701"/>
                  </a:lnTo>
                  <a:lnTo>
                    <a:pt x="14040" y="21600"/>
                  </a:lnTo>
                  <a:lnTo>
                    <a:pt x="17281" y="20701"/>
                  </a:lnTo>
                  <a:lnTo>
                    <a:pt x="21600" y="21600"/>
                  </a:lnTo>
                  <a:lnTo>
                    <a:pt x="21600" y="18000"/>
                  </a:lnTo>
                  <a:cubicBezTo>
                    <a:pt x="20874" y="15649"/>
                    <a:pt x="20510" y="13229"/>
                    <a:pt x="20522" y="10801"/>
                  </a:cubicBezTo>
                  <a:cubicBezTo>
                    <a:pt x="20531" y="8374"/>
                    <a:pt x="20895" y="5956"/>
                    <a:pt x="21600" y="3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921" name="Freeform 23"/>
            <p:cNvSpPr/>
            <p:nvPr/>
          </p:nvSpPr>
          <p:spPr>
            <a:xfrm rot="664116">
              <a:off x="416560" y="217805"/>
              <a:ext cx="136525" cy="899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4353" y="18000"/>
                  </a:moveTo>
                  <a:cubicBezTo>
                    <a:pt x="19036" y="15646"/>
                    <a:pt x="21459" y="13229"/>
                    <a:pt x="21539" y="10801"/>
                  </a:cubicBezTo>
                  <a:cubicBezTo>
                    <a:pt x="21600" y="8371"/>
                    <a:pt x="19178" y="5951"/>
                    <a:pt x="14353" y="3600"/>
                  </a:cubicBezTo>
                  <a:lnTo>
                    <a:pt x="14353" y="45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4825" y="5951"/>
                    <a:pt x="7247" y="8371"/>
                    <a:pt x="7187" y="10801"/>
                  </a:cubicBezTo>
                  <a:cubicBezTo>
                    <a:pt x="7106" y="13229"/>
                    <a:pt x="4683" y="15646"/>
                    <a:pt x="0" y="18000"/>
                  </a:cubicBezTo>
                  <a:lnTo>
                    <a:pt x="0" y="21600"/>
                  </a:lnTo>
                  <a:lnTo>
                    <a:pt x="14353" y="21152"/>
                  </a:lnTo>
                  <a:lnTo>
                    <a:pt x="14353" y="18000"/>
                  </a:lnTo>
                  <a:close/>
                </a:path>
              </a:pathLst>
            </a:custGeom>
            <a:solidFill>
              <a:srgbClr val="C78F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922" name="Freeform 24"/>
            <p:cNvSpPr/>
            <p:nvPr/>
          </p:nvSpPr>
          <p:spPr>
            <a:xfrm rot="664116">
              <a:off x="481330" y="299085"/>
              <a:ext cx="909955" cy="149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4328" y="5400"/>
                  </a:lnTo>
                  <a:lnTo>
                    <a:pt x="7545" y="0"/>
                  </a:lnTo>
                  <a:lnTo>
                    <a:pt x="10800" y="5400"/>
                  </a:lnTo>
                  <a:lnTo>
                    <a:pt x="14055" y="0"/>
                  </a:lnTo>
                  <a:lnTo>
                    <a:pt x="17272" y="54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923" name="Freeform 25"/>
            <p:cNvSpPr/>
            <p:nvPr/>
          </p:nvSpPr>
          <p:spPr>
            <a:xfrm rot="664116">
              <a:off x="488950" y="220345"/>
              <a:ext cx="90170" cy="149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924" name="Freeform 26"/>
            <p:cNvSpPr/>
            <p:nvPr/>
          </p:nvSpPr>
          <p:spPr>
            <a:xfrm rot="664116">
              <a:off x="337185" y="1034415"/>
              <a:ext cx="909955" cy="150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7272" y="16248"/>
                  </a:lnTo>
                  <a:lnTo>
                    <a:pt x="14055" y="21600"/>
                  </a:lnTo>
                  <a:lnTo>
                    <a:pt x="10800" y="16248"/>
                  </a:lnTo>
                  <a:lnTo>
                    <a:pt x="7545" y="21600"/>
                  </a:lnTo>
                  <a:lnTo>
                    <a:pt x="4328" y="16248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925" name="Freeform 27"/>
            <p:cNvSpPr/>
            <p:nvPr/>
          </p:nvSpPr>
          <p:spPr>
            <a:xfrm rot="664116">
              <a:off x="344805" y="955675"/>
              <a:ext cx="90170" cy="150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892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/>
              </a:pPr>
            </a:p>
          </p:txBody>
        </p:sp>
      </p:grpSp>
      <p:sp>
        <p:nvSpPr>
          <p:cNvPr id="927" name="TextBox 39"/>
          <p:cNvSpPr txBox="1"/>
          <p:nvPr/>
        </p:nvSpPr>
        <p:spPr>
          <a:xfrm>
            <a:off x="546735" y="603250"/>
            <a:ext cx="804545" cy="256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t>2 </a:t>
            </a:r>
            <a:r>
              <a:t>스윙칩</a:t>
            </a:r>
          </a:p>
        </p:txBody>
      </p:sp>
      <p:pic>
        <p:nvPicPr>
          <p:cNvPr id="928" name="그래픽 7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9325" y="2003425"/>
            <a:ext cx="2978785" cy="2978785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TextBox 1"/>
          <p:cNvSpPr txBox="1"/>
          <p:nvPr/>
        </p:nvSpPr>
        <p:spPr>
          <a:xfrm>
            <a:off x="3677920" y="2815590"/>
            <a:ext cx="1734185" cy="1183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400"/>
            </a:pPr>
            <a:r>
              <a:t>현재</a:t>
            </a:r>
          </a:p>
          <a:p>
            <a:pPr algn="ctr"/>
          </a:p>
          <a:p>
            <a:pPr algn="ctr"/>
            <a:r>
              <a:t>내용을 입력하세요</a:t>
            </a:r>
          </a:p>
          <a:p>
            <a:pPr algn="ctr"/>
            <a:r>
              <a:t>내용을 입력하세요</a:t>
            </a:r>
          </a:p>
        </p:txBody>
      </p:sp>
      <p:sp>
        <p:nvSpPr>
          <p:cNvPr id="930" name="TextBox 73"/>
          <p:cNvSpPr txBox="1"/>
          <p:nvPr/>
        </p:nvSpPr>
        <p:spPr>
          <a:xfrm>
            <a:off x="8250555" y="2866390"/>
            <a:ext cx="1734185" cy="929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400"/>
            </a:pPr>
            <a:r>
              <a:t>미래</a:t>
            </a:r>
          </a:p>
          <a:p>
            <a:pPr algn="ctr"/>
            <a:r>
              <a:t>내용을 입력하세요</a:t>
            </a:r>
          </a:p>
          <a:p>
            <a:pPr algn="ctr"/>
            <a:r>
              <a:t>내용을 입력하세요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DE3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2" name="그래픽 44" descr="그래픽 4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5810" y="1013158"/>
            <a:ext cx="2577254" cy="2577254"/>
          </a:xfrm>
          <a:prstGeom prst="rect">
            <a:avLst/>
          </a:prstGeom>
          <a:ln w="12700">
            <a:miter lim="400000"/>
          </a:ln>
        </p:spPr>
      </p:pic>
      <p:pic>
        <p:nvPicPr>
          <p:cNvPr id="933" name="그래픽 45" descr="그래픽 4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89189" y="3240123"/>
            <a:ext cx="2577254" cy="2577254"/>
          </a:xfrm>
          <a:prstGeom prst="rect">
            <a:avLst/>
          </a:prstGeom>
          <a:ln w="12700">
            <a:miter lim="400000"/>
          </a:ln>
        </p:spPr>
      </p:pic>
      <p:pic>
        <p:nvPicPr>
          <p:cNvPr id="934" name="그래픽 46" descr="그래픽 4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64364" y="3281484"/>
            <a:ext cx="2577253" cy="2577254"/>
          </a:xfrm>
          <a:prstGeom prst="rect">
            <a:avLst/>
          </a:prstGeom>
          <a:ln w="12700">
            <a:miter lim="400000"/>
          </a:ln>
        </p:spPr>
      </p:pic>
      <p:pic>
        <p:nvPicPr>
          <p:cNvPr id="935" name="그래픽 25" descr="그래픽 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0985" y="1030920"/>
            <a:ext cx="2577254" cy="257725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42" name="그룹 31"/>
          <p:cNvGrpSpPr/>
          <p:nvPr/>
        </p:nvGrpSpPr>
        <p:grpSpPr>
          <a:xfrm>
            <a:off x="331440" y="212982"/>
            <a:ext cx="1065823" cy="1057895"/>
            <a:chOff x="0" y="0"/>
            <a:chExt cx="1065821" cy="1057894"/>
          </a:xfrm>
        </p:grpSpPr>
        <p:sp>
          <p:nvSpPr>
            <p:cNvPr id="936" name="Freeform 22"/>
            <p:cNvSpPr/>
            <p:nvPr/>
          </p:nvSpPr>
          <p:spPr>
            <a:xfrm rot="664116">
              <a:off x="77922" y="78980"/>
              <a:ext cx="909978" cy="899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7281" y="901"/>
                  </a:lnTo>
                  <a:lnTo>
                    <a:pt x="14040" y="0"/>
                  </a:lnTo>
                  <a:lnTo>
                    <a:pt x="10802" y="901"/>
                  </a:lnTo>
                  <a:lnTo>
                    <a:pt x="7560" y="0"/>
                  </a:lnTo>
                  <a:lnTo>
                    <a:pt x="4319" y="90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726" y="5951"/>
                    <a:pt x="1090" y="8371"/>
                    <a:pt x="1081" y="10801"/>
                  </a:cubicBezTo>
                  <a:cubicBezTo>
                    <a:pt x="1069" y="13229"/>
                    <a:pt x="705" y="15646"/>
                    <a:pt x="0" y="18000"/>
                  </a:cubicBezTo>
                  <a:lnTo>
                    <a:pt x="0" y="21600"/>
                  </a:lnTo>
                  <a:lnTo>
                    <a:pt x="4319" y="20701"/>
                  </a:lnTo>
                  <a:lnTo>
                    <a:pt x="7560" y="21600"/>
                  </a:lnTo>
                  <a:lnTo>
                    <a:pt x="10802" y="20701"/>
                  </a:lnTo>
                  <a:lnTo>
                    <a:pt x="14040" y="21600"/>
                  </a:lnTo>
                  <a:lnTo>
                    <a:pt x="17281" y="20701"/>
                  </a:lnTo>
                  <a:lnTo>
                    <a:pt x="21600" y="21600"/>
                  </a:lnTo>
                  <a:lnTo>
                    <a:pt x="21600" y="18000"/>
                  </a:lnTo>
                  <a:cubicBezTo>
                    <a:pt x="20874" y="15649"/>
                    <a:pt x="20510" y="13229"/>
                    <a:pt x="20522" y="10801"/>
                  </a:cubicBezTo>
                  <a:cubicBezTo>
                    <a:pt x="20531" y="8374"/>
                    <a:pt x="20895" y="5956"/>
                    <a:pt x="21600" y="3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937" name="Freeform 23"/>
            <p:cNvSpPr/>
            <p:nvPr/>
          </p:nvSpPr>
          <p:spPr>
            <a:xfrm rot="664116">
              <a:off x="85114" y="4758"/>
              <a:ext cx="136766" cy="899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4353" y="18000"/>
                  </a:moveTo>
                  <a:cubicBezTo>
                    <a:pt x="19036" y="15646"/>
                    <a:pt x="21459" y="13229"/>
                    <a:pt x="21539" y="10801"/>
                  </a:cubicBezTo>
                  <a:cubicBezTo>
                    <a:pt x="21600" y="8371"/>
                    <a:pt x="19178" y="5951"/>
                    <a:pt x="14353" y="3600"/>
                  </a:cubicBezTo>
                  <a:lnTo>
                    <a:pt x="14353" y="45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4825" y="5951"/>
                    <a:pt x="7247" y="8371"/>
                    <a:pt x="7187" y="10801"/>
                  </a:cubicBezTo>
                  <a:cubicBezTo>
                    <a:pt x="7106" y="13229"/>
                    <a:pt x="4683" y="15646"/>
                    <a:pt x="0" y="18000"/>
                  </a:cubicBezTo>
                  <a:lnTo>
                    <a:pt x="0" y="21600"/>
                  </a:lnTo>
                  <a:lnTo>
                    <a:pt x="14353" y="21152"/>
                  </a:lnTo>
                  <a:lnTo>
                    <a:pt x="14353" y="18000"/>
                  </a:lnTo>
                  <a:close/>
                </a:path>
              </a:pathLst>
            </a:custGeom>
            <a:solidFill>
              <a:srgbClr val="C78F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938" name="Freeform 24"/>
            <p:cNvSpPr/>
            <p:nvPr/>
          </p:nvSpPr>
          <p:spPr>
            <a:xfrm rot="664116">
              <a:off x="149975" y="85961"/>
              <a:ext cx="909977" cy="149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4328" y="5400"/>
                  </a:lnTo>
                  <a:lnTo>
                    <a:pt x="7545" y="0"/>
                  </a:lnTo>
                  <a:lnTo>
                    <a:pt x="10800" y="5400"/>
                  </a:lnTo>
                  <a:lnTo>
                    <a:pt x="14055" y="0"/>
                  </a:lnTo>
                  <a:lnTo>
                    <a:pt x="17272" y="54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939" name="Freeform 25"/>
            <p:cNvSpPr/>
            <p:nvPr/>
          </p:nvSpPr>
          <p:spPr>
            <a:xfrm rot="664116">
              <a:off x="157599" y="7284"/>
              <a:ext cx="90353" cy="14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940" name="Freeform 26"/>
            <p:cNvSpPr/>
            <p:nvPr/>
          </p:nvSpPr>
          <p:spPr>
            <a:xfrm rot="664116">
              <a:off x="5998" y="821287"/>
              <a:ext cx="909977" cy="150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7272" y="16248"/>
                  </a:lnTo>
                  <a:lnTo>
                    <a:pt x="14055" y="21600"/>
                  </a:lnTo>
                  <a:lnTo>
                    <a:pt x="10800" y="16248"/>
                  </a:lnTo>
                  <a:lnTo>
                    <a:pt x="7545" y="21600"/>
                  </a:lnTo>
                  <a:lnTo>
                    <a:pt x="4328" y="16248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941" name="Freeform 27"/>
            <p:cNvSpPr/>
            <p:nvPr/>
          </p:nvSpPr>
          <p:spPr>
            <a:xfrm rot="664116">
              <a:off x="13621" y="742610"/>
              <a:ext cx="90353" cy="150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892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/>
              </a:pPr>
            </a:p>
          </p:txBody>
        </p:sp>
      </p:grpSp>
      <p:sp>
        <p:nvSpPr>
          <p:cNvPr id="943" name="TextBox 39"/>
          <p:cNvSpPr txBox="1"/>
          <p:nvPr/>
        </p:nvSpPr>
        <p:spPr>
          <a:xfrm>
            <a:off x="546706" y="603429"/>
            <a:ext cx="804837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t>2 </a:t>
            </a:r>
            <a:r>
              <a:t>스윙칩</a:t>
            </a:r>
          </a:p>
        </p:txBody>
      </p:sp>
      <p:pic>
        <p:nvPicPr>
          <p:cNvPr id="944" name="그래픽 17" descr="그래픽 1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32822" y="3935627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45" name="그래픽 19" descr="그래픽 1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25164" y="4071551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46" name="그래픽 21" descr="그래픽 2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93816" y="1710551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47" name="그래픽 23" descr="그래픽 2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81315" y="1734366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948" name="TextBox 40"/>
          <p:cNvSpPr txBox="1"/>
          <p:nvPr/>
        </p:nvSpPr>
        <p:spPr>
          <a:xfrm>
            <a:off x="3766627" y="2002434"/>
            <a:ext cx="1790066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내용을 입력하세요</a:t>
            </a:r>
            <a:r>
              <a:t>.</a:t>
            </a:r>
          </a:p>
          <a:p>
            <a:pPr/>
            <a:r>
              <a:t>내용을 입력하세요</a:t>
            </a:r>
            <a:r>
              <a:t>.</a:t>
            </a:r>
          </a:p>
        </p:txBody>
      </p:sp>
      <p:sp>
        <p:nvSpPr>
          <p:cNvPr id="949" name="TextBox 41"/>
          <p:cNvSpPr txBox="1"/>
          <p:nvPr/>
        </p:nvSpPr>
        <p:spPr>
          <a:xfrm>
            <a:off x="8459205" y="1978621"/>
            <a:ext cx="1790066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내용을 입력하세요</a:t>
            </a:r>
            <a:r>
              <a:t>.</a:t>
            </a:r>
          </a:p>
          <a:p>
            <a:pPr/>
            <a:r>
              <a:t>내용을 입력하세요</a:t>
            </a:r>
            <a:r>
              <a:t>.</a:t>
            </a:r>
          </a:p>
        </p:txBody>
      </p:sp>
      <p:sp>
        <p:nvSpPr>
          <p:cNvPr id="950" name="TextBox 42"/>
          <p:cNvSpPr txBox="1"/>
          <p:nvPr/>
        </p:nvSpPr>
        <p:spPr>
          <a:xfrm>
            <a:off x="8459204" y="4205585"/>
            <a:ext cx="1790066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내용을 입력하세요</a:t>
            </a:r>
            <a:r>
              <a:t>.</a:t>
            </a:r>
          </a:p>
          <a:p>
            <a:pPr/>
            <a:r>
              <a:t>내용을 입력하세요</a:t>
            </a:r>
            <a:r>
              <a:t>.</a:t>
            </a:r>
          </a:p>
        </p:txBody>
      </p:sp>
      <p:sp>
        <p:nvSpPr>
          <p:cNvPr id="951" name="TextBox 43"/>
          <p:cNvSpPr txBox="1"/>
          <p:nvPr/>
        </p:nvSpPr>
        <p:spPr>
          <a:xfrm>
            <a:off x="3766627" y="4246946"/>
            <a:ext cx="1790066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내용을 입력하세요</a:t>
            </a:r>
            <a:r>
              <a:t>.</a:t>
            </a:r>
          </a:p>
          <a:p>
            <a:pPr/>
            <a:r>
              <a:t>내용을 입력하세요</a:t>
            </a:r>
            <a: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p14="http://schemas.microsoft.com/office/powerpoint/2010/main" showMasterPhAnim="1">
  <p:cSld>
    <p:bg>
      <p:bgPr>
        <a:solidFill>
          <a:srgbClr val="FFE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직선 연결선 9257"/>
          <p:cNvSpPr/>
          <p:nvPr/>
        </p:nvSpPr>
        <p:spPr>
          <a:xfrm flipH="1">
            <a:off x="4564380" y="-635"/>
            <a:ext cx="10795" cy="5731510"/>
          </a:xfrm>
          <a:prstGeom prst="line">
            <a:avLst/>
          </a:prstGeom>
          <a:ln w="6350">
            <a:solidFill>
              <a:srgbClr val="C78F9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20" name="이등변 삼각형 9255"/>
          <p:cNvSpPr/>
          <p:nvPr/>
        </p:nvSpPr>
        <p:spPr>
          <a:xfrm>
            <a:off x="0" y="8411845"/>
            <a:ext cx="12192000" cy="2040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628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3C7C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39" name="그룹 9254"/>
          <p:cNvGrpSpPr/>
          <p:nvPr/>
        </p:nvGrpSpPr>
        <p:grpSpPr>
          <a:xfrm>
            <a:off x="1559560" y="-635"/>
            <a:ext cx="10632440" cy="13992225"/>
            <a:chOff x="1559560" y="-635"/>
            <a:chExt cx="10632440" cy="13992225"/>
          </a:xfrm>
        </p:grpSpPr>
        <p:sp>
          <p:nvSpPr>
            <p:cNvPr id="221" name="자유형: 도형 28"/>
            <p:cNvSpPr>
              <a:spLocks/>
            </p:cNvSpPr>
            <p:nvPr/>
          </p:nvSpPr>
          <p:spPr>
            <a:xfrm rot="0">
              <a:off x="2275840" y="736600"/>
              <a:ext cx="7427595" cy="9831705"/>
            </a:xfrm>
            <a:custGeom>
              <a:gdLst>
                <a:gd fmla="*/ 1229 w 21601" name="TX0"/>
                <a:gd fmla="*/ 0 h 21601" name="TY0"/>
                <a:gd fmla="*/ 20371 w 21601" name="TX1"/>
                <a:gd fmla="*/ 0 h 21601" name="TY1"/>
                <a:gd fmla="*/ 21600 w 21601" name="TX2"/>
                <a:gd fmla="*/ 814 h 21601" name="TY2"/>
                <a:gd fmla="*/ 21600 w 21601" name="TX3"/>
                <a:gd fmla="*/ 20786 h 21601" name="TY3"/>
                <a:gd fmla="*/ 20371 w 21601" name="TX4"/>
                <a:gd fmla="*/ 21600 h 21601" name="TY4"/>
                <a:gd fmla="*/ 1229 w 21601" name="TX5"/>
                <a:gd fmla="*/ 21600 h 21601" name="TY5"/>
                <a:gd fmla="*/ 0 w 21601" name="TX6"/>
                <a:gd fmla="*/ 20786 h 21601" name="TY6"/>
                <a:gd fmla="*/ 0 w 21601" name="TX7"/>
                <a:gd fmla="*/ 814 h 21601" name="TY7"/>
                <a:gd fmla="*/ 1229 w 21601" name="TX8"/>
                <a:gd fmla="*/ 0 h 21601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21601" h="21601">
                  <a:moveTo>
                    <a:pt x="1229" y="0"/>
                  </a:moveTo>
                  <a:lnTo>
                    <a:pt x="20371" y="0"/>
                  </a:lnTo>
                  <a:cubicBezTo>
                    <a:pt x="21050" y="0"/>
                    <a:pt x="21600" y="365"/>
                    <a:pt x="21600" y="814"/>
                  </a:cubicBezTo>
                  <a:lnTo>
                    <a:pt x="21600" y="20786"/>
                  </a:lnTo>
                  <a:cubicBezTo>
                    <a:pt x="21600" y="21235"/>
                    <a:pt x="21050" y="21600"/>
                    <a:pt x="20371" y="21600"/>
                  </a:cubicBezTo>
                  <a:lnTo>
                    <a:pt x="1229" y="21600"/>
                  </a:lnTo>
                  <a:cubicBezTo>
                    <a:pt x="550" y="21600"/>
                    <a:pt x="0" y="21235"/>
                    <a:pt x="0" y="20786"/>
                  </a:cubicBezTo>
                  <a:lnTo>
                    <a:pt x="0" y="814"/>
                  </a:lnTo>
                  <a:cubicBezTo>
                    <a:pt x="0" y="365"/>
                    <a:pt x="550" y="0"/>
                    <a:pt x="1229" y="0"/>
                  </a:cubicBezTo>
                  <a:close/>
                </a:path>
              </a:pathLst>
            </a:custGeom>
            <a:solidFill>
              <a:srgbClr val="F3FBF8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22" name="자유형: 도형 27"/>
            <p:cNvSpPr>
              <a:spLocks/>
            </p:cNvSpPr>
            <p:nvPr/>
          </p:nvSpPr>
          <p:spPr>
            <a:xfrm rot="0">
              <a:off x="1559560" y="0"/>
              <a:ext cx="10317480" cy="13992860"/>
            </a:xfrm>
            <a:custGeom>
              <a:gdLst>
                <a:gd fmla="*/ 0 w 21601" name="TX0"/>
                <a:gd fmla="*/ 0 h 21601" name="TY0"/>
                <a:gd fmla="*/ 21600 w 21601" name="TX1"/>
                <a:gd fmla="*/ 0 h 21601" name="TY1"/>
                <a:gd fmla="*/ 21600 w 21601" name="TX2"/>
                <a:gd fmla="*/ 21600 h 21601" name="TY2"/>
                <a:gd fmla="*/ 0 w 21601" name="TX3"/>
                <a:gd fmla="*/ 21600 h 21601" name="TY3"/>
                <a:gd fmla="*/ 0 w 21601" name="TX4"/>
                <a:gd fmla="*/ 0 h 21601" name="TY4"/>
                <a:gd fmla="*/ 2385 w 21601" name="TX6"/>
                <a:gd fmla="*/ 1137 h 21601" name="TY6"/>
                <a:gd fmla="*/ 1500 w 21601" name="TX7"/>
                <a:gd fmla="*/ 1709 h 21601" name="TY7"/>
                <a:gd fmla="*/ 1500 w 21601" name="TX8"/>
                <a:gd fmla="*/ 15741 h 21601" name="TY8"/>
                <a:gd fmla="*/ 2385 w 21601" name="TX9"/>
                <a:gd fmla="*/ 16313 h 21601" name="TY9"/>
                <a:gd fmla="*/ 16165 w 21601" name="TX10"/>
                <a:gd fmla="*/ 16313 h 21601" name="TY10"/>
                <a:gd fmla="*/ 17050 w 21601" name="TX11"/>
                <a:gd fmla="*/ 15741 h 21601" name="TY11"/>
                <a:gd fmla="*/ 17050 w 21601" name="TX12"/>
                <a:gd fmla="*/ 1709 h 21601" name="TY12"/>
                <a:gd fmla="*/ 16165 w 21601" name="TX13"/>
                <a:gd fmla="*/ 1137 h 21601" name="TY13"/>
                <a:gd fmla="*/ 2385 w 21601" name="TX14"/>
                <a:gd fmla="*/ 1137 h 21601" name="TY1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1601" h="21601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  <a:moveTo>
                    <a:pt x="2385" y="1137"/>
                  </a:moveTo>
                  <a:cubicBezTo>
                    <a:pt x="1896" y="1137"/>
                    <a:pt x="1500" y="1393"/>
                    <a:pt x="1500" y="1709"/>
                  </a:cubicBezTo>
                  <a:lnTo>
                    <a:pt x="1500" y="15741"/>
                  </a:lnTo>
                  <a:cubicBezTo>
                    <a:pt x="1500" y="16057"/>
                    <a:pt x="1896" y="16313"/>
                    <a:pt x="2385" y="16313"/>
                  </a:cubicBezTo>
                  <a:lnTo>
                    <a:pt x="16165" y="16313"/>
                  </a:lnTo>
                  <a:cubicBezTo>
                    <a:pt x="16654" y="16313"/>
                    <a:pt x="17050" y="16057"/>
                    <a:pt x="17050" y="15741"/>
                  </a:cubicBezTo>
                  <a:lnTo>
                    <a:pt x="17050" y="1709"/>
                  </a:lnTo>
                  <a:cubicBezTo>
                    <a:pt x="17050" y="1393"/>
                    <a:pt x="16654" y="1137"/>
                    <a:pt x="16165" y="1137"/>
                  </a:cubicBezTo>
                  <a:lnTo>
                    <a:pt x="2385" y="1137"/>
                  </a:lnTo>
                  <a:close/>
                </a:path>
              </a:pathLst>
            </a:custGeom>
            <a:solidFill>
              <a:srgbClr val="FD959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23" name="직사각형 29"/>
            <p:cNvSpPr>
              <a:spLocks/>
            </p:cNvSpPr>
            <p:nvPr/>
          </p:nvSpPr>
          <p:spPr>
            <a:xfrm rot="0">
              <a:off x="10128250" y="-635"/>
              <a:ext cx="2064384" cy="13982700"/>
            </a:xfrm>
            <a:prstGeom prst="rect"/>
            <a:solidFill>
              <a:srgbClr val="E7C8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24" name="직사각형 71"/>
            <p:cNvSpPr>
              <a:spLocks/>
            </p:cNvSpPr>
            <p:nvPr/>
          </p:nvSpPr>
          <p:spPr>
            <a:xfrm rot="0">
              <a:off x="11761470" y="0"/>
              <a:ext cx="292100" cy="13992860"/>
            </a:xfrm>
            <a:prstGeom prst="rect"/>
            <a:solidFill>
              <a:srgbClr val="FD959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25" name="사각형: 둥근 모서리 9220"/>
            <p:cNvSpPr>
              <a:spLocks/>
            </p:cNvSpPr>
            <p:nvPr/>
          </p:nvSpPr>
          <p:spPr>
            <a:xfrm rot="0">
              <a:off x="10126345" y="5574030"/>
              <a:ext cx="1614805" cy="902970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grpSp>
          <p:nvGrpSpPr>
            <p:cNvPr id="228" name="사각형: 둥근 모서리 9222"/>
            <p:cNvGrpSpPr/>
            <p:nvPr/>
          </p:nvGrpSpPr>
          <p:grpSpPr>
            <a:xfrm>
              <a:off x="10243820" y="5758180"/>
              <a:ext cx="1376680" cy="548640"/>
              <a:chOff x="10243820" y="5758180"/>
              <a:chExt cx="1376680" cy="548640"/>
            </a:xfrm>
          </p:grpSpPr>
          <p:sp>
            <p:nvSpPr>
              <p:cNvPr id="226" name="모서리가 둥근 직사각형"/>
              <p:cNvSpPr>
                <a:spLocks/>
              </p:cNvSpPr>
              <p:nvPr/>
            </p:nvSpPr>
            <p:spPr>
              <a:xfrm rot="0">
                <a:off x="10243820" y="5758180"/>
                <a:ext cx="1377315" cy="54927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227" name="지폐투입구"/>
              <p:cNvSpPr txBox="1">
                <a:spLocks/>
              </p:cNvSpPr>
              <p:nvPr/>
            </p:nvSpPr>
            <p:spPr>
              <a:xfrm rot="0">
                <a:off x="10316210" y="5871845"/>
                <a:ext cx="1231900" cy="320675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spAutoFit/>
              </a:bodyPr>
              <a:lstStyle>
                <a:lvl1pPr marL="0" indent="0" algn="ctr" latinLnBrk="0">
                  <a:buFontTx/>
                  <a:buNone/>
                  <a:defRPr lang="en-GB" altLang="en-US" sz="1600"/>
                </a:lvl1pPr>
              </a:lstStyle>
              <a:p>
                <a:pPr marL="0" indent="0" latinLnBrk="0">
                  <a:buFontTx/>
                  <a:buNone/>
                </a:pPr>
                <a:r>
                  <a:rPr/>
                  <a:t>지폐투입구</a:t>
                </a:r>
                <a:endParaRPr lang="ko-KR" altLang="en-US"/>
              </a:p>
            </p:txBody>
          </p:sp>
        </p:grpSp>
        <p:sp>
          <p:nvSpPr>
            <p:cNvPr id="229" name="직사각형 9228"/>
            <p:cNvSpPr>
              <a:spLocks/>
            </p:cNvSpPr>
            <p:nvPr/>
          </p:nvSpPr>
          <p:spPr>
            <a:xfrm rot="0">
              <a:off x="10150475" y="1939289"/>
              <a:ext cx="1583055" cy="2850515"/>
            </a:xfrm>
            <a:prstGeom prst="rect"/>
            <a:solidFill>
              <a:srgbClr val="D9D9D9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pic>
          <p:nvPicPr>
            <p:cNvPr id="230" name="그림 9233" descr="/Users/kimrumm/Library/Group Containers/L48J367XN4.com.infraware.PolarisOffice/EngineTemp/14202/image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10281285" y="2869565"/>
              <a:ext cx="1317625" cy="1581150"/>
            </a:xfrm>
            <a:prstGeom prst="rect"/>
            <a:noFill/>
            <a:ln w="0">
              <a:noFill/>
              <a:prstDash/>
            </a:ln>
          </p:spPr>
        </p:pic>
        <p:sp>
          <p:nvSpPr>
            <p:cNvPr id="231" name="직사각형 9218"/>
            <p:cNvSpPr>
              <a:spLocks/>
            </p:cNvSpPr>
            <p:nvPr/>
          </p:nvSpPr>
          <p:spPr>
            <a:xfrm rot="0">
              <a:off x="10214610" y="2127250"/>
              <a:ext cx="1377315" cy="594995"/>
            </a:xfrm>
            <a:prstGeom prst="rect"/>
            <a:solidFill>
              <a:srgbClr val="DAE3F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32" name="타원 9235"/>
            <p:cNvSpPr>
              <a:spLocks/>
            </p:cNvSpPr>
            <p:nvPr/>
          </p:nvSpPr>
          <p:spPr>
            <a:xfrm rot="0">
              <a:off x="10487025" y="6885305"/>
              <a:ext cx="916940" cy="755015"/>
            </a:xfrm>
            <a:prstGeom prst="ellipse"/>
            <a:solidFill>
              <a:srgbClr val="FFFFFF"/>
            </a:solidFill>
            <a:ln w="38100" cap="flat" cmpd="sng">
              <a:solidFill>
                <a:srgbClr val="A6A6A6">
                  <a:alpha val="62745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cxnSp>
          <p:nvCxnSpPr>
            <p:cNvPr id="233" name="직선 연결선 89"/>
            <p:cNvCxnSpPr/>
            <p:nvPr/>
          </p:nvCxnSpPr>
          <p:spPr>
            <a:xfrm rot="0">
              <a:off x="10660380" y="7262495"/>
              <a:ext cx="575310" cy="635"/>
            </a:xfrm>
            <a:prstGeom prst="line"/>
            <a:noFill/>
            <a:ln w="19050" cap="flat" cmpd="sng">
              <a:solidFill>
                <a:srgbClr val="0D0D0D">
                  <a:alpha val="45882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사각형: 둥근 모서리 42"/>
            <p:cNvSpPr>
              <a:spLocks/>
            </p:cNvSpPr>
            <p:nvPr/>
          </p:nvSpPr>
          <p:spPr>
            <a:xfrm rot="0">
              <a:off x="2718435" y="11117580"/>
              <a:ext cx="6375400" cy="2303780"/>
            </a:xfrm>
            <a:prstGeom prst="roundRect">
              <a:avLst>
                <a:gd name="adj" fmla="val 16667"/>
              </a:avLst>
            </a:prstGeom>
            <a:solidFill>
              <a:srgbClr val="0D1214"/>
            </a:solidFill>
            <a:ln w="76200" cap="flat" cmpd="sng">
              <a:solidFill>
                <a:srgbClr val="E3C7CE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35" name="직사각형 54"/>
            <p:cNvSpPr>
              <a:spLocks/>
            </p:cNvSpPr>
            <p:nvPr/>
          </p:nvSpPr>
          <p:spPr>
            <a:xfrm rot="0">
              <a:off x="2758440" y="11156950"/>
              <a:ext cx="6210300" cy="1711960"/>
            </a:xfrm>
            <a:custGeom>
              <a:gdLst>
                <a:gd fmla="*/ 733 w 21490" name="TX0"/>
                <a:gd fmla="*/ 529 h 21601" name="TY0"/>
                <a:gd fmla="*/ 20939 w 21490" name="TX1"/>
                <a:gd fmla="*/ 0 h 21601" name="TY1"/>
                <a:gd fmla="*/ 21476 w 21490" name="TX2"/>
                <a:gd fmla="*/ 3140 h 21601" name="TY2"/>
                <a:gd fmla="*/ 19121 w 21490" name="TX3"/>
                <a:gd fmla="*/ 21336 h 21601" name="TY3"/>
                <a:gd fmla="*/ 2510 w 21490" name="TX4"/>
                <a:gd fmla="*/ 21600 h 21601" name="TY4"/>
                <a:gd fmla="*/ 0 w 21490" name="TX5"/>
                <a:gd fmla="*/ 3398 h 21601" name="TY5"/>
                <a:gd fmla="*/ 733 w 21490" name="TX6"/>
                <a:gd fmla="*/ 529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490" h="21601">
                  <a:moveTo>
                    <a:pt x="733" y="529"/>
                  </a:moveTo>
                  <a:lnTo>
                    <a:pt x="20939" y="0"/>
                  </a:lnTo>
                  <a:cubicBezTo>
                    <a:pt x="20815" y="959"/>
                    <a:pt x="21600" y="2182"/>
                    <a:pt x="21476" y="3140"/>
                  </a:cubicBezTo>
                  <a:lnTo>
                    <a:pt x="19121" y="21336"/>
                  </a:lnTo>
                  <a:lnTo>
                    <a:pt x="2510" y="21600"/>
                  </a:lnTo>
                  <a:cubicBezTo>
                    <a:pt x="1505" y="15623"/>
                    <a:pt x="1005" y="9375"/>
                    <a:pt x="0" y="3398"/>
                  </a:cubicBezTo>
                  <a:lnTo>
                    <a:pt x="733" y="529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36" name="Freeform 12"/>
            <p:cNvSpPr>
              <a:spLocks/>
            </p:cNvSpPr>
            <p:nvPr/>
          </p:nvSpPr>
          <p:spPr>
            <a:xfrm rot="0">
              <a:off x="2698115" y="1730375"/>
              <a:ext cx="911860" cy="1223010"/>
            </a:xfrm>
            <a:custGeom>
              <a:gdLst>
                <a:gd fmla="*/ 0 w 21601" name="TX0"/>
                <a:gd fmla="*/ 11890 h 21601" name="TY0"/>
                <a:gd fmla="*/ 0 w 21601" name="TX1"/>
                <a:gd fmla="*/ 2609 h 21601" name="TY1"/>
                <a:gd fmla="*/ 1512 w 21601" name="TX2"/>
                <a:gd fmla="*/ 1255 h 21601" name="TY2"/>
                <a:gd fmla="*/ 2862 w 21601" name="TX3"/>
                <a:gd fmla="*/ 0 h 21601" name="TY3"/>
                <a:gd fmla="*/ 18738 w 21601" name="TX4"/>
                <a:gd fmla="*/ 0 h 21601" name="TY4"/>
                <a:gd fmla="*/ 20088 w 21601" name="TX5"/>
                <a:gd fmla="*/ 1255 h 21601" name="TY5"/>
                <a:gd fmla="*/ 21600 w 21601" name="TX6"/>
                <a:gd fmla="*/ 2609 h 21601" name="TY6"/>
                <a:gd fmla="*/ 21600 w 21601" name="TX7"/>
                <a:gd fmla="*/ 18991 h 21601" name="TY7"/>
                <a:gd fmla="*/ 20088 w 21601" name="TX8"/>
                <a:gd fmla="*/ 20345 h 21601" name="TY8"/>
                <a:gd fmla="*/ 18738 w 21601" name="TX9"/>
                <a:gd fmla="*/ 21600 h 21601" name="TY9"/>
                <a:gd fmla="*/ 2862 w 21601" name="TX10"/>
                <a:gd fmla="*/ 21600 h 21601" name="TY10"/>
                <a:gd fmla="*/ 1512 w 21601" name="TX11"/>
                <a:gd fmla="*/ 20345 h 21601" name="TY11"/>
                <a:gd fmla="*/ 0 w 21601" name="TX12"/>
                <a:gd fmla="*/ 18991 h 21601" name="TY12"/>
                <a:gd fmla="*/ 0 w 21601" name="TX13"/>
                <a:gd fmla="*/ 9710 h 21601" name="TY1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</a:cxnLst>
              <a:rect l="l" t="t" r="r" b="b"/>
              <a:pathLst>
                <a:path w="21601" h="21601">
                  <a:moveTo>
                    <a:pt x="0" y="11890"/>
                  </a:moveTo>
                  <a:lnTo>
                    <a:pt x="0" y="2609"/>
                  </a:lnTo>
                  <a:cubicBezTo>
                    <a:pt x="0" y="2015"/>
                    <a:pt x="594" y="1486"/>
                    <a:pt x="1512" y="1255"/>
                  </a:cubicBezTo>
                  <a:cubicBezTo>
                    <a:pt x="2268" y="1057"/>
                    <a:pt x="2862" y="528"/>
                    <a:pt x="2862" y="0"/>
                  </a:cubicBezTo>
                  <a:lnTo>
                    <a:pt x="18738" y="0"/>
                  </a:lnTo>
                  <a:cubicBezTo>
                    <a:pt x="18738" y="528"/>
                    <a:pt x="19332" y="1057"/>
                    <a:pt x="20088" y="1255"/>
                  </a:cubicBezTo>
                  <a:cubicBezTo>
                    <a:pt x="21006" y="1486"/>
                    <a:pt x="21600" y="2015"/>
                    <a:pt x="21600" y="2609"/>
                  </a:cubicBezTo>
                  <a:lnTo>
                    <a:pt x="21600" y="18991"/>
                  </a:lnTo>
                  <a:cubicBezTo>
                    <a:pt x="21600" y="19585"/>
                    <a:pt x="21006" y="20114"/>
                    <a:pt x="20088" y="20345"/>
                  </a:cubicBezTo>
                  <a:cubicBezTo>
                    <a:pt x="19332" y="20543"/>
                    <a:pt x="18738" y="21072"/>
                    <a:pt x="18738" y="21600"/>
                  </a:cubicBezTo>
                  <a:lnTo>
                    <a:pt x="2862" y="21600"/>
                  </a:lnTo>
                  <a:cubicBezTo>
                    <a:pt x="2862" y="21072"/>
                    <a:pt x="2268" y="20543"/>
                    <a:pt x="1512" y="20345"/>
                  </a:cubicBezTo>
                  <a:cubicBezTo>
                    <a:pt x="594" y="20114"/>
                    <a:pt x="0" y="19585"/>
                    <a:pt x="0" y="18991"/>
                  </a:cubicBezTo>
                  <a:lnTo>
                    <a:pt x="0" y="9710"/>
                  </a:lnTo>
                </a:path>
              </a:pathLst>
            </a:custGeom>
            <a:solidFill>
              <a:srgbClr val="FD959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37" name="Freeform 16"/>
            <p:cNvSpPr>
              <a:spLocks/>
            </p:cNvSpPr>
            <p:nvPr/>
          </p:nvSpPr>
          <p:spPr>
            <a:xfrm rot="0">
              <a:off x="2804160" y="1715770"/>
              <a:ext cx="694055" cy="51435"/>
            </a:xfrm>
            <a:custGeom>
              <a:gdLst>
                <a:gd fmla="*/ 20196 w 21601" name="TX0"/>
                <a:gd fmla="*/ 21600 h 21601" name="TY0"/>
                <a:gd fmla="*/ 1404 w 21601" name="TX1"/>
                <a:gd fmla="*/ 21600 h 21601" name="TY1"/>
                <a:gd fmla="*/ 0 w 21601" name="TX2"/>
                <a:gd fmla="*/ 10800 h 21601" name="TY2"/>
                <a:gd fmla="*/ 1404 w 21601" name="TX3"/>
                <a:gd fmla="*/ 0 h 21601" name="TY3"/>
                <a:gd fmla="*/ 20196 w 21601" name="TX4"/>
                <a:gd fmla="*/ 0 h 21601" name="TY4"/>
                <a:gd fmla="*/ 21600 w 21601" name="TX5"/>
                <a:gd fmla="*/ 10800 h 21601" name="TY5"/>
                <a:gd fmla="*/ 20196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38" name="Freeform 17"/>
            <p:cNvSpPr>
              <a:spLocks/>
            </p:cNvSpPr>
            <p:nvPr/>
          </p:nvSpPr>
          <p:spPr>
            <a:xfrm rot="0">
              <a:off x="2705735" y="1947544"/>
              <a:ext cx="904875" cy="830580"/>
            </a:xfrm>
            <a:custGeom>
              <a:gdLst>
                <a:gd fmla="*/ 21600 w 21601" name="TX0"/>
                <a:gd fmla="*/ 14856 h 21601" name="TY0"/>
                <a:gd fmla="*/ 0 w 21601" name="TX1"/>
                <a:gd fmla="*/ 21600 h 21601" name="TY1"/>
                <a:gd fmla="*/ 0 w 21601" name="TX2"/>
                <a:gd fmla="*/ 6744 h 21601" name="TY2"/>
                <a:gd fmla="*/ 21600 w 21601" name="TX3"/>
                <a:gd fmla="*/ 0 h 21601" name="TY3"/>
                <a:gd fmla="*/ 21600 w 21601" name="TX4"/>
                <a:gd fmla="*/ 14856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14856"/>
                  </a:moveTo>
                  <a:lnTo>
                    <a:pt x="0" y="21600"/>
                  </a:lnTo>
                  <a:lnTo>
                    <a:pt x="0" y="6744"/>
                  </a:lnTo>
                  <a:lnTo>
                    <a:pt x="21600" y="0"/>
                  </a:lnTo>
                  <a:lnTo>
                    <a:pt x="21600" y="14856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39" name="Freeform 18"/>
            <p:cNvSpPr>
              <a:spLocks/>
            </p:cNvSpPr>
            <p:nvPr/>
          </p:nvSpPr>
          <p:spPr>
            <a:xfrm rot="0">
              <a:off x="2698115" y="2025014"/>
              <a:ext cx="913130" cy="654050"/>
            </a:xfrm>
            <a:custGeom>
              <a:gdLst>
                <a:gd fmla="*/ 21600 w 21601" name="TX0"/>
                <a:gd fmla="*/ 12622 h 21601" name="TY0"/>
                <a:gd fmla="*/ 0 w 21601" name="TX1"/>
                <a:gd fmla="*/ 21600 h 21601" name="TY1"/>
                <a:gd fmla="*/ 0 w 21601" name="TX2"/>
                <a:gd fmla="*/ 8978 h 21601" name="TY2"/>
                <a:gd fmla="*/ 21600 w 21601" name="TX3"/>
                <a:gd fmla="*/ 0 h 21601" name="TY3"/>
                <a:gd fmla="*/ 21600 w 21601" name="TX4"/>
                <a:gd fmla="*/ 12622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12622"/>
                  </a:moveTo>
                  <a:lnTo>
                    <a:pt x="0" y="21600"/>
                  </a:lnTo>
                  <a:lnTo>
                    <a:pt x="0" y="8978"/>
                  </a:lnTo>
                  <a:lnTo>
                    <a:pt x="21600" y="0"/>
                  </a:lnTo>
                  <a:lnTo>
                    <a:pt x="21600" y="12622"/>
                  </a:lnTo>
                  <a:close/>
                </a:path>
              </a:pathLst>
            </a:custGeom>
            <a:solidFill>
              <a:srgbClr val="E7C8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40" name="Freeform 12"/>
            <p:cNvSpPr>
              <a:spLocks/>
            </p:cNvSpPr>
            <p:nvPr/>
          </p:nvSpPr>
          <p:spPr>
            <a:xfrm rot="0">
              <a:off x="4433570" y="1724025"/>
              <a:ext cx="911860" cy="1223010"/>
            </a:xfrm>
            <a:custGeom>
              <a:gdLst>
                <a:gd fmla="*/ 0 w 21601" name="TX0"/>
                <a:gd fmla="*/ 11890 h 21601" name="TY0"/>
                <a:gd fmla="*/ 0 w 21601" name="TX1"/>
                <a:gd fmla="*/ 2609 h 21601" name="TY1"/>
                <a:gd fmla="*/ 1512 w 21601" name="TX2"/>
                <a:gd fmla="*/ 1255 h 21601" name="TY2"/>
                <a:gd fmla="*/ 2862 w 21601" name="TX3"/>
                <a:gd fmla="*/ 0 h 21601" name="TY3"/>
                <a:gd fmla="*/ 18738 w 21601" name="TX4"/>
                <a:gd fmla="*/ 0 h 21601" name="TY4"/>
                <a:gd fmla="*/ 20088 w 21601" name="TX5"/>
                <a:gd fmla="*/ 1255 h 21601" name="TY5"/>
                <a:gd fmla="*/ 21600 w 21601" name="TX6"/>
                <a:gd fmla="*/ 2609 h 21601" name="TY6"/>
                <a:gd fmla="*/ 21600 w 21601" name="TX7"/>
                <a:gd fmla="*/ 18991 h 21601" name="TY7"/>
                <a:gd fmla="*/ 20088 w 21601" name="TX8"/>
                <a:gd fmla="*/ 20345 h 21601" name="TY8"/>
                <a:gd fmla="*/ 18738 w 21601" name="TX9"/>
                <a:gd fmla="*/ 21600 h 21601" name="TY9"/>
                <a:gd fmla="*/ 2862 w 21601" name="TX10"/>
                <a:gd fmla="*/ 21600 h 21601" name="TY10"/>
                <a:gd fmla="*/ 1512 w 21601" name="TX11"/>
                <a:gd fmla="*/ 20345 h 21601" name="TY11"/>
                <a:gd fmla="*/ 0 w 21601" name="TX12"/>
                <a:gd fmla="*/ 18991 h 21601" name="TY12"/>
                <a:gd fmla="*/ 0 w 21601" name="TX13"/>
                <a:gd fmla="*/ 9710 h 21601" name="TY1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</a:cxnLst>
              <a:rect l="l" t="t" r="r" b="b"/>
              <a:pathLst>
                <a:path w="21601" h="21601">
                  <a:moveTo>
                    <a:pt x="0" y="11890"/>
                  </a:moveTo>
                  <a:lnTo>
                    <a:pt x="0" y="2609"/>
                  </a:lnTo>
                  <a:cubicBezTo>
                    <a:pt x="0" y="2015"/>
                    <a:pt x="594" y="1486"/>
                    <a:pt x="1512" y="1255"/>
                  </a:cubicBezTo>
                  <a:cubicBezTo>
                    <a:pt x="2268" y="1057"/>
                    <a:pt x="2862" y="528"/>
                    <a:pt x="2862" y="0"/>
                  </a:cubicBezTo>
                  <a:lnTo>
                    <a:pt x="18738" y="0"/>
                  </a:lnTo>
                  <a:cubicBezTo>
                    <a:pt x="18738" y="528"/>
                    <a:pt x="19332" y="1057"/>
                    <a:pt x="20088" y="1255"/>
                  </a:cubicBezTo>
                  <a:cubicBezTo>
                    <a:pt x="21006" y="1486"/>
                    <a:pt x="21600" y="2015"/>
                    <a:pt x="21600" y="2609"/>
                  </a:cubicBezTo>
                  <a:lnTo>
                    <a:pt x="21600" y="18991"/>
                  </a:lnTo>
                  <a:cubicBezTo>
                    <a:pt x="21600" y="19585"/>
                    <a:pt x="21006" y="20114"/>
                    <a:pt x="20088" y="20345"/>
                  </a:cubicBezTo>
                  <a:cubicBezTo>
                    <a:pt x="19332" y="20543"/>
                    <a:pt x="18738" y="21072"/>
                    <a:pt x="18738" y="21600"/>
                  </a:cubicBezTo>
                  <a:lnTo>
                    <a:pt x="2862" y="21600"/>
                  </a:lnTo>
                  <a:cubicBezTo>
                    <a:pt x="2862" y="21072"/>
                    <a:pt x="2268" y="20543"/>
                    <a:pt x="1512" y="20345"/>
                  </a:cubicBezTo>
                  <a:cubicBezTo>
                    <a:pt x="594" y="20114"/>
                    <a:pt x="0" y="19585"/>
                    <a:pt x="0" y="18991"/>
                  </a:cubicBezTo>
                  <a:lnTo>
                    <a:pt x="0" y="9710"/>
                  </a:lnTo>
                </a:path>
              </a:pathLst>
            </a:custGeom>
            <a:solidFill>
              <a:srgbClr val="FD959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41" name="Freeform 16"/>
            <p:cNvSpPr>
              <a:spLocks/>
            </p:cNvSpPr>
            <p:nvPr/>
          </p:nvSpPr>
          <p:spPr>
            <a:xfrm rot="0">
              <a:off x="4539615" y="1709420"/>
              <a:ext cx="694055" cy="51435"/>
            </a:xfrm>
            <a:custGeom>
              <a:gdLst>
                <a:gd fmla="*/ 20196 w 21601" name="TX0"/>
                <a:gd fmla="*/ 21600 h 21601" name="TY0"/>
                <a:gd fmla="*/ 1404 w 21601" name="TX1"/>
                <a:gd fmla="*/ 21600 h 21601" name="TY1"/>
                <a:gd fmla="*/ 0 w 21601" name="TX2"/>
                <a:gd fmla="*/ 10800 h 21601" name="TY2"/>
                <a:gd fmla="*/ 1404 w 21601" name="TX3"/>
                <a:gd fmla="*/ 0 h 21601" name="TY3"/>
                <a:gd fmla="*/ 20196 w 21601" name="TX4"/>
                <a:gd fmla="*/ 0 h 21601" name="TY4"/>
                <a:gd fmla="*/ 21600 w 21601" name="TX5"/>
                <a:gd fmla="*/ 10800 h 21601" name="TY5"/>
                <a:gd fmla="*/ 20196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42" name="Freeform 17"/>
            <p:cNvSpPr>
              <a:spLocks/>
            </p:cNvSpPr>
            <p:nvPr/>
          </p:nvSpPr>
          <p:spPr>
            <a:xfrm rot="0">
              <a:off x="4440555" y="1941195"/>
              <a:ext cx="904875" cy="830580"/>
            </a:xfrm>
            <a:custGeom>
              <a:gdLst>
                <a:gd fmla="*/ 21600 w 21601" name="TX0"/>
                <a:gd fmla="*/ 14856 h 21601" name="TY0"/>
                <a:gd fmla="*/ 0 w 21601" name="TX1"/>
                <a:gd fmla="*/ 21600 h 21601" name="TY1"/>
                <a:gd fmla="*/ 0 w 21601" name="TX2"/>
                <a:gd fmla="*/ 6744 h 21601" name="TY2"/>
                <a:gd fmla="*/ 21600 w 21601" name="TX3"/>
                <a:gd fmla="*/ 0 h 21601" name="TY3"/>
                <a:gd fmla="*/ 21600 w 21601" name="TX4"/>
                <a:gd fmla="*/ 14856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14856"/>
                  </a:moveTo>
                  <a:lnTo>
                    <a:pt x="0" y="21600"/>
                  </a:lnTo>
                  <a:lnTo>
                    <a:pt x="0" y="6744"/>
                  </a:lnTo>
                  <a:lnTo>
                    <a:pt x="21600" y="0"/>
                  </a:lnTo>
                  <a:lnTo>
                    <a:pt x="21600" y="14856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43" name="Freeform 18"/>
            <p:cNvSpPr>
              <a:spLocks/>
            </p:cNvSpPr>
            <p:nvPr/>
          </p:nvSpPr>
          <p:spPr>
            <a:xfrm rot="0">
              <a:off x="4433570" y="2018665"/>
              <a:ext cx="913130" cy="654050"/>
            </a:xfrm>
            <a:custGeom>
              <a:gdLst>
                <a:gd fmla="*/ 21600 w 21601" name="TX0"/>
                <a:gd fmla="*/ 12622 h 21601" name="TY0"/>
                <a:gd fmla="*/ 0 w 21601" name="TX1"/>
                <a:gd fmla="*/ 21600 h 21601" name="TY1"/>
                <a:gd fmla="*/ 0 w 21601" name="TX2"/>
                <a:gd fmla="*/ 8978 h 21601" name="TY2"/>
                <a:gd fmla="*/ 21600 w 21601" name="TX3"/>
                <a:gd fmla="*/ 0 h 21601" name="TY3"/>
                <a:gd fmla="*/ 21600 w 21601" name="TX4"/>
                <a:gd fmla="*/ 12622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12622"/>
                  </a:moveTo>
                  <a:lnTo>
                    <a:pt x="0" y="21600"/>
                  </a:lnTo>
                  <a:lnTo>
                    <a:pt x="0" y="8978"/>
                  </a:lnTo>
                  <a:lnTo>
                    <a:pt x="21600" y="0"/>
                  </a:lnTo>
                  <a:lnTo>
                    <a:pt x="21600" y="12622"/>
                  </a:lnTo>
                  <a:close/>
                </a:path>
              </a:pathLst>
            </a:custGeom>
            <a:solidFill>
              <a:srgbClr val="E7C8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44" name="Freeform 12"/>
            <p:cNvSpPr>
              <a:spLocks/>
            </p:cNvSpPr>
            <p:nvPr/>
          </p:nvSpPr>
          <p:spPr>
            <a:xfrm rot="0">
              <a:off x="6287135" y="1737360"/>
              <a:ext cx="911860" cy="1223010"/>
            </a:xfrm>
            <a:custGeom>
              <a:gdLst>
                <a:gd fmla="*/ 0 w 21601" name="TX0"/>
                <a:gd fmla="*/ 11890 h 21601" name="TY0"/>
                <a:gd fmla="*/ 0 w 21601" name="TX1"/>
                <a:gd fmla="*/ 2609 h 21601" name="TY1"/>
                <a:gd fmla="*/ 1512 w 21601" name="TX2"/>
                <a:gd fmla="*/ 1255 h 21601" name="TY2"/>
                <a:gd fmla="*/ 2862 w 21601" name="TX3"/>
                <a:gd fmla="*/ 0 h 21601" name="TY3"/>
                <a:gd fmla="*/ 18738 w 21601" name="TX4"/>
                <a:gd fmla="*/ 0 h 21601" name="TY4"/>
                <a:gd fmla="*/ 20088 w 21601" name="TX5"/>
                <a:gd fmla="*/ 1255 h 21601" name="TY5"/>
                <a:gd fmla="*/ 21600 w 21601" name="TX6"/>
                <a:gd fmla="*/ 2609 h 21601" name="TY6"/>
                <a:gd fmla="*/ 21600 w 21601" name="TX7"/>
                <a:gd fmla="*/ 18991 h 21601" name="TY7"/>
                <a:gd fmla="*/ 20088 w 21601" name="TX8"/>
                <a:gd fmla="*/ 20345 h 21601" name="TY8"/>
                <a:gd fmla="*/ 18738 w 21601" name="TX9"/>
                <a:gd fmla="*/ 21600 h 21601" name="TY9"/>
                <a:gd fmla="*/ 2862 w 21601" name="TX10"/>
                <a:gd fmla="*/ 21600 h 21601" name="TY10"/>
                <a:gd fmla="*/ 1512 w 21601" name="TX11"/>
                <a:gd fmla="*/ 20345 h 21601" name="TY11"/>
                <a:gd fmla="*/ 0 w 21601" name="TX12"/>
                <a:gd fmla="*/ 18991 h 21601" name="TY12"/>
                <a:gd fmla="*/ 0 w 21601" name="TX13"/>
                <a:gd fmla="*/ 9710 h 21601" name="TY1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</a:cxnLst>
              <a:rect l="l" t="t" r="r" b="b"/>
              <a:pathLst>
                <a:path w="21601" h="21601">
                  <a:moveTo>
                    <a:pt x="0" y="11890"/>
                  </a:moveTo>
                  <a:lnTo>
                    <a:pt x="0" y="2609"/>
                  </a:lnTo>
                  <a:cubicBezTo>
                    <a:pt x="0" y="2015"/>
                    <a:pt x="594" y="1486"/>
                    <a:pt x="1512" y="1255"/>
                  </a:cubicBezTo>
                  <a:cubicBezTo>
                    <a:pt x="2268" y="1057"/>
                    <a:pt x="2862" y="528"/>
                    <a:pt x="2862" y="0"/>
                  </a:cubicBezTo>
                  <a:lnTo>
                    <a:pt x="18738" y="0"/>
                  </a:lnTo>
                  <a:cubicBezTo>
                    <a:pt x="18738" y="528"/>
                    <a:pt x="19332" y="1057"/>
                    <a:pt x="20088" y="1255"/>
                  </a:cubicBezTo>
                  <a:cubicBezTo>
                    <a:pt x="21006" y="1486"/>
                    <a:pt x="21600" y="2015"/>
                    <a:pt x="21600" y="2609"/>
                  </a:cubicBezTo>
                  <a:lnTo>
                    <a:pt x="21600" y="18991"/>
                  </a:lnTo>
                  <a:cubicBezTo>
                    <a:pt x="21600" y="19585"/>
                    <a:pt x="21006" y="20114"/>
                    <a:pt x="20088" y="20345"/>
                  </a:cubicBezTo>
                  <a:cubicBezTo>
                    <a:pt x="19332" y="20543"/>
                    <a:pt x="18738" y="21072"/>
                    <a:pt x="18738" y="21600"/>
                  </a:cubicBezTo>
                  <a:lnTo>
                    <a:pt x="2862" y="21600"/>
                  </a:lnTo>
                  <a:cubicBezTo>
                    <a:pt x="2862" y="21072"/>
                    <a:pt x="2268" y="20543"/>
                    <a:pt x="1512" y="20345"/>
                  </a:cubicBezTo>
                  <a:cubicBezTo>
                    <a:pt x="594" y="20114"/>
                    <a:pt x="0" y="19585"/>
                    <a:pt x="0" y="18991"/>
                  </a:cubicBezTo>
                  <a:lnTo>
                    <a:pt x="0" y="9710"/>
                  </a:lnTo>
                </a:path>
              </a:pathLst>
            </a:custGeom>
            <a:solidFill>
              <a:srgbClr val="FD959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45" name="Freeform 16"/>
            <p:cNvSpPr>
              <a:spLocks/>
            </p:cNvSpPr>
            <p:nvPr/>
          </p:nvSpPr>
          <p:spPr>
            <a:xfrm rot="0">
              <a:off x="6393180" y="1722120"/>
              <a:ext cx="694055" cy="51435"/>
            </a:xfrm>
            <a:custGeom>
              <a:gdLst>
                <a:gd fmla="*/ 20196 w 21601" name="TX0"/>
                <a:gd fmla="*/ 21600 h 21601" name="TY0"/>
                <a:gd fmla="*/ 1404 w 21601" name="TX1"/>
                <a:gd fmla="*/ 21600 h 21601" name="TY1"/>
                <a:gd fmla="*/ 0 w 21601" name="TX2"/>
                <a:gd fmla="*/ 10800 h 21601" name="TY2"/>
                <a:gd fmla="*/ 1404 w 21601" name="TX3"/>
                <a:gd fmla="*/ 0 h 21601" name="TY3"/>
                <a:gd fmla="*/ 20196 w 21601" name="TX4"/>
                <a:gd fmla="*/ 0 h 21601" name="TY4"/>
                <a:gd fmla="*/ 21600 w 21601" name="TX5"/>
                <a:gd fmla="*/ 10800 h 21601" name="TY5"/>
                <a:gd fmla="*/ 20196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46" name="Freeform 17"/>
            <p:cNvSpPr>
              <a:spLocks/>
            </p:cNvSpPr>
            <p:nvPr/>
          </p:nvSpPr>
          <p:spPr>
            <a:xfrm rot="0">
              <a:off x="6294120" y="1954530"/>
              <a:ext cx="904875" cy="830580"/>
            </a:xfrm>
            <a:custGeom>
              <a:gdLst>
                <a:gd fmla="*/ 21600 w 21601" name="TX0"/>
                <a:gd fmla="*/ 14856 h 21601" name="TY0"/>
                <a:gd fmla="*/ 0 w 21601" name="TX1"/>
                <a:gd fmla="*/ 21600 h 21601" name="TY1"/>
                <a:gd fmla="*/ 0 w 21601" name="TX2"/>
                <a:gd fmla="*/ 6744 h 21601" name="TY2"/>
                <a:gd fmla="*/ 21600 w 21601" name="TX3"/>
                <a:gd fmla="*/ 0 h 21601" name="TY3"/>
                <a:gd fmla="*/ 21600 w 21601" name="TX4"/>
                <a:gd fmla="*/ 14856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14856"/>
                  </a:moveTo>
                  <a:lnTo>
                    <a:pt x="0" y="21600"/>
                  </a:lnTo>
                  <a:lnTo>
                    <a:pt x="0" y="6744"/>
                  </a:lnTo>
                  <a:lnTo>
                    <a:pt x="21600" y="0"/>
                  </a:lnTo>
                  <a:lnTo>
                    <a:pt x="21600" y="14856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47" name="Freeform 18"/>
            <p:cNvSpPr>
              <a:spLocks/>
            </p:cNvSpPr>
            <p:nvPr/>
          </p:nvSpPr>
          <p:spPr>
            <a:xfrm rot="0">
              <a:off x="6287135" y="2032000"/>
              <a:ext cx="913130" cy="654050"/>
            </a:xfrm>
            <a:custGeom>
              <a:gdLst>
                <a:gd fmla="*/ 21600 w 21601" name="TX0"/>
                <a:gd fmla="*/ 12622 h 21601" name="TY0"/>
                <a:gd fmla="*/ 0 w 21601" name="TX1"/>
                <a:gd fmla="*/ 21600 h 21601" name="TY1"/>
                <a:gd fmla="*/ 0 w 21601" name="TX2"/>
                <a:gd fmla="*/ 8978 h 21601" name="TY2"/>
                <a:gd fmla="*/ 21600 w 21601" name="TX3"/>
                <a:gd fmla="*/ 0 h 21601" name="TY3"/>
                <a:gd fmla="*/ 21600 w 21601" name="TX4"/>
                <a:gd fmla="*/ 12622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12622"/>
                  </a:moveTo>
                  <a:lnTo>
                    <a:pt x="0" y="21600"/>
                  </a:lnTo>
                  <a:lnTo>
                    <a:pt x="0" y="8978"/>
                  </a:lnTo>
                  <a:lnTo>
                    <a:pt x="21600" y="0"/>
                  </a:lnTo>
                  <a:lnTo>
                    <a:pt x="21600" y="12622"/>
                  </a:lnTo>
                  <a:close/>
                </a:path>
              </a:pathLst>
            </a:custGeom>
            <a:solidFill>
              <a:srgbClr val="E7C8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48" name="Freeform 12"/>
            <p:cNvSpPr>
              <a:spLocks/>
            </p:cNvSpPr>
            <p:nvPr/>
          </p:nvSpPr>
          <p:spPr>
            <a:xfrm rot="0">
              <a:off x="8103870" y="1721485"/>
              <a:ext cx="911860" cy="1223010"/>
            </a:xfrm>
            <a:custGeom>
              <a:gdLst>
                <a:gd fmla="*/ 0 w 21601" name="TX0"/>
                <a:gd fmla="*/ 11890 h 21601" name="TY0"/>
                <a:gd fmla="*/ 0 w 21601" name="TX1"/>
                <a:gd fmla="*/ 2609 h 21601" name="TY1"/>
                <a:gd fmla="*/ 1512 w 21601" name="TX2"/>
                <a:gd fmla="*/ 1255 h 21601" name="TY2"/>
                <a:gd fmla="*/ 2862 w 21601" name="TX3"/>
                <a:gd fmla="*/ 0 h 21601" name="TY3"/>
                <a:gd fmla="*/ 18738 w 21601" name="TX4"/>
                <a:gd fmla="*/ 0 h 21601" name="TY4"/>
                <a:gd fmla="*/ 20088 w 21601" name="TX5"/>
                <a:gd fmla="*/ 1255 h 21601" name="TY5"/>
                <a:gd fmla="*/ 21600 w 21601" name="TX6"/>
                <a:gd fmla="*/ 2609 h 21601" name="TY6"/>
                <a:gd fmla="*/ 21600 w 21601" name="TX7"/>
                <a:gd fmla="*/ 18991 h 21601" name="TY7"/>
                <a:gd fmla="*/ 20088 w 21601" name="TX8"/>
                <a:gd fmla="*/ 20345 h 21601" name="TY8"/>
                <a:gd fmla="*/ 18738 w 21601" name="TX9"/>
                <a:gd fmla="*/ 21600 h 21601" name="TY9"/>
                <a:gd fmla="*/ 2862 w 21601" name="TX10"/>
                <a:gd fmla="*/ 21600 h 21601" name="TY10"/>
                <a:gd fmla="*/ 1512 w 21601" name="TX11"/>
                <a:gd fmla="*/ 20345 h 21601" name="TY11"/>
                <a:gd fmla="*/ 0 w 21601" name="TX12"/>
                <a:gd fmla="*/ 18991 h 21601" name="TY12"/>
                <a:gd fmla="*/ 0 w 21601" name="TX13"/>
                <a:gd fmla="*/ 9710 h 21601" name="TY1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</a:cxnLst>
              <a:rect l="l" t="t" r="r" b="b"/>
              <a:pathLst>
                <a:path w="21601" h="21601">
                  <a:moveTo>
                    <a:pt x="0" y="11890"/>
                  </a:moveTo>
                  <a:lnTo>
                    <a:pt x="0" y="2609"/>
                  </a:lnTo>
                  <a:cubicBezTo>
                    <a:pt x="0" y="2015"/>
                    <a:pt x="594" y="1486"/>
                    <a:pt x="1512" y="1255"/>
                  </a:cubicBezTo>
                  <a:cubicBezTo>
                    <a:pt x="2268" y="1057"/>
                    <a:pt x="2862" y="528"/>
                    <a:pt x="2862" y="0"/>
                  </a:cubicBezTo>
                  <a:lnTo>
                    <a:pt x="18738" y="0"/>
                  </a:lnTo>
                  <a:cubicBezTo>
                    <a:pt x="18738" y="528"/>
                    <a:pt x="19332" y="1057"/>
                    <a:pt x="20088" y="1255"/>
                  </a:cubicBezTo>
                  <a:cubicBezTo>
                    <a:pt x="21006" y="1486"/>
                    <a:pt x="21600" y="2015"/>
                    <a:pt x="21600" y="2609"/>
                  </a:cubicBezTo>
                  <a:lnTo>
                    <a:pt x="21600" y="18991"/>
                  </a:lnTo>
                  <a:cubicBezTo>
                    <a:pt x="21600" y="19585"/>
                    <a:pt x="21006" y="20114"/>
                    <a:pt x="20088" y="20345"/>
                  </a:cubicBezTo>
                  <a:cubicBezTo>
                    <a:pt x="19332" y="20543"/>
                    <a:pt x="18738" y="21072"/>
                    <a:pt x="18738" y="21600"/>
                  </a:cubicBezTo>
                  <a:lnTo>
                    <a:pt x="2862" y="21600"/>
                  </a:lnTo>
                  <a:cubicBezTo>
                    <a:pt x="2862" y="21072"/>
                    <a:pt x="2268" y="20543"/>
                    <a:pt x="1512" y="20345"/>
                  </a:cubicBezTo>
                  <a:cubicBezTo>
                    <a:pt x="594" y="20114"/>
                    <a:pt x="0" y="19585"/>
                    <a:pt x="0" y="18991"/>
                  </a:cubicBezTo>
                  <a:lnTo>
                    <a:pt x="0" y="9710"/>
                  </a:lnTo>
                </a:path>
              </a:pathLst>
            </a:custGeom>
            <a:solidFill>
              <a:srgbClr val="FD959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49" name="Freeform 16"/>
            <p:cNvSpPr>
              <a:spLocks/>
            </p:cNvSpPr>
            <p:nvPr/>
          </p:nvSpPr>
          <p:spPr>
            <a:xfrm rot="0">
              <a:off x="8209915" y="1706880"/>
              <a:ext cx="694055" cy="51435"/>
            </a:xfrm>
            <a:custGeom>
              <a:gdLst>
                <a:gd fmla="*/ 20196 w 21601" name="TX0"/>
                <a:gd fmla="*/ 21600 h 21601" name="TY0"/>
                <a:gd fmla="*/ 1404 w 21601" name="TX1"/>
                <a:gd fmla="*/ 21600 h 21601" name="TY1"/>
                <a:gd fmla="*/ 0 w 21601" name="TX2"/>
                <a:gd fmla="*/ 10800 h 21601" name="TY2"/>
                <a:gd fmla="*/ 1404 w 21601" name="TX3"/>
                <a:gd fmla="*/ 0 h 21601" name="TY3"/>
                <a:gd fmla="*/ 20196 w 21601" name="TX4"/>
                <a:gd fmla="*/ 0 h 21601" name="TY4"/>
                <a:gd fmla="*/ 21600 w 21601" name="TX5"/>
                <a:gd fmla="*/ 10800 h 21601" name="TY5"/>
                <a:gd fmla="*/ 20196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50" name="Freeform 17"/>
            <p:cNvSpPr>
              <a:spLocks/>
            </p:cNvSpPr>
            <p:nvPr/>
          </p:nvSpPr>
          <p:spPr>
            <a:xfrm rot="0">
              <a:off x="8110855" y="1938655"/>
              <a:ext cx="904875" cy="830580"/>
            </a:xfrm>
            <a:custGeom>
              <a:gdLst>
                <a:gd fmla="*/ 21600 w 21601" name="TX0"/>
                <a:gd fmla="*/ 14856 h 21601" name="TY0"/>
                <a:gd fmla="*/ 0 w 21601" name="TX1"/>
                <a:gd fmla="*/ 21600 h 21601" name="TY1"/>
                <a:gd fmla="*/ 0 w 21601" name="TX2"/>
                <a:gd fmla="*/ 6744 h 21601" name="TY2"/>
                <a:gd fmla="*/ 21600 w 21601" name="TX3"/>
                <a:gd fmla="*/ 0 h 21601" name="TY3"/>
                <a:gd fmla="*/ 21600 w 21601" name="TX4"/>
                <a:gd fmla="*/ 14856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14856"/>
                  </a:moveTo>
                  <a:lnTo>
                    <a:pt x="0" y="21600"/>
                  </a:lnTo>
                  <a:lnTo>
                    <a:pt x="0" y="6744"/>
                  </a:lnTo>
                  <a:lnTo>
                    <a:pt x="21600" y="0"/>
                  </a:lnTo>
                  <a:lnTo>
                    <a:pt x="21600" y="14856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51" name="Freeform 18"/>
            <p:cNvSpPr>
              <a:spLocks/>
            </p:cNvSpPr>
            <p:nvPr/>
          </p:nvSpPr>
          <p:spPr>
            <a:xfrm rot="0">
              <a:off x="8103870" y="2016125"/>
              <a:ext cx="913130" cy="654050"/>
            </a:xfrm>
            <a:custGeom>
              <a:gdLst>
                <a:gd fmla="*/ 21600 w 21601" name="TX0"/>
                <a:gd fmla="*/ 12622 h 21601" name="TY0"/>
                <a:gd fmla="*/ 0 w 21601" name="TX1"/>
                <a:gd fmla="*/ 21600 h 21601" name="TY1"/>
                <a:gd fmla="*/ 0 w 21601" name="TX2"/>
                <a:gd fmla="*/ 8978 h 21601" name="TY2"/>
                <a:gd fmla="*/ 21600 w 21601" name="TX3"/>
                <a:gd fmla="*/ 0 h 21601" name="TY3"/>
                <a:gd fmla="*/ 21600 w 21601" name="TX4"/>
                <a:gd fmla="*/ 12622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12622"/>
                  </a:moveTo>
                  <a:lnTo>
                    <a:pt x="0" y="21600"/>
                  </a:lnTo>
                  <a:lnTo>
                    <a:pt x="0" y="8978"/>
                  </a:lnTo>
                  <a:lnTo>
                    <a:pt x="21600" y="0"/>
                  </a:lnTo>
                  <a:lnTo>
                    <a:pt x="21600" y="12622"/>
                  </a:lnTo>
                  <a:close/>
                </a:path>
              </a:pathLst>
            </a:custGeom>
            <a:solidFill>
              <a:srgbClr val="E7C8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52" name="Freeform 16"/>
            <p:cNvSpPr>
              <a:spLocks/>
            </p:cNvSpPr>
            <p:nvPr/>
          </p:nvSpPr>
          <p:spPr>
            <a:xfrm rot="0">
              <a:off x="6496050" y="6301740"/>
              <a:ext cx="2245360" cy="175260"/>
            </a:xfrm>
            <a:custGeom>
              <a:gdLst>
                <a:gd fmla="*/ 20196 w 21601" name="TX0"/>
                <a:gd fmla="*/ 21600 h 21601" name="TY0"/>
                <a:gd fmla="*/ 1404 w 21601" name="TX1"/>
                <a:gd fmla="*/ 21600 h 21601" name="TY1"/>
                <a:gd fmla="*/ 0 w 21601" name="TX2"/>
                <a:gd fmla="*/ 10800 h 21601" name="TY2"/>
                <a:gd fmla="*/ 1404 w 21601" name="TX3"/>
                <a:gd fmla="*/ 0 h 21601" name="TY3"/>
                <a:gd fmla="*/ 20196 w 21601" name="TX4"/>
                <a:gd fmla="*/ 0 h 21601" name="TY4"/>
                <a:gd fmla="*/ 21600 w 21601" name="TX5"/>
                <a:gd fmla="*/ 10800 h 21601" name="TY5"/>
                <a:gd fmla="*/ 20196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53" name="타원 66"/>
            <p:cNvSpPr>
              <a:spLocks/>
            </p:cNvSpPr>
            <p:nvPr/>
          </p:nvSpPr>
          <p:spPr>
            <a:xfrm rot="0">
              <a:off x="2877185" y="2445385"/>
              <a:ext cx="619760" cy="641350"/>
            </a:xfrm>
            <a:prstGeom prst="ellipse"/>
            <a:noFill/>
            <a:ln w="19050" cap="flat" cmpd="sng">
              <a:solidFill>
                <a:srgbClr val="A6A6A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54" name="타원 104"/>
            <p:cNvSpPr>
              <a:spLocks/>
            </p:cNvSpPr>
            <p:nvPr/>
          </p:nvSpPr>
          <p:spPr>
            <a:xfrm rot="0">
              <a:off x="4606925" y="2419985"/>
              <a:ext cx="619760" cy="641350"/>
            </a:xfrm>
            <a:prstGeom prst="ellipse"/>
            <a:noFill/>
            <a:ln w="19050" cap="flat" cmpd="sng">
              <a:solidFill>
                <a:srgbClr val="A6A6A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55" name="타원 105"/>
            <p:cNvSpPr>
              <a:spLocks/>
            </p:cNvSpPr>
            <p:nvPr/>
          </p:nvSpPr>
          <p:spPr>
            <a:xfrm rot="0">
              <a:off x="6449060" y="2419350"/>
              <a:ext cx="619760" cy="641350"/>
            </a:xfrm>
            <a:prstGeom prst="ellipse"/>
            <a:noFill/>
            <a:ln w="19050" cap="flat" cmpd="sng">
              <a:solidFill>
                <a:srgbClr val="A6A6A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56" name="타원 106"/>
            <p:cNvSpPr>
              <a:spLocks/>
            </p:cNvSpPr>
            <p:nvPr/>
          </p:nvSpPr>
          <p:spPr>
            <a:xfrm rot="0">
              <a:off x="8256905" y="2435860"/>
              <a:ext cx="619760" cy="641350"/>
            </a:xfrm>
            <a:prstGeom prst="ellipse"/>
            <a:noFill/>
            <a:ln w="19050" cap="flat" cmpd="sng">
              <a:solidFill>
                <a:srgbClr val="A6A6A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57" name="Freeform 22"/>
            <p:cNvSpPr>
              <a:spLocks/>
            </p:cNvSpPr>
            <p:nvPr/>
          </p:nvSpPr>
          <p:spPr>
            <a:xfrm rot="0">
              <a:off x="2611755" y="4338320"/>
              <a:ext cx="1125855" cy="1182370"/>
            </a:xfrm>
            <a:custGeom>
              <a:gdLst>
                <a:gd fmla="*/ 21600 w 21601" name="TX0"/>
                <a:gd fmla="*/ 0 h 21601" name="TY0"/>
                <a:gd fmla="*/ 17281 w 21601" name="TX1"/>
                <a:gd fmla="*/ 901 h 21601" name="TY1"/>
                <a:gd fmla="*/ 14040 w 21601" name="TX2"/>
                <a:gd fmla="*/ 0 h 21601" name="TY2"/>
                <a:gd fmla="*/ 10802 w 21601" name="TX3"/>
                <a:gd fmla="*/ 901 h 21601" name="TY3"/>
                <a:gd fmla="*/ 7560 w 21601" name="TX4"/>
                <a:gd fmla="*/ 0 h 21601" name="TY4"/>
                <a:gd fmla="*/ 4319 w 21601" name="TX5"/>
                <a:gd fmla="*/ 901 h 21601" name="TY5"/>
                <a:gd fmla="*/ 0 w 21601" name="TX6"/>
                <a:gd fmla="*/ 0 h 21601" name="TY6"/>
                <a:gd fmla="*/ 0 w 21601" name="TX7"/>
                <a:gd fmla="*/ 3600 h 21601" name="TY7"/>
                <a:gd fmla="*/ 1081 w 21601" name="TX8"/>
                <a:gd fmla="*/ 10801 h 21601" name="TY8"/>
                <a:gd fmla="*/ 0 w 21601" name="TX9"/>
                <a:gd fmla="*/ 18000 h 21601" name="TY9"/>
                <a:gd fmla="*/ 0 w 21601" name="TX10"/>
                <a:gd fmla="*/ 21600 h 21601" name="TY10"/>
                <a:gd fmla="*/ 4319 w 21601" name="TX11"/>
                <a:gd fmla="*/ 20701 h 21601" name="TY11"/>
                <a:gd fmla="*/ 7560 w 21601" name="TX12"/>
                <a:gd fmla="*/ 21600 h 21601" name="TY12"/>
                <a:gd fmla="*/ 10802 w 21601" name="TX13"/>
                <a:gd fmla="*/ 20701 h 21601" name="TY13"/>
                <a:gd fmla="*/ 14040 w 21601" name="TX14"/>
                <a:gd fmla="*/ 21600 h 21601" name="TY14"/>
                <a:gd fmla="*/ 17281 w 21601" name="TX15"/>
                <a:gd fmla="*/ 20701 h 21601" name="TY15"/>
                <a:gd fmla="*/ 21600 w 21601" name="TX16"/>
                <a:gd fmla="*/ 21600 h 21601" name="TY16"/>
                <a:gd fmla="*/ 21600 w 21601" name="TX17"/>
                <a:gd fmla="*/ 18000 h 21601" name="TY17"/>
                <a:gd fmla="*/ 20522 w 21601" name="TX18"/>
                <a:gd fmla="*/ 10801 h 21601" name="TY18"/>
                <a:gd fmla="*/ 21600 w 21601" name="TX19"/>
                <a:gd fmla="*/ 3600 h 21601" name="TY19"/>
                <a:gd fmla="*/ 21600 w 21601" name="TX20"/>
                <a:gd fmla="*/ 0 h 21601" name="TY2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21601" h="21601">
                  <a:moveTo>
                    <a:pt x="21600" y="0"/>
                  </a:moveTo>
                  <a:lnTo>
                    <a:pt x="17281" y="901"/>
                  </a:lnTo>
                  <a:lnTo>
                    <a:pt x="14040" y="0"/>
                  </a:lnTo>
                  <a:lnTo>
                    <a:pt x="10802" y="901"/>
                  </a:lnTo>
                  <a:lnTo>
                    <a:pt x="7560" y="0"/>
                  </a:lnTo>
                  <a:lnTo>
                    <a:pt x="4319" y="90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726" y="5951"/>
                    <a:pt x="1090" y="8371"/>
                    <a:pt x="1081" y="10801"/>
                  </a:cubicBezTo>
                  <a:cubicBezTo>
                    <a:pt x="1069" y="13229"/>
                    <a:pt x="705" y="15646"/>
                    <a:pt x="0" y="18000"/>
                  </a:cubicBezTo>
                  <a:lnTo>
                    <a:pt x="0" y="21600"/>
                  </a:lnTo>
                  <a:lnTo>
                    <a:pt x="4319" y="20701"/>
                  </a:lnTo>
                  <a:lnTo>
                    <a:pt x="7560" y="21600"/>
                  </a:lnTo>
                  <a:lnTo>
                    <a:pt x="10802" y="20701"/>
                  </a:lnTo>
                  <a:lnTo>
                    <a:pt x="14040" y="21600"/>
                  </a:lnTo>
                  <a:lnTo>
                    <a:pt x="17281" y="20701"/>
                  </a:lnTo>
                  <a:lnTo>
                    <a:pt x="21600" y="21600"/>
                  </a:lnTo>
                  <a:lnTo>
                    <a:pt x="21600" y="18000"/>
                  </a:lnTo>
                  <a:cubicBezTo>
                    <a:pt x="20874" y="15649"/>
                    <a:pt x="20510" y="13229"/>
                    <a:pt x="20522" y="10801"/>
                  </a:cubicBezTo>
                  <a:cubicBezTo>
                    <a:pt x="20531" y="8374"/>
                    <a:pt x="20895" y="5956"/>
                    <a:pt x="21600" y="3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D959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58" name="Freeform 23"/>
            <p:cNvSpPr>
              <a:spLocks/>
            </p:cNvSpPr>
            <p:nvPr/>
          </p:nvSpPr>
          <p:spPr>
            <a:xfrm rot="0">
              <a:off x="2611755" y="4338320"/>
              <a:ext cx="169545" cy="1182370"/>
            </a:xfrm>
            <a:custGeom>
              <a:gdLst>
                <a:gd fmla="*/ 14353 w 21542" name="TX0"/>
                <a:gd fmla="*/ 18000 h 21601" name="TY0"/>
                <a:gd fmla="*/ 21539 w 21542" name="TX1"/>
                <a:gd fmla="*/ 10801 h 21601" name="TY1"/>
                <a:gd fmla="*/ 14353 w 21542" name="TX2"/>
                <a:gd fmla="*/ 3600 h 21601" name="TY2"/>
                <a:gd fmla="*/ 14353 w 21542" name="TX3"/>
                <a:gd fmla="*/ 451 h 21601" name="TY3"/>
                <a:gd fmla="*/ 0 w 21542" name="TX4"/>
                <a:gd fmla="*/ 0 h 21601" name="TY4"/>
                <a:gd fmla="*/ 0 w 21542" name="TX5"/>
                <a:gd fmla="*/ 3600 h 21601" name="TY5"/>
                <a:gd fmla="*/ 7187 w 21542" name="TX6"/>
                <a:gd fmla="*/ 10801 h 21601" name="TY6"/>
                <a:gd fmla="*/ 0 w 21542" name="TX7"/>
                <a:gd fmla="*/ 18000 h 21601" name="TY7"/>
                <a:gd fmla="*/ 0 w 21542" name="TX8"/>
                <a:gd fmla="*/ 21600 h 21601" name="TY8"/>
                <a:gd fmla="*/ 14353 w 21542" name="TX9"/>
                <a:gd fmla="*/ 21152 h 21601" name="TY9"/>
                <a:gd fmla="*/ 14353 w 21542" name="TX10"/>
                <a:gd fmla="*/ 18000 h 21601" name="TY1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</a:cxnLst>
              <a:rect l="l" t="t" r="r" b="b"/>
              <a:pathLst>
                <a:path w="21542" h="21601">
                  <a:moveTo>
                    <a:pt x="14353" y="18000"/>
                  </a:moveTo>
                  <a:cubicBezTo>
                    <a:pt x="19036" y="15646"/>
                    <a:pt x="21459" y="13229"/>
                    <a:pt x="21539" y="10801"/>
                  </a:cubicBezTo>
                  <a:cubicBezTo>
                    <a:pt x="21600" y="8371"/>
                    <a:pt x="19178" y="5951"/>
                    <a:pt x="14353" y="3600"/>
                  </a:cubicBezTo>
                  <a:lnTo>
                    <a:pt x="14353" y="45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4825" y="5951"/>
                    <a:pt x="7247" y="8371"/>
                    <a:pt x="7187" y="10801"/>
                  </a:cubicBezTo>
                  <a:cubicBezTo>
                    <a:pt x="7106" y="13229"/>
                    <a:pt x="4683" y="15646"/>
                    <a:pt x="0" y="18000"/>
                  </a:cubicBezTo>
                  <a:lnTo>
                    <a:pt x="0" y="21600"/>
                  </a:lnTo>
                  <a:lnTo>
                    <a:pt x="14353" y="21152"/>
                  </a:lnTo>
                  <a:lnTo>
                    <a:pt x="14353" y="18000"/>
                  </a:lnTo>
                  <a:close/>
                </a:path>
              </a:pathLst>
            </a:custGeom>
            <a:solidFill>
              <a:srgbClr val="C78F9C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59" name="Freeform 24"/>
            <p:cNvSpPr>
              <a:spLocks/>
            </p:cNvSpPr>
            <p:nvPr/>
          </p:nvSpPr>
          <p:spPr>
            <a:xfrm rot="0">
              <a:off x="2611755" y="4338320"/>
              <a:ext cx="1125855" cy="196850"/>
            </a:xfrm>
            <a:custGeom>
              <a:gdLst>
                <a:gd fmla="*/ 21600 w 21601" name="TX0"/>
                <a:gd fmla="*/ 21600 h 21601" name="TY0"/>
                <a:gd fmla="*/ 0 w 21601" name="TX1"/>
                <a:gd fmla="*/ 21600 h 21601" name="TY1"/>
                <a:gd fmla="*/ 0 w 21601" name="TX2"/>
                <a:gd fmla="*/ 0 h 21601" name="TY2"/>
                <a:gd fmla="*/ 4328 w 21601" name="TX3"/>
                <a:gd fmla="*/ 5400 h 21601" name="TY3"/>
                <a:gd fmla="*/ 7545 w 21601" name="TX4"/>
                <a:gd fmla="*/ 0 h 21601" name="TY4"/>
                <a:gd fmla="*/ 10800 w 21601" name="TX5"/>
                <a:gd fmla="*/ 5400 h 21601" name="TY5"/>
                <a:gd fmla="*/ 14055 w 21601" name="TX6"/>
                <a:gd fmla="*/ 0 h 21601" name="TY6"/>
                <a:gd fmla="*/ 17272 w 21601" name="TX7"/>
                <a:gd fmla="*/ 5400 h 21601" name="TY7"/>
                <a:gd fmla="*/ 21600 w 21601" name="TX8"/>
                <a:gd fmla="*/ 0 h 21601" name="TY8"/>
                <a:gd fmla="*/ 21600 w 21601" name="TX9"/>
                <a:gd fmla="*/ 21600 h 21601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21601" h="21601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4328" y="5400"/>
                  </a:lnTo>
                  <a:lnTo>
                    <a:pt x="7545" y="0"/>
                  </a:lnTo>
                  <a:lnTo>
                    <a:pt x="10800" y="5400"/>
                  </a:lnTo>
                  <a:lnTo>
                    <a:pt x="14055" y="0"/>
                  </a:lnTo>
                  <a:lnTo>
                    <a:pt x="17272" y="54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3C7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60" name="Freeform 25"/>
            <p:cNvSpPr>
              <a:spLocks/>
            </p:cNvSpPr>
            <p:nvPr/>
          </p:nvSpPr>
          <p:spPr>
            <a:xfrm rot="0">
              <a:off x="2611755" y="4338320"/>
              <a:ext cx="112395" cy="196850"/>
            </a:xfrm>
            <a:custGeom>
              <a:gdLst>
                <a:gd fmla="*/ 0 w 21601" name="TX0"/>
                <a:gd fmla="*/ 0 h 21601" name="TY0"/>
                <a:gd fmla="*/ 0 w 21601" name="TX1"/>
                <a:gd fmla="*/ 21600 h 21601" name="TY1"/>
                <a:gd fmla="*/ 21600 w 21601" name="TX2"/>
                <a:gd fmla="*/ 21600 h 21601" name="TY2"/>
                <a:gd fmla="*/ 21600 w 21601" name="TX3"/>
                <a:gd fmla="*/ 2700 h 21601" name="TY3"/>
                <a:gd fmla="*/ 0 w 21601" name="TX4"/>
                <a:gd fmla="*/ 0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61" name="Freeform 26"/>
            <p:cNvSpPr>
              <a:spLocks/>
            </p:cNvSpPr>
            <p:nvPr/>
          </p:nvSpPr>
          <p:spPr>
            <a:xfrm rot="0">
              <a:off x="2611755" y="5321935"/>
              <a:ext cx="1125855" cy="198120"/>
            </a:xfrm>
            <a:custGeom>
              <a:gdLst>
                <a:gd fmla="*/ 0 w 21601" name="TX0"/>
                <a:gd fmla="*/ 0 h 21601" name="TY0"/>
                <a:gd fmla="*/ 21600 w 21601" name="TX1"/>
                <a:gd fmla="*/ 0 h 21601" name="TY1"/>
                <a:gd fmla="*/ 21600 w 21601" name="TX2"/>
                <a:gd fmla="*/ 21600 h 21601" name="TY2"/>
                <a:gd fmla="*/ 17272 w 21601" name="TX3"/>
                <a:gd fmla="*/ 16248 h 21601" name="TY3"/>
                <a:gd fmla="*/ 14055 w 21601" name="TX4"/>
                <a:gd fmla="*/ 21600 h 21601" name="TY4"/>
                <a:gd fmla="*/ 10800 w 21601" name="TX5"/>
                <a:gd fmla="*/ 16248 h 21601" name="TY5"/>
                <a:gd fmla="*/ 7545 w 21601" name="TX6"/>
                <a:gd fmla="*/ 21600 h 21601" name="TY6"/>
                <a:gd fmla="*/ 4328 w 21601" name="TX7"/>
                <a:gd fmla="*/ 16248 h 21601" name="TY7"/>
                <a:gd fmla="*/ 0 w 21601" name="TX8"/>
                <a:gd fmla="*/ 21600 h 21601" name="TY8"/>
                <a:gd fmla="*/ 0 w 21601" name="TX9"/>
                <a:gd fmla="*/ 0 h 21601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21601" h="21601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7272" y="16248"/>
                  </a:lnTo>
                  <a:lnTo>
                    <a:pt x="14055" y="21600"/>
                  </a:lnTo>
                  <a:lnTo>
                    <a:pt x="10800" y="16248"/>
                  </a:lnTo>
                  <a:lnTo>
                    <a:pt x="7545" y="21600"/>
                  </a:lnTo>
                  <a:lnTo>
                    <a:pt x="4328" y="16248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62" name="Freeform 27"/>
            <p:cNvSpPr>
              <a:spLocks/>
            </p:cNvSpPr>
            <p:nvPr/>
          </p:nvSpPr>
          <p:spPr>
            <a:xfrm rot="0">
              <a:off x="2611755" y="5321935"/>
              <a:ext cx="112395" cy="198120"/>
            </a:xfrm>
            <a:custGeom>
              <a:gdLst>
                <a:gd fmla="*/ 21600 w 21601" name="TX0"/>
                <a:gd fmla="*/ 0 h 21601" name="TY0"/>
                <a:gd fmla="*/ 0 w 21601" name="TX1"/>
                <a:gd fmla="*/ 0 h 21601" name="TY1"/>
                <a:gd fmla="*/ 0 w 21601" name="TX2"/>
                <a:gd fmla="*/ 21600 h 21601" name="TY2"/>
                <a:gd fmla="*/ 21600 w 21601" name="TX3"/>
                <a:gd fmla="*/ 18924 h 21601" name="TY3"/>
                <a:gd fmla="*/ 21600 w 21601" name="TX4"/>
                <a:gd fmla="*/ 0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892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A3A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63" name="Freeform 22"/>
            <p:cNvSpPr>
              <a:spLocks/>
            </p:cNvSpPr>
            <p:nvPr/>
          </p:nvSpPr>
          <p:spPr>
            <a:xfrm rot="0">
              <a:off x="4373880" y="4310380"/>
              <a:ext cx="1125855" cy="1182370"/>
            </a:xfrm>
            <a:custGeom>
              <a:gdLst>
                <a:gd fmla="*/ 21600 w 21601" name="TX0"/>
                <a:gd fmla="*/ 0 h 21601" name="TY0"/>
                <a:gd fmla="*/ 17281 w 21601" name="TX1"/>
                <a:gd fmla="*/ 901 h 21601" name="TY1"/>
                <a:gd fmla="*/ 14040 w 21601" name="TX2"/>
                <a:gd fmla="*/ 0 h 21601" name="TY2"/>
                <a:gd fmla="*/ 10802 w 21601" name="TX3"/>
                <a:gd fmla="*/ 901 h 21601" name="TY3"/>
                <a:gd fmla="*/ 7560 w 21601" name="TX4"/>
                <a:gd fmla="*/ 0 h 21601" name="TY4"/>
                <a:gd fmla="*/ 4319 w 21601" name="TX5"/>
                <a:gd fmla="*/ 901 h 21601" name="TY5"/>
                <a:gd fmla="*/ 0 w 21601" name="TX6"/>
                <a:gd fmla="*/ 0 h 21601" name="TY6"/>
                <a:gd fmla="*/ 0 w 21601" name="TX7"/>
                <a:gd fmla="*/ 3600 h 21601" name="TY7"/>
                <a:gd fmla="*/ 1081 w 21601" name="TX8"/>
                <a:gd fmla="*/ 10801 h 21601" name="TY8"/>
                <a:gd fmla="*/ 0 w 21601" name="TX9"/>
                <a:gd fmla="*/ 18000 h 21601" name="TY9"/>
                <a:gd fmla="*/ 0 w 21601" name="TX10"/>
                <a:gd fmla="*/ 21600 h 21601" name="TY10"/>
                <a:gd fmla="*/ 4319 w 21601" name="TX11"/>
                <a:gd fmla="*/ 20701 h 21601" name="TY11"/>
                <a:gd fmla="*/ 7560 w 21601" name="TX12"/>
                <a:gd fmla="*/ 21600 h 21601" name="TY12"/>
                <a:gd fmla="*/ 10802 w 21601" name="TX13"/>
                <a:gd fmla="*/ 20701 h 21601" name="TY13"/>
                <a:gd fmla="*/ 14040 w 21601" name="TX14"/>
                <a:gd fmla="*/ 21600 h 21601" name="TY14"/>
                <a:gd fmla="*/ 17281 w 21601" name="TX15"/>
                <a:gd fmla="*/ 20701 h 21601" name="TY15"/>
                <a:gd fmla="*/ 21600 w 21601" name="TX16"/>
                <a:gd fmla="*/ 21600 h 21601" name="TY16"/>
                <a:gd fmla="*/ 21600 w 21601" name="TX17"/>
                <a:gd fmla="*/ 18000 h 21601" name="TY17"/>
                <a:gd fmla="*/ 20522 w 21601" name="TX18"/>
                <a:gd fmla="*/ 10801 h 21601" name="TY18"/>
                <a:gd fmla="*/ 21600 w 21601" name="TX19"/>
                <a:gd fmla="*/ 3600 h 21601" name="TY19"/>
                <a:gd fmla="*/ 21600 w 21601" name="TX20"/>
                <a:gd fmla="*/ 0 h 21601" name="TY2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21601" h="21601">
                  <a:moveTo>
                    <a:pt x="21600" y="0"/>
                  </a:moveTo>
                  <a:lnTo>
                    <a:pt x="17281" y="901"/>
                  </a:lnTo>
                  <a:lnTo>
                    <a:pt x="14040" y="0"/>
                  </a:lnTo>
                  <a:lnTo>
                    <a:pt x="10802" y="901"/>
                  </a:lnTo>
                  <a:lnTo>
                    <a:pt x="7560" y="0"/>
                  </a:lnTo>
                  <a:lnTo>
                    <a:pt x="4319" y="90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726" y="5951"/>
                    <a:pt x="1090" y="8371"/>
                    <a:pt x="1081" y="10801"/>
                  </a:cubicBezTo>
                  <a:cubicBezTo>
                    <a:pt x="1069" y="13229"/>
                    <a:pt x="705" y="15646"/>
                    <a:pt x="0" y="18000"/>
                  </a:cubicBezTo>
                  <a:lnTo>
                    <a:pt x="0" y="21600"/>
                  </a:lnTo>
                  <a:lnTo>
                    <a:pt x="4319" y="20701"/>
                  </a:lnTo>
                  <a:lnTo>
                    <a:pt x="7560" y="21600"/>
                  </a:lnTo>
                  <a:lnTo>
                    <a:pt x="10802" y="20701"/>
                  </a:lnTo>
                  <a:lnTo>
                    <a:pt x="14040" y="21600"/>
                  </a:lnTo>
                  <a:lnTo>
                    <a:pt x="17281" y="20701"/>
                  </a:lnTo>
                  <a:lnTo>
                    <a:pt x="21600" y="21600"/>
                  </a:lnTo>
                  <a:lnTo>
                    <a:pt x="21600" y="18000"/>
                  </a:lnTo>
                  <a:cubicBezTo>
                    <a:pt x="20874" y="15649"/>
                    <a:pt x="20510" y="13229"/>
                    <a:pt x="20522" y="10801"/>
                  </a:cubicBezTo>
                  <a:cubicBezTo>
                    <a:pt x="20531" y="8374"/>
                    <a:pt x="20895" y="5956"/>
                    <a:pt x="21600" y="3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D959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64" name="Freeform 23"/>
            <p:cNvSpPr>
              <a:spLocks/>
            </p:cNvSpPr>
            <p:nvPr/>
          </p:nvSpPr>
          <p:spPr>
            <a:xfrm rot="0">
              <a:off x="4373880" y="4310380"/>
              <a:ext cx="169545" cy="1182370"/>
            </a:xfrm>
            <a:custGeom>
              <a:gdLst>
                <a:gd fmla="*/ 14353 w 21542" name="TX0"/>
                <a:gd fmla="*/ 18000 h 21601" name="TY0"/>
                <a:gd fmla="*/ 21539 w 21542" name="TX1"/>
                <a:gd fmla="*/ 10801 h 21601" name="TY1"/>
                <a:gd fmla="*/ 14353 w 21542" name="TX2"/>
                <a:gd fmla="*/ 3600 h 21601" name="TY2"/>
                <a:gd fmla="*/ 14353 w 21542" name="TX3"/>
                <a:gd fmla="*/ 451 h 21601" name="TY3"/>
                <a:gd fmla="*/ 0 w 21542" name="TX4"/>
                <a:gd fmla="*/ 0 h 21601" name="TY4"/>
                <a:gd fmla="*/ 0 w 21542" name="TX5"/>
                <a:gd fmla="*/ 3600 h 21601" name="TY5"/>
                <a:gd fmla="*/ 7187 w 21542" name="TX6"/>
                <a:gd fmla="*/ 10801 h 21601" name="TY6"/>
                <a:gd fmla="*/ 0 w 21542" name="TX7"/>
                <a:gd fmla="*/ 18000 h 21601" name="TY7"/>
                <a:gd fmla="*/ 0 w 21542" name="TX8"/>
                <a:gd fmla="*/ 21600 h 21601" name="TY8"/>
                <a:gd fmla="*/ 14353 w 21542" name="TX9"/>
                <a:gd fmla="*/ 21152 h 21601" name="TY9"/>
                <a:gd fmla="*/ 14353 w 21542" name="TX10"/>
                <a:gd fmla="*/ 18000 h 21601" name="TY1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</a:cxnLst>
              <a:rect l="l" t="t" r="r" b="b"/>
              <a:pathLst>
                <a:path w="21542" h="21601">
                  <a:moveTo>
                    <a:pt x="14353" y="18000"/>
                  </a:moveTo>
                  <a:cubicBezTo>
                    <a:pt x="19036" y="15646"/>
                    <a:pt x="21459" y="13229"/>
                    <a:pt x="21539" y="10801"/>
                  </a:cubicBezTo>
                  <a:cubicBezTo>
                    <a:pt x="21600" y="8371"/>
                    <a:pt x="19178" y="5951"/>
                    <a:pt x="14353" y="3600"/>
                  </a:cubicBezTo>
                  <a:lnTo>
                    <a:pt x="14353" y="45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4825" y="5951"/>
                    <a:pt x="7247" y="8371"/>
                    <a:pt x="7187" y="10801"/>
                  </a:cubicBezTo>
                  <a:cubicBezTo>
                    <a:pt x="7106" y="13229"/>
                    <a:pt x="4683" y="15646"/>
                    <a:pt x="0" y="18000"/>
                  </a:cubicBezTo>
                  <a:lnTo>
                    <a:pt x="0" y="21600"/>
                  </a:lnTo>
                  <a:lnTo>
                    <a:pt x="14353" y="21152"/>
                  </a:lnTo>
                  <a:lnTo>
                    <a:pt x="14353" y="18000"/>
                  </a:lnTo>
                  <a:close/>
                </a:path>
              </a:pathLst>
            </a:custGeom>
            <a:solidFill>
              <a:srgbClr val="C78F9C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65" name="Freeform 24"/>
            <p:cNvSpPr>
              <a:spLocks/>
            </p:cNvSpPr>
            <p:nvPr/>
          </p:nvSpPr>
          <p:spPr>
            <a:xfrm rot="0">
              <a:off x="4373880" y="4310380"/>
              <a:ext cx="1125855" cy="196850"/>
            </a:xfrm>
            <a:custGeom>
              <a:gdLst>
                <a:gd fmla="*/ 21600 w 21601" name="TX0"/>
                <a:gd fmla="*/ 21600 h 21601" name="TY0"/>
                <a:gd fmla="*/ 0 w 21601" name="TX1"/>
                <a:gd fmla="*/ 21600 h 21601" name="TY1"/>
                <a:gd fmla="*/ 0 w 21601" name="TX2"/>
                <a:gd fmla="*/ 0 h 21601" name="TY2"/>
                <a:gd fmla="*/ 4328 w 21601" name="TX3"/>
                <a:gd fmla="*/ 5400 h 21601" name="TY3"/>
                <a:gd fmla="*/ 7545 w 21601" name="TX4"/>
                <a:gd fmla="*/ 0 h 21601" name="TY4"/>
                <a:gd fmla="*/ 10800 w 21601" name="TX5"/>
                <a:gd fmla="*/ 5400 h 21601" name="TY5"/>
                <a:gd fmla="*/ 14055 w 21601" name="TX6"/>
                <a:gd fmla="*/ 0 h 21601" name="TY6"/>
                <a:gd fmla="*/ 17272 w 21601" name="TX7"/>
                <a:gd fmla="*/ 5400 h 21601" name="TY7"/>
                <a:gd fmla="*/ 21600 w 21601" name="TX8"/>
                <a:gd fmla="*/ 0 h 21601" name="TY8"/>
                <a:gd fmla="*/ 21600 w 21601" name="TX9"/>
                <a:gd fmla="*/ 21600 h 21601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21601" h="21601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4328" y="5400"/>
                  </a:lnTo>
                  <a:lnTo>
                    <a:pt x="7545" y="0"/>
                  </a:lnTo>
                  <a:lnTo>
                    <a:pt x="10800" y="5400"/>
                  </a:lnTo>
                  <a:lnTo>
                    <a:pt x="14055" y="0"/>
                  </a:lnTo>
                  <a:lnTo>
                    <a:pt x="17272" y="54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3C7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66" name="Freeform 25"/>
            <p:cNvSpPr>
              <a:spLocks/>
            </p:cNvSpPr>
            <p:nvPr/>
          </p:nvSpPr>
          <p:spPr>
            <a:xfrm rot="0">
              <a:off x="4373880" y="4310380"/>
              <a:ext cx="112395" cy="196850"/>
            </a:xfrm>
            <a:custGeom>
              <a:gdLst>
                <a:gd fmla="*/ 0 w 21601" name="TX0"/>
                <a:gd fmla="*/ 0 h 21601" name="TY0"/>
                <a:gd fmla="*/ 0 w 21601" name="TX1"/>
                <a:gd fmla="*/ 21600 h 21601" name="TY1"/>
                <a:gd fmla="*/ 21600 w 21601" name="TX2"/>
                <a:gd fmla="*/ 21600 h 21601" name="TY2"/>
                <a:gd fmla="*/ 21600 w 21601" name="TX3"/>
                <a:gd fmla="*/ 2700 h 21601" name="TY3"/>
                <a:gd fmla="*/ 0 w 21601" name="TX4"/>
                <a:gd fmla="*/ 0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67" name="Freeform 26"/>
            <p:cNvSpPr>
              <a:spLocks/>
            </p:cNvSpPr>
            <p:nvPr/>
          </p:nvSpPr>
          <p:spPr>
            <a:xfrm rot="0">
              <a:off x="4373880" y="5293995"/>
              <a:ext cx="1125855" cy="198120"/>
            </a:xfrm>
            <a:custGeom>
              <a:gdLst>
                <a:gd fmla="*/ 0 w 21601" name="TX0"/>
                <a:gd fmla="*/ 0 h 21601" name="TY0"/>
                <a:gd fmla="*/ 21600 w 21601" name="TX1"/>
                <a:gd fmla="*/ 0 h 21601" name="TY1"/>
                <a:gd fmla="*/ 21600 w 21601" name="TX2"/>
                <a:gd fmla="*/ 21600 h 21601" name="TY2"/>
                <a:gd fmla="*/ 17272 w 21601" name="TX3"/>
                <a:gd fmla="*/ 16248 h 21601" name="TY3"/>
                <a:gd fmla="*/ 14055 w 21601" name="TX4"/>
                <a:gd fmla="*/ 21600 h 21601" name="TY4"/>
                <a:gd fmla="*/ 10800 w 21601" name="TX5"/>
                <a:gd fmla="*/ 16248 h 21601" name="TY5"/>
                <a:gd fmla="*/ 7545 w 21601" name="TX6"/>
                <a:gd fmla="*/ 21600 h 21601" name="TY6"/>
                <a:gd fmla="*/ 4328 w 21601" name="TX7"/>
                <a:gd fmla="*/ 16248 h 21601" name="TY7"/>
                <a:gd fmla="*/ 0 w 21601" name="TX8"/>
                <a:gd fmla="*/ 21600 h 21601" name="TY8"/>
                <a:gd fmla="*/ 0 w 21601" name="TX9"/>
                <a:gd fmla="*/ 0 h 21601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21601" h="21601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7272" y="16248"/>
                  </a:lnTo>
                  <a:lnTo>
                    <a:pt x="14055" y="21600"/>
                  </a:lnTo>
                  <a:lnTo>
                    <a:pt x="10800" y="16248"/>
                  </a:lnTo>
                  <a:lnTo>
                    <a:pt x="7545" y="21600"/>
                  </a:lnTo>
                  <a:lnTo>
                    <a:pt x="4328" y="16248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68" name="Freeform 27"/>
            <p:cNvSpPr>
              <a:spLocks/>
            </p:cNvSpPr>
            <p:nvPr/>
          </p:nvSpPr>
          <p:spPr>
            <a:xfrm rot="0">
              <a:off x="4373880" y="5293995"/>
              <a:ext cx="112395" cy="198120"/>
            </a:xfrm>
            <a:custGeom>
              <a:gdLst>
                <a:gd fmla="*/ 21600 w 21601" name="TX0"/>
                <a:gd fmla="*/ 0 h 21601" name="TY0"/>
                <a:gd fmla="*/ 0 w 21601" name="TX1"/>
                <a:gd fmla="*/ 0 h 21601" name="TY1"/>
                <a:gd fmla="*/ 0 w 21601" name="TX2"/>
                <a:gd fmla="*/ 21600 h 21601" name="TY2"/>
                <a:gd fmla="*/ 21600 w 21601" name="TX3"/>
                <a:gd fmla="*/ 18924 h 21601" name="TY3"/>
                <a:gd fmla="*/ 21600 w 21601" name="TX4"/>
                <a:gd fmla="*/ 0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892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A3A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69" name="Freeform 22"/>
            <p:cNvSpPr>
              <a:spLocks/>
            </p:cNvSpPr>
            <p:nvPr/>
          </p:nvSpPr>
          <p:spPr>
            <a:xfrm rot="0">
              <a:off x="6186170" y="4330700"/>
              <a:ext cx="1125855" cy="1182370"/>
            </a:xfrm>
            <a:custGeom>
              <a:gdLst>
                <a:gd fmla="*/ 21600 w 21601" name="TX0"/>
                <a:gd fmla="*/ 0 h 21601" name="TY0"/>
                <a:gd fmla="*/ 17281 w 21601" name="TX1"/>
                <a:gd fmla="*/ 901 h 21601" name="TY1"/>
                <a:gd fmla="*/ 14040 w 21601" name="TX2"/>
                <a:gd fmla="*/ 0 h 21601" name="TY2"/>
                <a:gd fmla="*/ 10802 w 21601" name="TX3"/>
                <a:gd fmla="*/ 901 h 21601" name="TY3"/>
                <a:gd fmla="*/ 7560 w 21601" name="TX4"/>
                <a:gd fmla="*/ 0 h 21601" name="TY4"/>
                <a:gd fmla="*/ 4319 w 21601" name="TX5"/>
                <a:gd fmla="*/ 901 h 21601" name="TY5"/>
                <a:gd fmla="*/ 0 w 21601" name="TX6"/>
                <a:gd fmla="*/ 0 h 21601" name="TY6"/>
                <a:gd fmla="*/ 0 w 21601" name="TX7"/>
                <a:gd fmla="*/ 3600 h 21601" name="TY7"/>
                <a:gd fmla="*/ 1081 w 21601" name="TX8"/>
                <a:gd fmla="*/ 10801 h 21601" name="TY8"/>
                <a:gd fmla="*/ 0 w 21601" name="TX9"/>
                <a:gd fmla="*/ 18000 h 21601" name="TY9"/>
                <a:gd fmla="*/ 0 w 21601" name="TX10"/>
                <a:gd fmla="*/ 21600 h 21601" name="TY10"/>
                <a:gd fmla="*/ 4319 w 21601" name="TX11"/>
                <a:gd fmla="*/ 20701 h 21601" name="TY11"/>
                <a:gd fmla="*/ 7560 w 21601" name="TX12"/>
                <a:gd fmla="*/ 21600 h 21601" name="TY12"/>
                <a:gd fmla="*/ 10802 w 21601" name="TX13"/>
                <a:gd fmla="*/ 20701 h 21601" name="TY13"/>
                <a:gd fmla="*/ 14040 w 21601" name="TX14"/>
                <a:gd fmla="*/ 21600 h 21601" name="TY14"/>
                <a:gd fmla="*/ 17281 w 21601" name="TX15"/>
                <a:gd fmla="*/ 20701 h 21601" name="TY15"/>
                <a:gd fmla="*/ 21600 w 21601" name="TX16"/>
                <a:gd fmla="*/ 21600 h 21601" name="TY16"/>
                <a:gd fmla="*/ 21600 w 21601" name="TX17"/>
                <a:gd fmla="*/ 18000 h 21601" name="TY17"/>
                <a:gd fmla="*/ 20522 w 21601" name="TX18"/>
                <a:gd fmla="*/ 10801 h 21601" name="TY18"/>
                <a:gd fmla="*/ 21600 w 21601" name="TX19"/>
                <a:gd fmla="*/ 3600 h 21601" name="TY19"/>
                <a:gd fmla="*/ 21600 w 21601" name="TX20"/>
                <a:gd fmla="*/ 0 h 21601" name="TY2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21601" h="21601">
                  <a:moveTo>
                    <a:pt x="21600" y="0"/>
                  </a:moveTo>
                  <a:lnTo>
                    <a:pt x="17281" y="901"/>
                  </a:lnTo>
                  <a:lnTo>
                    <a:pt x="14040" y="0"/>
                  </a:lnTo>
                  <a:lnTo>
                    <a:pt x="10802" y="901"/>
                  </a:lnTo>
                  <a:lnTo>
                    <a:pt x="7560" y="0"/>
                  </a:lnTo>
                  <a:lnTo>
                    <a:pt x="4319" y="90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726" y="5951"/>
                    <a:pt x="1090" y="8371"/>
                    <a:pt x="1081" y="10801"/>
                  </a:cubicBezTo>
                  <a:cubicBezTo>
                    <a:pt x="1069" y="13229"/>
                    <a:pt x="705" y="15646"/>
                    <a:pt x="0" y="18000"/>
                  </a:cubicBezTo>
                  <a:lnTo>
                    <a:pt x="0" y="21600"/>
                  </a:lnTo>
                  <a:lnTo>
                    <a:pt x="4319" y="20701"/>
                  </a:lnTo>
                  <a:lnTo>
                    <a:pt x="7560" y="21600"/>
                  </a:lnTo>
                  <a:lnTo>
                    <a:pt x="10802" y="20701"/>
                  </a:lnTo>
                  <a:lnTo>
                    <a:pt x="14040" y="21600"/>
                  </a:lnTo>
                  <a:lnTo>
                    <a:pt x="17281" y="20701"/>
                  </a:lnTo>
                  <a:lnTo>
                    <a:pt x="21600" y="21600"/>
                  </a:lnTo>
                  <a:lnTo>
                    <a:pt x="21600" y="18000"/>
                  </a:lnTo>
                  <a:cubicBezTo>
                    <a:pt x="20874" y="15649"/>
                    <a:pt x="20510" y="13229"/>
                    <a:pt x="20522" y="10801"/>
                  </a:cubicBezTo>
                  <a:cubicBezTo>
                    <a:pt x="20531" y="8374"/>
                    <a:pt x="20895" y="5956"/>
                    <a:pt x="21600" y="3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D959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70" name="Freeform 23"/>
            <p:cNvSpPr>
              <a:spLocks/>
            </p:cNvSpPr>
            <p:nvPr/>
          </p:nvSpPr>
          <p:spPr>
            <a:xfrm rot="0">
              <a:off x="6186170" y="4330700"/>
              <a:ext cx="169545" cy="1182370"/>
            </a:xfrm>
            <a:custGeom>
              <a:gdLst>
                <a:gd fmla="*/ 14353 w 21542" name="TX0"/>
                <a:gd fmla="*/ 18000 h 21601" name="TY0"/>
                <a:gd fmla="*/ 21539 w 21542" name="TX1"/>
                <a:gd fmla="*/ 10801 h 21601" name="TY1"/>
                <a:gd fmla="*/ 14353 w 21542" name="TX2"/>
                <a:gd fmla="*/ 3600 h 21601" name="TY2"/>
                <a:gd fmla="*/ 14353 w 21542" name="TX3"/>
                <a:gd fmla="*/ 451 h 21601" name="TY3"/>
                <a:gd fmla="*/ 0 w 21542" name="TX4"/>
                <a:gd fmla="*/ 0 h 21601" name="TY4"/>
                <a:gd fmla="*/ 0 w 21542" name="TX5"/>
                <a:gd fmla="*/ 3600 h 21601" name="TY5"/>
                <a:gd fmla="*/ 7187 w 21542" name="TX6"/>
                <a:gd fmla="*/ 10801 h 21601" name="TY6"/>
                <a:gd fmla="*/ 0 w 21542" name="TX7"/>
                <a:gd fmla="*/ 18000 h 21601" name="TY7"/>
                <a:gd fmla="*/ 0 w 21542" name="TX8"/>
                <a:gd fmla="*/ 21600 h 21601" name="TY8"/>
                <a:gd fmla="*/ 14353 w 21542" name="TX9"/>
                <a:gd fmla="*/ 21152 h 21601" name="TY9"/>
                <a:gd fmla="*/ 14353 w 21542" name="TX10"/>
                <a:gd fmla="*/ 18000 h 21601" name="TY1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</a:cxnLst>
              <a:rect l="l" t="t" r="r" b="b"/>
              <a:pathLst>
                <a:path w="21542" h="21601">
                  <a:moveTo>
                    <a:pt x="14353" y="18000"/>
                  </a:moveTo>
                  <a:cubicBezTo>
                    <a:pt x="19036" y="15646"/>
                    <a:pt x="21459" y="13229"/>
                    <a:pt x="21539" y="10801"/>
                  </a:cubicBezTo>
                  <a:cubicBezTo>
                    <a:pt x="21600" y="8371"/>
                    <a:pt x="19178" y="5951"/>
                    <a:pt x="14353" y="3600"/>
                  </a:cubicBezTo>
                  <a:lnTo>
                    <a:pt x="14353" y="45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4825" y="5951"/>
                    <a:pt x="7247" y="8371"/>
                    <a:pt x="7187" y="10801"/>
                  </a:cubicBezTo>
                  <a:cubicBezTo>
                    <a:pt x="7106" y="13229"/>
                    <a:pt x="4683" y="15646"/>
                    <a:pt x="0" y="18000"/>
                  </a:cubicBezTo>
                  <a:lnTo>
                    <a:pt x="0" y="21600"/>
                  </a:lnTo>
                  <a:lnTo>
                    <a:pt x="14353" y="21152"/>
                  </a:lnTo>
                  <a:lnTo>
                    <a:pt x="14353" y="18000"/>
                  </a:lnTo>
                  <a:close/>
                </a:path>
              </a:pathLst>
            </a:custGeom>
            <a:solidFill>
              <a:srgbClr val="C78F9C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71" name="Freeform 24"/>
            <p:cNvSpPr>
              <a:spLocks/>
            </p:cNvSpPr>
            <p:nvPr/>
          </p:nvSpPr>
          <p:spPr>
            <a:xfrm rot="0">
              <a:off x="6186170" y="4330700"/>
              <a:ext cx="1125855" cy="196850"/>
            </a:xfrm>
            <a:custGeom>
              <a:gdLst>
                <a:gd fmla="*/ 21600 w 21601" name="TX0"/>
                <a:gd fmla="*/ 21600 h 21601" name="TY0"/>
                <a:gd fmla="*/ 0 w 21601" name="TX1"/>
                <a:gd fmla="*/ 21600 h 21601" name="TY1"/>
                <a:gd fmla="*/ 0 w 21601" name="TX2"/>
                <a:gd fmla="*/ 0 h 21601" name="TY2"/>
                <a:gd fmla="*/ 4328 w 21601" name="TX3"/>
                <a:gd fmla="*/ 5400 h 21601" name="TY3"/>
                <a:gd fmla="*/ 7545 w 21601" name="TX4"/>
                <a:gd fmla="*/ 0 h 21601" name="TY4"/>
                <a:gd fmla="*/ 10800 w 21601" name="TX5"/>
                <a:gd fmla="*/ 5400 h 21601" name="TY5"/>
                <a:gd fmla="*/ 14055 w 21601" name="TX6"/>
                <a:gd fmla="*/ 0 h 21601" name="TY6"/>
                <a:gd fmla="*/ 17272 w 21601" name="TX7"/>
                <a:gd fmla="*/ 5400 h 21601" name="TY7"/>
                <a:gd fmla="*/ 21600 w 21601" name="TX8"/>
                <a:gd fmla="*/ 0 h 21601" name="TY8"/>
                <a:gd fmla="*/ 21600 w 21601" name="TX9"/>
                <a:gd fmla="*/ 21600 h 21601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21601" h="21601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4328" y="5400"/>
                  </a:lnTo>
                  <a:lnTo>
                    <a:pt x="7545" y="0"/>
                  </a:lnTo>
                  <a:lnTo>
                    <a:pt x="10800" y="5400"/>
                  </a:lnTo>
                  <a:lnTo>
                    <a:pt x="14055" y="0"/>
                  </a:lnTo>
                  <a:lnTo>
                    <a:pt x="17272" y="54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3C7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72" name="Freeform 25"/>
            <p:cNvSpPr>
              <a:spLocks/>
            </p:cNvSpPr>
            <p:nvPr/>
          </p:nvSpPr>
          <p:spPr>
            <a:xfrm rot="0">
              <a:off x="6186170" y="4330700"/>
              <a:ext cx="112395" cy="196850"/>
            </a:xfrm>
            <a:custGeom>
              <a:gdLst>
                <a:gd fmla="*/ 0 w 21601" name="TX0"/>
                <a:gd fmla="*/ 0 h 21601" name="TY0"/>
                <a:gd fmla="*/ 0 w 21601" name="TX1"/>
                <a:gd fmla="*/ 21600 h 21601" name="TY1"/>
                <a:gd fmla="*/ 21600 w 21601" name="TX2"/>
                <a:gd fmla="*/ 21600 h 21601" name="TY2"/>
                <a:gd fmla="*/ 21600 w 21601" name="TX3"/>
                <a:gd fmla="*/ 2700 h 21601" name="TY3"/>
                <a:gd fmla="*/ 0 w 21601" name="TX4"/>
                <a:gd fmla="*/ 0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73" name="Freeform 26"/>
            <p:cNvSpPr>
              <a:spLocks/>
            </p:cNvSpPr>
            <p:nvPr/>
          </p:nvSpPr>
          <p:spPr>
            <a:xfrm rot="0">
              <a:off x="6186170" y="5314315"/>
              <a:ext cx="1125855" cy="198120"/>
            </a:xfrm>
            <a:custGeom>
              <a:gdLst>
                <a:gd fmla="*/ 0 w 21601" name="TX0"/>
                <a:gd fmla="*/ 0 h 21601" name="TY0"/>
                <a:gd fmla="*/ 21600 w 21601" name="TX1"/>
                <a:gd fmla="*/ 0 h 21601" name="TY1"/>
                <a:gd fmla="*/ 21600 w 21601" name="TX2"/>
                <a:gd fmla="*/ 21600 h 21601" name="TY2"/>
                <a:gd fmla="*/ 17272 w 21601" name="TX3"/>
                <a:gd fmla="*/ 16248 h 21601" name="TY3"/>
                <a:gd fmla="*/ 14055 w 21601" name="TX4"/>
                <a:gd fmla="*/ 21600 h 21601" name="TY4"/>
                <a:gd fmla="*/ 10800 w 21601" name="TX5"/>
                <a:gd fmla="*/ 16248 h 21601" name="TY5"/>
                <a:gd fmla="*/ 7545 w 21601" name="TX6"/>
                <a:gd fmla="*/ 21600 h 21601" name="TY6"/>
                <a:gd fmla="*/ 4328 w 21601" name="TX7"/>
                <a:gd fmla="*/ 16248 h 21601" name="TY7"/>
                <a:gd fmla="*/ 0 w 21601" name="TX8"/>
                <a:gd fmla="*/ 21600 h 21601" name="TY8"/>
                <a:gd fmla="*/ 0 w 21601" name="TX9"/>
                <a:gd fmla="*/ 0 h 21601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21601" h="21601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7272" y="16248"/>
                  </a:lnTo>
                  <a:lnTo>
                    <a:pt x="14055" y="21600"/>
                  </a:lnTo>
                  <a:lnTo>
                    <a:pt x="10800" y="16248"/>
                  </a:lnTo>
                  <a:lnTo>
                    <a:pt x="7545" y="21600"/>
                  </a:lnTo>
                  <a:lnTo>
                    <a:pt x="4328" y="16248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74" name="Freeform 27"/>
            <p:cNvSpPr>
              <a:spLocks/>
            </p:cNvSpPr>
            <p:nvPr/>
          </p:nvSpPr>
          <p:spPr>
            <a:xfrm rot="0">
              <a:off x="6186170" y="5314315"/>
              <a:ext cx="112395" cy="198120"/>
            </a:xfrm>
            <a:custGeom>
              <a:gdLst>
                <a:gd fmla="*/ 21600 w 21601" name="TX0"/>
                <a:gd fmla="*/ 0 h 21601" name="TY0"/>
                <a:gd fmla="*/ 0 w 21601" name="TX1"/>
                <a:gd fmla="*/ 0 h 21601" name="TY1"/>
                <a:gd fmla="*/ 0 w 21601" name="TX2"/>
                <a:gd fmla="*/ 21600 h 21601" name="TY2"/>
                <a:gd fmla="*/ 21600 w 21601" name="TX3"/>
                <a:gd fmla="*/ 18924 h 21601" name="TY3"/>
                <a:gd fmla="*/ 21600 w 21601" name="TX4"/>
                <a:gd fmla="*/ 0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892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A3A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75" name="Freeform 22"/>
            <p:cNvSpPr>
              <a:spLocks/>
            </p:cNvSpPr>
            <p:nvPr/>
          </p:nvSpPr>
          <p:spPr>
            <a:xfrm rot="0">
              <a:off x="7988935" y="4342130"/>
              <a:ext cx="1125855" cy="1182370"/>
            </a:xfrm>
            <a:custGeom>
              <a:gdLst>
                <a:gd fmla="*/ 21600 w 21601" name="TX0"/>
                <a:gd fmla="*/ 0 h 21601" name="TY0"/>
                <a:gd fmla="*/ 17281 w 21601" name="TX1"/>
                <a:gd fmla="*/ 901 h 21601" name="TY1"/>
                <a:gd fmla="*/ 14040 w 21601" name="TX2"/>
                <a:gd fmla="*/ 0 h 21601" name="TY2"/>
                <a:gd fmla="*/ 10802 w 21601" name="TX3"/>
                <a:gd fmla="*/ 901 h 21601" name="TY3"/>
                <a:gd fmla="*/ 7560 w 21601" name="TX4"/>
                <a:gd fmla="*/ 0 h 21601" name="TY4"/>
                <a:gd fmla="*/ 4319 w 21601" name="TX5"/>
                <a:gd fmla="*/ 901 h 21601" name="TY5"/>
                <a:gd fmla="*/ 0 w 21601" name="TX6"/>
                <a:gd fmla="*/ 0 h 21601" name="TY6"/>
                <a:gd fmla="*/ 0 w 21601" name="TX7"/>
                <a:gd fmla="*/ 3600 h 21601" name="TY7"/>
                <a:gd fmla="*/ 1081 w 21601" name="TX8"/>
                <a:gd fmla="*/ 10801 h 21601" name="TY8"/>
                <a:gd fmla="*/ 0 w 21601" name="TX9"/>
                <a:gd fmla="*/ 18000 h 21601" name="TY9"/>
                <a:gd fmla="*/ 0 w 21601" name="TX10"/>
                <a:gd fmla="*/ 21600 h 21601" name="TY10"/>
                <a:gd fmla="*/ 4319 w 21601" name="TX11"/>
                <a:gd fmla="*/ 20701 h 21601" name="TY11"/>
                <a:gd fmla="*/ 7560 w 21601" name="TX12"/>
                <a:gd fmla="*/ 21600 h 21601" name="TY12"/>
                <a:gd fmla="*/ 10802 w 21601" name="TX13"/>
                <a:gd fmla="*/ 20701 h 21601" name="TY13"/>
                <a:gd fmla="*/ 14040 w 21601" name="TX14"/>
                <a:gd fmla="*/ 21600 h 21601" name="TY14"/>
                <a:gd fmla="*/ 17281 w 21601" name="TX15"/>
                <a:gd fmla="*/ 20701 h 21601" name="TY15"/>
                <a:gd fmla="*/ 21600 w 21601" name="TX16"/>
                <a:gd fmla="*/ 21600 h 21601" name="TY16"/>
                <a:gd fmla="*/ 21600 w 21601" name="TX17"/>
                <a:gd fmla="*/ 18000 h 21601" name="TY17"/>
                <a:gd fmla="*/ 20522 w 21601" name="TX18"/>
                <a:gd fmla="*/ 10801 h 21601" name="TY18"/>
                <a:gd fmla="*/ 21600 w 21601" name="TX19"/>
                <a:gd fmla="*/ 3600 h 21601" name="TY19"/>
                <a:gd fmla="*/ 21600 w 21601" name="TX20"/>
                <a:gd fmla="*/ 0 h 21601" name="TY2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21601" h="21601">
                  <a:moveTo>
                    <a:pt x="21600" y="0"/>
                  </a:moveTo>
                  <a:lnTo>
                    <a:pt x="17281" y="901"/>
                  </a:lnTo>
                  <a:lnTo>
                    <a:pt x="14040" y="0"/>
                  </a:lnTo>
                  <a:lnTo>
                    <a:pt x="10802" y="901"/>
                  </a:lnTo>
                  <a:lnTo>
                    <a:pt x="7560" y="0"/>
                  </a:lnTo>
                  <a:lnTo>
                    <a:pt x="4319" y="90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726" y="5951"/>
                    <a:pt x="1090" y="8371"/>
                    <a:pt x="1081" y="10801"/>
                  </a:cubicBezTo>
                  <a:cubicBezTo>
                    <a:pt x="1069" y="13229"/>
                    <a:pt x="705" y="15646"/>
                    <a:pt x="0" y="18000"/>
                  </a:cubicBezTo>
                  <a:lnTo>
                    <a:pt x="0" y="21600"/>
                  </a:lnTo>
                  <a:lnTo>
                    <a:pt x="4319" y="20701"/>
                  </a:lnTo>
                  <a:lnTo>
                    <a:pt x="7560" y="21600"/>
                  </a:lnTo>
                  <a:lnTo>
                    <a:pt x="10802" y="20701"/>
                  </a:lnTo>
                  <a:lnTo>
                    <a:pt x="14040" y="21600"/>
                  </a:lnTo>
                  <a:lnTo>
                    <a:pt x="17281" y="20701"/>
                  </a:lnTo>
                  <a:lnTo>
                    <a:pt x="21600" y="21600"/>
                  </a:lnTo>
                  <a:lnTo>
                    <a:pt x="21600" y="18000"/>
                  </a:lnTo>
                  <a:cubicBezTo>
                    <a:pt x="20874" y="15649"/>
                    <a:pt x="20510" y="13229"/>
                    <a:pt x="20522" y="10801"/>
                  </a:cubicBezTo>
                  <a:cubicBezTo>
                    <a:pt x="20531" y="8374"/>
                    <a:pt x="20895" y="5956"/>
                    <a:pt x="21600" y="3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D959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76" name="Freeform 23"/>
            <p:cNvSpPr>
              <a:spLocks/>
            </p:cNvSpPr>
            <p:nvPr/>
          </p:nvSpPr>
          <p:spPr>
            <a:xfrm rot="0">
              <a:off x="7988935" y="4342130"/>
              <a:ext cx="169545" cy="1182370"/>
            </a:xfrm>
            <a:custGeom>
              <a:gdLst>
                <a:gd fmla="*/ 14353 w 21542" name="TX0"/>
                <a:gd fmla="*/ 18000 h 21601" name="TY0"/>
                <a:gd fmla="*/ 21539 w 21542" name="TX1"/>
                <a:gd fmla="*/ 10801 h 21601" name="TY1"/>
                <a:gd fmla="*/ 14353 w 21542" name="TX2"/>
                <a:gd fmla="*/ 3600 h 21601" name="TY2"/>
                <a:gd fmla="*/ 14353 w 21542" name="TX3"/>
                <a:gd fmla="*/ 451 h 21601" name="TY3"/>
                <a:gd fmla="*/ 0 w 21542" name="TX4"/>
                <a:gd fmla="*/ 0 h 21601" name="TY4"/>
                <a:gd fmla="*/ 0 w 21542" name="TX5"/>
                <a:gd fmla="*/ 3600 h 21601" name="TY5"/>
                <a:gd fmla="*/ 7187 w 21542" name="TX6"/>
                <a:gd fmla="*/ 10801 h 21601" name="TY6"/>
                <a:gd fmla="*/ 0 w 21542" name="TX7"/>
                <a:gd fmla="*/ 18000 h 21601" name="TY7"/>
                <a:gd fmla="*/ 0 w 21542" name="TX8"/>
                <a:gd fmla="*/ 21600 h 21601" name="TY8"/>
                <a:gd fmla="*/ 14353 w 21542" name="TX9"/>
                <a:gd fmla="*/ 21152 h 21601" name="TY9"/>
                <a:gd fmla="*/ 14353 w 21542" name="TX10"/>
                <a:gd fmla="*/ 18000 h 21601" name="TY1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</a:cxnLst>
              <a:rect l="l" t="t" r="r" b="b"/>
              <a:pathLst>
                <a:path w="21542" h="21601">
                  <a:moveTo>
                    <a:pt x="14353" y="18000"/>
                  </a:moveTo>
                  <a:cubicBezTo>
                    <a:pt x="19036" y="15646"/>
                    <a:pt x="21459" y="13229"/>
                    <a:pt x="21539" y="10801"/>
                  </a:cubicBezTo>
                  <a:cubicBezTo>
                    <a:pt x="21600" y="8371"/>
                    <a:pt x="19178" y="5951"/>
                    <a:pt x="14353" y="3600"/>
                  </a:cubicBezTo>
                  <a:lnTo>
                    <a:pt x="14353" y="45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4825" y="5951"/>
                    <a:pt x="7247" y="8371"/>
                    <a:pt x="7187" y="10801"/>
                  </a:cubicBezTo>
                  <a:cubicBezTo>
                    <a:pt x="7106" y="13229"/>
                    <a:pt x="4683" y="15646"/>
                    <a:pt x="0" y="18000"/>
                  </a:cubicBezTo>
                  <a:lnTo>
                    <a:pt x="0" y="21600"/>
                  </a:lnTo>
                  <a:lnTo>
                    <a:pt x="14353" y="21152"/>
                  </a:lnTo>
                  <a:lnTo>
                    <a:pt x="14353" y="18000"/>
                  </a:lnTo>
                  <a:close/>
                </a:path>
              </a:pathLst>
            </a:custGeom>
            <a:solidFill>
              <a:srgbClr val="C78F9C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77" name="Freeform 24"/>
            <p:cNvSpPr>
              <a:spLocks/>
            </p:cNvSpPr>
            <p:nvPr/>
          </p:nvSpPr>
          <p:spPr>
            <a:xfrm rot="0">
              <a:off x="7988935" y="4342130"/>
              <a:ext cx="1125855" cy="196850"/>
            </a:xfrm>
            <a:custGeom>
              <a:gdLst>
                <a:gd fmla="*/ 21600 w 21601" name="TX0"/>
                <a:gd fmla="*/ 21600 h 21601" name="TY0"/>
                <a:gd fmla="*/ 0 w 21601" name="TX1"/>
                <a:gd fmla="*/ 21600 h 21601" name="TY1"/>
                <a:gd fmla="*/ 0 w 21601" name="TX2"/>
                <a:gd fmla="*/ 0 h 21601" name="TY2"/>
                <a:gd fmla="*/ 4328 w 21601" name="TX3"/>
                <a:gd fmla="*/ 5400 h 21601" name="TY3"/>
                <a:gd fmla="*/ 7545 w 21601" name="TX4"/>
                <a:gd fmla="*/ 0 h 21601" name="TY4"/>
                <a:gd fmla="*/ 10800 w 21601" name="TX5"/>
                <a:gd fmla="*/ 5400 h 21601" name="TY5"/>
                <a:gd fmla="*/ 14055 w 21601" name="TX6"/>
                <a:gd fmla="*/ 0 h 21601" name="TY6"/>
                <a:gd fmla="*/ 17272 w 21601" name="TX7"/>
                <a:gd fmla="*/ 5400 h 21601" name="TY7"/>
                <a:gd fmla="*/ 21600 w 21601" name="TX8"/>
                <a:gd fmla="*/ 0 h 21601" name="TY8"/>
                <a:gd fmla="*/ 21600 w 21601" name="TX9"/>
                <a:gd fmla="*/ 21600 h 21601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21601" h="21601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4328" y="5400"/>
                  </a:lnTo>
                  <a:lnTo>
                    <a:pt x="7545" y="0"/>
                  </a:lnTo>
                  <a:lnTo>
                    <a:pt x="10800" y="5400"/>
                  </a:lnTo>
                  <a:lnTo>
                    <a:pt x="14055" y="0"/>
                  </a:lnTo>
                  <a:lnTo>
                    <a:pt x="17272" y="54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3C7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78" name="Freeform 25"/>
            <p:cNvSpPr>
              <a:spLocks/>
            </p:cNvSpPr>
            <p:nvPr/>
          </p:nvSpPr>
          <p:spPr>
            <a:xfrm rot="0">
              <a:off x="7988935" y="4342130"/>
              <a:ext cx="112395" cy="196850"/>
            </a:xfrm>
            <a:custGeom>
              <a:gdLst>
                <a:gd fmla="*/ 0 w 21601" name="TX0"/>
                <a:gd fmla="*/ 0 h 21601" name="TY0"/>
                <a:gd fmla="*/ 0 w 21601" name="TX1"/>
                <a:gd fmla="*/ 21600 h 21601" name="TY1"/>
                <a:gd fmla="*/ 21600 w 21601" name="TX2"/>
                <a:gd fmla="*/ 21600 h 21601" name="TY2"/>
                <a:gd fmla="*/ 21600 w 21601" name="TX3"/>
                <a:gd fmla="*/ 2700 h 21601" name="TY3"/>
                <a:gd fmla="*/ 0 w 21601" name="TX4"/>
                <a:gd fmla="*/ 0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79" name="Freeform 26"/>
            <p:cNvSpPr>
              <a:spLocks/>
            </p:cNvSpPr>
            <p:nvPr/>
          </p:nvSpPr>
          <p:spPr>
            <a:xfrm rot="0">
              <a:off x="7988935" y="5325745"/>
              <a:ext cx="1125855" cy="198120"/>
            </a:xfrm>
            <a:custGeom>
              <a:gdLst>
                <a:gd fmla="*/ 0 w 21601" name="TX0"/>
                <a:gd fmla="*/ 0 h 21601" name="TY0"/>
                <a:gd fmla="*/ 21600 w 21601" name="TX1"/>
                <a:gd fmla="*/ 0 h 21601" name="TY1"/>
                <a:gd fmla="*/ 21600 w 21601" name="TX2"/>
                <a:gd fmla="*/ 21600 h 21601" name="TY2"/>
                <a:gd fmla="*/ 17272 w 21601" name="TX3"/>
                <a:gd fmla="*/ 16248 h 21601" name="TY3"/>
                <a:gd fmla="*/ 14055 w 21601" name="TX4"/>
                <a:gd fmla="*/ 21600 h 21601" name="TY4"/>
                <a:gd fmla="*/ 10800 w 21601" name="TX5"/>
                <a:gd fmla="*/ 16248 h 21601" name="TY5"/>
                <a:gd fmla="*/ 7545 w 21601" name="TX6"/>
                <a:gd fmla="*/ 21600 h 21601" name="TY6"/>
                <a:gd fmla="*/ 4328 w 21601" name="TX7"/>
                <a:gd fmla="*/ 16248 h 21601" name="TY7"/>
                <a:gd fmla="*/ 0 w 21601" name="TX8"/>
                <a:gd fmla="*/ 21600 h 21601" name="TY8"/>
                <a:gd fmla="*/ 0 w 21601" name="TX9"/>
                <a:gd fmla="*/ 0 h 21601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21601" h="21601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7272" y="16248"/>
                  </a:lnTo>
                  <a:lnTo>
                    <a:pt x="14055" y="21600"/>
                  </a:lnTo>
                  <a:lnTo>
                    <a:pt x="10800" y="16248"/>
                  </a:lnTo>
                  <a:lnTo>
                    <a:pt x="7545" y="21600"/>
                  </a:lnTo>
                  <a:lnTo>
                    <a:pt x="4328" y="16248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80" name="Freeform 27"/>
            <p:cNvSpPr>
              <a:spLocks/>
            </p:cNvSpPr>
            <p:nvPr/>
          </p:nvSpPr>
          <p:spPr>
            <a:xfrm rot="0">
              <a:off x="7988935" y="5325745"/>
              <a:ext cx="112395" cy="198120"/>
            </a:xfrm>
            <a:custGeom>
              <a:gdLst>
                <a:gd fmla="*/ 21600 w 21601" name="TX0"/>
                <a:gd fmla="*/ 0 h 21601" name="TY0"/>
                <a:gd fmla="*/ 0 w 21601" name="TX1"/>
                <a:gd fmla="*/ 0 h 21601" name="TY1"/>
                <a:gd fmla="*/ 0 w 21601" name="TX2"/>
                <a:gd fmla="*/ 21600 h 21601" name="TY2"/>
                <a:gd fmla="*/ 21600 w 21601" name="TX3"/>
                <a:gd fmla="*/ 18924 h 21601" name="TY3"/>
                <a:gd fmla="*/ 21600 w 21601" name="TX4"/>
                <a:gd fmla="*/ 0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892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A3A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81" name="타원 109"/>
            <p:cNvSpPr>
              <a:spLocks/>
            </p:cNvSpPr>
            <p:nvPr/>
          </p:nvSpPr>
          <p:spPr>
            <a:xfrm rot="0">
              <a:off x="2924810" y="5038090"/>
              <a:ext cx="619760" cy="641350"/>
            </a:xfrm>
            <a:prstGeom prst="ellipse"/>
            <a:noFill/>
            <a:ln w="19050" cap="flat" cmpd="sng">
              <a:solidFill>
                <a:srgbClr val="A6A6A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82" name="타원 110"/>
            <p:cNvSpPr>
              <a:spLocks/>
            </p:cNvSpPr>
            <p:nvPr/>
          </p:nvSpPr>
          <p:spPr>
            <a:xfrm rot="0">
              <a:off x="4653915" y="5012690"/>
              <a:ext cx="619760" cy="641350"/>
            </a:xfrm>
            <a:prstGeom prst="ellipse"/>
            <a:noFill/>
            <a:ln w="19050" cap="flat" cmpd="sng">
              <a:solidFill>
                <a:srgbClr val="A6A6A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83" name="타원 111"/>
            <p:cNvSpPr>
              <a:spLocks/>
            </p:cNvSpPr>
            <p:nvPr/>
          </p:nvSpPr>
          <p:spPr>
            <a:xfrm rot="0">
              <a:off x="6496050" y="5011420"/>
              <a:ext cx="619760" cy="641350"/>
            </a:xfrm>
            <a:prstGeom prst="ellipse"/>
            <a:noFill/>
            <a:ln w="19050" cap="flat" cmpd="sng">
              <a:solidFill>
                <a:srgbClr val="A6A6A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284" name="타원 112"/>
            <p:cNvSpPr>
              <a:spLocks/>
            </p:cNvSpPr>
            <p:nvPr/>
          </p:nvSpPr>
          <p:spPr>
            <a:xfrm rot="0">
              <a:off x="8303895" y="5027930"/>
              <a:ext cx="619760" cy="641350"/>
            </a:xfrm>
            <a:prstGeom prst="ellipse"/>
            <a:noFill/>
            <a:ln w="19050" cap="flat" cmpd="sng">
              <a:solidFill>
                <a:srgbClr val="A6A6A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grpSp>
          <p:nvGrpSpPr>
            <p:cNvPr id="287" name="그룹 15"/>
            <p:cNvGrpSpPr/>
            <p:nvPr/>
          </p:nvGrpSpPr>
          <p:grpSpPr>
            <a:xfrm>
              <a:off x="2275840" y="2952750"/>
              <a:ext cx="7426960" cy="970915"/>
              <a:chOff x="2275840" y="2952750"/>
              <a:chExt cx="7426960" cy="970915"/>
            </a:xfrm>
          </p:grpSpPr>
          <p:sp>
            <p:nvSpPr>
              <p:cNvPr id="285" name="직사각형 10"/>
              <p:cNvSpPr>
                <a:spLocks/>
              </p:cNvSpPr>
              <p:nvPr/>
            </p:nvSpPr>
            <p:spPr>
              <a:xfrm rot="0">
                <a:off x="2275840" y="2966720"/>
                <a:ext cx="7427595" cy="958215"/>
              </a:xfrm>
              <a:prstGeom prst="rect"/>
              <a:solidFill>
                <a:srgbClr val="E4E6E5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286" name="직사각형 11"/>
              <p:cNvSpPr>
                <a:spLocks/>
              </p:cNvSpPr>
              <p:nvPr/>
            </p:nvSpPr>
            <p:spPr>
              <a:xfrm rot="0">
                <a:off x="2275840" y="2952750"/>
                <a:ext cx="7427595" cy="472440"/>
              </a:xfrm>
              <a:prstGeom prst="rect"/>
              <a:solidFill>
                <a:srgbClr val="F2F7F2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</p:grpSp>
        <p:grpSp>
          <p:nvGrpSpPr>
            <p:cNvPr id="296" name="그룹 70"/>
            <p:cNvGrpSpPr/>
            <p:nvPr/>
          </p:nvGrpSpPr>
          <p:grpSpPr>
            <a:xfrm>
              <a:off x="2611755" y="3002915"/>
              <a:ext cx="6577965" cy="858520"/>
              <a:chOff x="2611755" y="3002915"/>
              <a:chExt cx="6577965" cy="858520"/>
            </a:xfrm>
          </p:grpSpPr>
          <p:sp>
            <p:nvSpPr>
              <p:cNvPr id="288" name="사각형: 둥근 모서리 17"/>
              <p:cNvSpPr>
                <a:spLocks/>
              </p:cNvSpPr>
              <p:nvPr/>
            </p:nvSpPr>
            <p:spPr>
              <a:xfrm rot="0">
                <a:off x="2642870" y="3471545"/>
                <a:ext cx="1266190" cy="377190"/>
              </a:xfrm>
              <a:prstGeom prst="roundRect">
                <a:avLst>
                  <a:gd name="adj" fmla="val 50000"/>
                </a:avLst>
              </a:prstGeom>
              <a:solidFill>
                <a:srgbClr val="A6A6A6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289" name="사각형: 둥근 모서리 31"/>
              <p:cNvSpPr>
                <a:spLocks/>
              </p:cNvSpPr>
              <p:nvPr/>
            </p:nvSpPr>
            <p:spPr>
              <a:xfrm rot="0">
                <a:off x="4305935" y="3479165"/>
                <a:ext cx="1266190" cy="377190"/>
              </a:xfrm>
              <a:prstGeom prst="roundRect">
                <a:avLst>
                  <a:gd name="adj" fmla="val 50000"/>
                </a:avLst>
              </a:prstGeom>
              <a:solidFill>
                <a:srgbClr val="A6A6A6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290" name="사각형: 둥근 모서리 32"/>
              <p:cNvSpPr>
                <a:spLocks/>
              </p:cNvSpPr>
              <p:nvPr/>
            </p:nvSpPr>
            <p:spPr>
              <a:xfrm rot="0">
                <a:off x="6084570" y="3472815"/>
                <a:ext cx="1266190" cy="377190"/>
              </a:xfrm>
              <a:prstGeom prst="roundRect">
                <a:avLst>
                  <a:gd name="adj" fmla="val 50000"/>
                </a:avLst>
              </a:prstGeom>
              <a:solidFill>
                <a:srgbClr val="A6A6A6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291" name="사각형: 둥근 모서리 33"/>
              <p:cNvSpPr>
                <a:spLocks/>
              </p:cNvSpPr>
              <p:nvPr/>
            </p:nvSpPr>
            <p:spPr>
              <a:xfrm rot="0">
                <a:off x="7893685" y="3484880"/>
                <a:ext cx="1266190" cy="377190"/>
              </a:xfrm>
              <a:prstGeom prst="roundRect">
                <a:avLst>
                  <a:gd name="adj" fmla="val 50000"/>
                </a:avLst>
              </a:prstGeom>
              <a:solidFill>
                <a:srgbClr val="A6A6A6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292" name="직사각형 55"/>
              <p:cNvSpPr>
                <a:spLocks/>
              </p:cNvSpPr>
              <p:nvPr/>
            </p:nvSpPr>
            <p:spPr>
              <a:xfrm rot="0">
                <a:off x="4244340" y="3002915"/>
                <a:ext cx="1297940" cy="342900"/>
              </a:xfrm>
              <a:prstGeom prst="rect"/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293" name="직사각형 56"/>
              <p:cNvSpPr>
                <a:spLocks/>
              </p:cNvSpPr>
              <p:nvPr/>
            </p:nvSpPr>
            <p:spPr>
              <a:xfrm rot="0">
                <a:off x="6084570" y="3021330"/>
                <a:ext cx="1297940" cy="342900"/>
              </a:xfrm>
              <a:prstGeom prst="rect"/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294" name="직사각형 57"/>
              <p:cNvSpPr>
                <a:spLocks/>
              </p:cNvSpPr>
              <p:nvPr/>
            </p:nvSpPr>
            <p:spPr>
              <a:xfrm rot="0">
                <a:off x="7892415" y="3009900"/>
                <a:ext cx="1297940" cy="342900"/>
              </a:xfrm>
              <a:prstGeom prst="rect"/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295" name="직사각형 19"/>
              <p:cNvSpPr>
                <a:spLocks/>
              </p:cNvSpPr>
              <p:nvPr/>
            </p:nvSpPr>
            <p:spPr>
              <a:xfrm rot="0">
                <a:off x="2611755" y="3030220"/>
                <a:ext cx="1297940" cy="342900"/>
              </a:xfrm>
              <a:prstGeom prst="rect"/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</p:grpSp>
        <p:grpSp>
          <p:nvGrpSpPr>
            <p:cNvPr id="299" name="그룹 20"/>
            <p:cNvGrpSpPr/>
            <p:nvPr/>
          </p:nvGrpSpPr>
          <p:grpSpPr>
            <a:xfrm>
              <a:off x="2275840" y="5538470"/>
              <a:ext cx="7426960" cy="970915"/>
              <a:chOff x="2275840" y="5538470"/>
              <a:chExt cx="7426960" cy="970915"/>
            </a:xfrm>
          </p:grpSpPr>
          <p:sp>
            <p:nvSpPr>
              <p:cNvPr id="297" name="직사각형 21"/>
              <p:cNvSpPr>
                <a:spLocks/>
              </p:cNvSpPr>
              <p:nvPr/>
            </p:nvSpPr>
            <p:spPr>
              <a:xfrm rot="0">
                <a:off x="2275840" y="5552440"/>
                <a:ext cx="7427595" cy="958215"/>
              </a:xfrm>
              <a:prstGeom prst="rect"/>
              <a:solidFill>
                <a:srgbClr val="E4E6E5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298" name="직사각형 22"/>
              <p:cNvSpPr>
                <a:spLocks/>
              </p:cNvSpPr>
              <p:nvPr/>
            </p:nvSpPr>
            <p:spPr>
              <a:xfrm rot="0">
                <a:off x="2275840" y="5538470"/>
                <a:ext cx="7427595" cy="472440"/>
              </a:xfrm>
              <a:prstGeom prst="rect"/>
              <a:solidFill>
                <a:srgbClr val="F2F7F2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</p:grpSp>
        <p:sp>
          <p:nvSpPr>
            <p:cNvPr id="300" name="사각형: 둥근 모서리 34"/>
            <p:cNvSpPr>
              <a:spLocks/>
            </p:cNvSpPr>
            <p:nvPr/>
          </p:nvSpPr>
          <p:spPr>
            <a:xfrm rot="0">
              <a:off x="2667000" y="6057900"/>
              <a:ext cx="1266190" cy="377190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01" name="사각형: 둥근 모서리 35"/>
            <p:cNvSpPr>
              <a:spLocks/>
            </p:cNvSpPr>
            <p:nvPr/>
          </p:nvSpPr>
          <p:spPr>
            <a:xfrm rot="0">
              <a:off x="4329430" y="6064885"/>
              <a:ext cx="1266190" cy="377190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02" name="사각형: 둥근 모서리 36"/>
            <p:cNvSpPr>
              <a:spLocks/>
            </p:cNvSpPr>
            <p:nvPr/>
          </p:nvSpPr>
          <p:spPr>
            <a:xfrm rot="0">
              <a:off x="6108700" y="6058535"/>
              <a:ext cx="1266190" cy="377190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03" name="사각형: 둥근 모서리 37"/>
            <p:cNvSpPr>
              <a:spLocks/>
            </p:cNvSpPr>
            <p:nvPr/>
          </p:nvSpPr>
          <p:spPr>
            <a:xfrm rot="0">
              <a:off x="7917815" y="6070600"/>
              <a:ext cx="1266190" cy="377190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04" name="직사각형 58"/>
            <p:cNvSpPr>
              <a:spLocks/>
            </p:cNvSpPr>
            <p:nvPr/>
          </p:nvSpPr>
          <p:spPr>
            <a:xfrm rot="0">
              <a:off x="2637155" y="5601335"/>
              <a:ext cx="1297940" cy="342900"/>
            </a:xfrm>
            <a:prstGeom prst="rect"/>
            <a:solidFill>
              <a:srgbClr val="FFFFFF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05" name="직사각형 59"/>
            <p:cNvSpPr>
              <a:spLocks/>
            </p:cNvSpPr>
            <p:nvPr/>
          </p:nvSpPr>
          <p:spPr>
            <a:xfrm rot="0">
              <a:off x="4269740" y="5574030"/>
              <a:ext cx="1297940" cy="342900"/>
            </a:xfrm>
            <a:prstGeom prst="rect"/>
            <a:solidFill>
              <a:srgbClr val="FFFFFF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06" name="직사각형 60"/>
            <p:cNvSpPr>
              <a:spLocks/>
            </p:cNvSpPr>
            <p:nvPr/>
          </p:nvSpPr>
          <p:spPr>
            <a:xfrm rot="0">
              <a:off x="6109970" y="5592445"/>
              <a:ext cx="1297940" cy="342900"/>
            </a:xfrm>
            <a:prstGeom prst="rect"/>
            <a:solidFill>
              <a:srgbClr val="FFFFFF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07" name="직사각형 61"/>
            <p:cNvSpPr>
              <a:spLocks/>
            </p:cNvSpPr>
            <p:nvPr/>
          </p:nvSpPr>
          <p:spPr>
            <a:xfrm rot="0">
              <a:off x="7917815" y="5581015"/>
              <a:ext cx="1297940" cy="342900"/>
            </a:xfrm>
            <a:prstGeom prst="rect"/>
            <a:solidFill>
              <a:srgbClr val="FFFFFF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08" name="Freeform 42"/>
            <p:cNvSpPr>
              <a:spLocks/>
            </p:cNvSpPr>
            <p:nvPr/>
          </p:nvSpPr>
          <p:spPr>
            <a:xfrm rot="0">
              <a:off x="2914650" y="7007860"/>
              <a:ext cx="577850" cy="332740"/>
            </a:xfrm>
            <a:custGeom>
              <a:gdLst>
                <a:gd fmla="*/ 19110 w 21601" name="TX0"/>
                <a:gd fmla="*/ 21600 h 21601" name="TY0"/>
                <a:gd fmla="*/ 21600 w 21601" name="TX1"/>
                <a:gd fmla="*/ 11817 h 21601" name="TY1"/>
                <a:gd fmla="*/ 17689 w 21601" name="TX2"/>
                <a:gd fmla="*/ 0 h 21601" name="TY2"/>
                <a:gd fmla="*/ 3911 w 21601" name="TX3"/>
                <a:gd fmla="*/ 0 h 21601" name="TY3"/>
                <a:gd fmla="*/ 0 w 21601" name="TX4"/>
                <a:gd fmla="*/ 11817 h 21601" name="TY4"/>
                <a:gd fmla="*/ 2490 w 21601" name="TX5"/>
                <a:gd fmla="*/ 21600 h 21601" name="TY5"/>
                <a:gd fmla="*/ 19110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09" name="Freeform 43"/>
            <p:cNvSpPr>
              <a:spLocks/>
            </p:cNvSpPr>
            <p:nvPr/>
          </p:nvSpPr>
          <p:spPr>
            <a:xfrm rot="0">
              <a:off x="3080385" y="6884670"/>
              <a:ext cx="246380" cy="123824"/>
            </a:xfrm>
            <a:custGeom>
              <a:gdLst>
                <a:gd fmla="*/ 21600 w 21601" name="TX0"/>
                <a:gd fmla="*/ 21600 h 21601" name="TY0"/>
                <a:gd fmla="*/ 0 w 21601" name="TX1"/>
                <a:gd fmla="*/ 21600 h 21601" name="TY1"/>
                <a:gd fmla="*/ 0 w 21601" name="TX2"/>
                <a:gd fmla="*/ 3256 h 21601" name="TY2"/>
                <a:gd fmla="*/ 2052 w 21601" name="TX3"/>
                <a:gd fmla="*/ 0 h 21601" name="TY3"/>
                <a:gd fmla="*/ 19548 w 21601" name="TX4"/>
                <a:gd fmla="*/ 0 h 21601" name="TY4"/>
                <a:gd fmla="*/ 21600 w 21601" name="TX5"/>
                <a:gd fmla="*/ 3256 h 21601" name="TY5"/>
                <a:gd fmla="*/ 21600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10" name="Freeform 44"/>
            <p:cNvSpPr>
              <a:spLocks/>
            </p:cNvSpPr>
            <p:nvPr/>
          </p:nvSpPr>
          <p:spPr>
            <a:xfrm rot="0">
              <a:off x="2914650" y="7340600"/>
              <a:ext cx="577850" cy="940435"/>
            </a:xfrm>
            <a:custGeom>
              <a:gdLst>
                <a:gd fmla="*/ 21600 w 21601" name="TX0"/>
                <a:gd fmla="*/ 4870 h 21601" name="TY0"/>
                <a:gd fmla="*/ 19127 w 21601" name="TX1"/>
                <a:gd fmla="*/ 3662 h 21601" name="TY1"/>
                <a:gd fmla="*/ 19127 w 21601" name="TX2"/>
                <a:gd fmla="*/ 0 h 21601" name="TY2"/>
                <a:gd fmla="*/ 2473 w 21601" name="TX3"/>
                <a:gd fmla="*/ 0 h 21601" name="TY3"/>
                <a:gd fmla="*/ 2473 w 21601" name="TX4"/>
                <a:gd fmla="*/ 3662 h 21601" name="TY4"/>
                <a:gd fmla="*/ 0 w 21601" name="TX5"/>
                <a:gd fmla="*/ 4870 h 21601" name="TY5"/>
                <a:gd fmla="*/ 0 w 21601" name="TX6"/>
                <a:gd fmla="*/ 20281 h 21601" name="TY6"/>
                <a:gd fmla="*/ 2700 w 21601" name="TX7"/>
                <a:gd fmla="*/ 21600 h 21601" name="TY7"/>
                <a:gd fmla="*/ 5400 w 21601" name="TX8"/>
                <a:gd fmla="*/ 20281 h 21601" name="TY8"/>
                <a:gd fmla="*/ 8100 w 21601" name="TX9"/>
                <a:gd fmla="*/ 21600 h 21601" name="TY9"/>
                <a:gd fmla="*/ 10800 w 21601" name="TX10"/>
                <a:gd fmla="*/ 20281 h 21601" name="TY10"/>
                <a:gd fmla="*/ 13500 w 21601" name="TX11"/>
                <a:gd fmla="*/ 21600 h 21601" name="TY11"/>
                <a:gd fmla="*/ 16200 w 21601" name="TX12"/>
                <a:gd fmla="*/ 20281 h 21601" name="TY12"/>
                <a:gd fmla="*/ 18900 w 21601" name="TX13"/>
                <a:gd fmla="*/ 21600 h 21601" name="TY13"/>
                <a:gd fmla="*/ 21600 w 21601" name="TX14"/>
                <a:gd fmla="*/ 20281 h 21601" name="TY14"/>
                <a:gd fmla="*/ 21600 w 21601" name="TX15"/>
                <a:gd fmla="*/ 4870 h 21601" name="TY1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</a:cxnLst>
              <a:rect l="l" t="t" r="r" b="b"/>
              <a:pathLst>
                <a:path w="21601" h="21601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11" name="Rectangle 46"/>
            <p:cNvSpPr>
              <a:spLocks/>
            </p:cNvSpPr>
            <p:nvPr/>
          </p:nvSpPr>
          <p:spPr>
            <a:xfrm rot="0">
              <a:off x="2914650" y="7672705"/>
              <a:ext cx="577850" cy="407035"/>
            </a:xfrm>
            <a:prstGeom prst="rect"/>
            <a:solidFill>
              <a:srgbClr val="E3C7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12" name="Freeform 42"/>
            <p:cNvSpPr>
              <a:spLocks/>
            </p:cNvSpPr>
            <p:nvPr/>
          </p:nvSpPr>
          <p:spPr>
            <a:xfrm rot="0">
              <a:off x="4659630" y="6976110"/>
              <a:ext cx="577850" cy="332740"/>
            </a:xfrm>
            <a:custGeom>
              <a:gdLst>
                <a:gd fmla="*/ 19110 w 21601" name="TX0"/>
                <a:gd fmla="*/ 21600 h 21601" name="TY0"/>
                <a:gd fmla="*/ 21600 w 21601" name="TX1"/>
                <a:gd fmla="*/ 11817 h 21601" name="TY1"/>
                <a:gd fmla="*/ 17689 w 21601" name="TX2"/>
                <a:gd fmla="*/ 0 h 21601" name="TY2"/>
                <a:gd fmla="*/ 3911 w 21601" name="TX3"/>
                <a:gd fmla="*/ 0 h 21601" name="TY3"/>
                <a:gd fmla="*/ 0 w 21601" name="TX4"/>
                <a:gd fmla="*/ 11817 h 21601" name="TY4"/>
                <a:gd fmla="*/ 2490 w 21601" name="TX5"/>
                <a:gd fmla="*/ 21600 h 21601" name="TY5"/>
                <a:gd fmla="*/ 19110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13" name="Freeform 43"/>
            <p:cNvSpPr>
              <a:spLocks/>
            </p:cNvSpPr>
            <p:nvPr/>
          </p:nvSpPr>
          <p:spPr>
            <a:xfrm rot="0">
              <a:off x="4825365" y="6852920"/>
              <a:ext cx="246380" cy="123824"/>
            </a:xfrm>
            <a:custGeom>
              <a:gdLst>
                <a:gd fmla="*/ 21600 w 21601" name="TX0"/>
                <a:gd fmla="*/ 21600 h 21601" name="TY0"/>
                <a:gd fmla="*/ 0 w 21601" name="TX1"/>
                <a:gd fmla="*/ 21600 h 21601" name="TY1"/>
                <a:gd fmla="*/ 0 w 21601" name="TX2"/>
                <a:gd fmla="*/ 3256 h 21601" name="TY2"/>
                <a:gd fmla="*/ 2052 w 21601" name="TX3"/>
                <a:gd fmla="*/ 0 h 21601" name="TY3"/>
                <a:gd fmla="*/ 19548 w 21601" name="TX4"/>
                <a:gd fmla="*/ 0 h 21601" name="TY4"/>
                <a:gd fmla="*/ 21600 w 21601" name="TX5"/>
                <a:gd fmla="*/ 3256 h 21601" name="TY5"/>
                <a:gd fmla="*/ 21600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14" name="Freeform 44"/>
            <p:cNvSpPr>
              <a:spLocks/>
            </p:cNvSpPr>
            <p:nvPr/>
          </p:nvSpPr>
          <p:spPr>
            <a:xfrm rot="0">
              <a:off x="4659630" y="7308215"/>
              <a:ext cx="577850" cy="940435"/>
            </a:xfrm>
            <a:custGeom>
              <a:gdLst>
                <a:gd fmla="*/ 21600 w 21601" name="TX0"/>
                <a:gd fmla="*/ 4870 h 21601" name="TY0"/>
                <a:gd fmla="*/ 19127 w 21601" name="TX1"/>
                <a:gd fmla="*/ 3662 h 21601" name="TY1"/>
                <a:gd fmla="*/ 19127 w 21601" name="TX2"/>
                <a:gd fmla="*/ 0 h 21601" name="TY2"/>
                <a:gd fmla="*/ 2473 w 21601" name="TX3"/>
                <a:gd fmla="*/ 0 h 21601" name="TY3"/>
                <a:gd fmla="*/ 2473 w 21601" name="TX4"/>
                <a:gd fmla="*/ 3662 h 21601" name="TY4"/>
                <a:gd fmla="*/ 0 w 21601" name="TX5"/>
                <a:gd fmla="*/ 4870 h 21601" name="TY5"/>
                <a:gd fmla="*/ 0 w 21601" name="TX6"/>
                <a:gd fmla="*/ 20281 h 21601" name="TY6"/>
                <a:gd fmla="*/ 2700 w 21601" name="TX7"/>
                <a:gd fmla="*/ 21600 h 21601" name="TY7"/>
                <a:gd fmla="*/ 5400 w 21601" name="TX8"/>
                <a:gd fmla="*/ 20281 h 21601" name="TY8"/>
                <a:gd fmla="*/ 8100 w 21601" name="TX9"/>
                <a:gd fmla="*/ 21600 h 21601" name="TY9"/>
                <a:gd fmla="*/ 10800 w 21601" name="TX10"/>
                <a:gd fmla="*/ 20281 h 21601" name="TY10"/>
                <a:gd fmla="*/ 13500 w 21601" name="TX11"/>
                <a:gd fmla="*/ 21600 h 21601" name="TY11"/>
                <a:gd fmla="*/ 16200 w 21601" name="TX12"/>
                <a:gd fmla="*/ 20281 h 21601" name="TY12"/>
                <a:gd fmla="*/ 18900 w 21601" name="TX13"/>
                <a:gd fmla="*/ 21600 h 21601" name="TY13"/>
                <a:gd fmla="*/ 21600 w 21601" name="TX14"/>
                <a:gd fmla="*/ 20281 h 21601" name="TY14"/>
                <a:gd fmla="*/ 21600 w 21601" name="TX15"/>
                <a:gd fmla="*/ 4870 h 21601" name="TY1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</a:cxnLst>
              <a:rect l="l" t="t" r="r" b="b"/>
              <a:pathLst>
                <a:path w="21601" h="21601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15" name="Rectangle 46"/>
            <p:cNvSpPr>
              <a:spLocks/>
            </p:cNvSpPr>
            <p:nvPr/>
          </p:nvSpPr>
          <p:spPr>
            <a:xfrm rot="0">
              <a:off x="4659630" y="7640320"/>
              <a:ext cx="577850" cy="407035"/>
            </a:xfrm>
            <a:prstGeom prst="rect"/>
            <a:solidFill>
              <a:srgbClr val="E3C7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16" name="Freeform 42"/>
            <p:cNvSpPr>
              <a:spLocks/>
            </p:cNvSpPr>
            <p:nvPr/>
          </p:nvSpPr>
          <p:spPr>
            <a:xfrm rot="0">
              <a:off x="6537325" y="6952615"/>
              <a:ext cx="577850" cy="332740"/>
            </a:xfrm>
            <a:custGeom>
              <a:gdLst>
                <a:gd fmla="*/ 19110 w 21601" name="TX0"/>
                <a:gd fmla="*/ 21600 h 21601" name="TY0"/>
                <a:gd fmla="*/ 21600 w 21601" name="TX1"/>
                <a:gd fmla="*/ 11817 h 21601" name="TY1"/>
                <a:gd fmla="*/ 17689 w 21601" name="TX2"/>
                <a:gd fmla="*/ 0 h 21601" name="TY2"/>
                <a:gd fmla="*/ 3911 w 21601" name="TX3"/>
                <a:gd fmla="*/ 0 h 21601" name="TY3"/>
                <a:gd fmla="*/ 0 w 21601" name="TX4"/>
                <a:gd fmla="*/ 11817 h 21601" name="TY4"/>
                <a:gd fmla="*/ 2490 w 21601" name="TX5"/>
                <a:gd fmla="*/ 21600 h 21601" name="TY5"/>
                <a:gd fmla="*/ 19110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17" name="Freeform 43"/>
            <p:cNvSpPr>
              <a:spLocks/>
            </p:cNvSpPr>
            <p:nvPr/>
          </p:nvSpPr>
          <p:spPr>
            <a:xfrm rot="0">
              <a:off x="6702425" y="6829425"/>
              <a:ext cx="246380" cy="123824"/>
            </a:xfrm>
            <a:custGeom>
              <a:gdLst>
                <a:gd fmla="*/ 21600 w 21601" name="TX0"/>
                <a:gd fmla="*/ 21600 h 21601" name="TY0"/>
                <a:gd fmla="*/ 0 w 21601" name="TX1"/>
                <a:gd fmla="*/ 21600 h 21601" name="TY1"/>
                <a:gd fmla="*/ 0 w 21601" name="TX2"/>
                <a:gd fmla="*/ 3256 h 21601" name="TY2"/>
                <a:gd fmla="*/ 2052 w 21601" name="TX3"/>
                <a:gd fmla="*/ 0 h 21601" name="TY3"/>
                <a:gd fmla="*/ 19548 w 21601" name="TX4"/>
                <a:gd fmla="*/ 0 h 21601" name="TY4"/>
                <a:gd fmla="*/ 21600 w 21601" name="TX5"/>
                <a:gd fmla="*/ 3256 h 21601" name="TY5"/>
                <a:gd fmla="*/ 21600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18" name="Freeform 44"/>
            <p:cNvSpPr>
              <a:spLocks/>
            </p:cNvSpPr>
            <p:nvPr/>
          </p:nvSpPr>
          <p:spPr>
            <a:xfrm rot="0">
              <a:off x="6537325" y="7284720"/>
              <a:ext cx="577850" cy="940435"/>
            </a:xfrm>
            <a:custGeom>
              <a:gdLst>
                <a:gd fmla="*/ 21600 w 21601" name="TX0"/>
                <a:gd fmla="*/ 4870 h 21601" name="TY0"/>
                <a:gd fmla="*/ 19127 w 21601" name="TX1"/>
                <a:gd fmla="*/ 3662 h 21601" name="TY1"/>
                <a:gd fmla="*/ 19127 w 21601" name="TX2"/>
                <a:gd fmla="*/ 0 h 21601" name="TY2"/>
                <a:gd fmla="*/ 2473 w 21601" name="TX3"/>
                <a:gd fmla="*/ 0 h 21601" name="TY3"/>
                <a:gd fmla="*/ 2473 w 21601" name="TX4"/>
                <a:gd fmla="*/ 3662 h 21601" name="TY4"/>
                <a:gd fmla="*/ 0 w 21601" name="TX5"/>
                <a:gd fmla="*/ 4870 h 21601" name="TY5"/>
                <a:gd fmla="*/ 0 w 21601" name="TX6"/>
                <a:gd fmla="*/ 20281 h 21601" name="TY6"/>
                <a:gd fmla="*/ 2700 w 21601" name="TX7"/>
                <a:gd fmla="*/ 21600 h 21601" name="TY7"/>
                <a:gd fmla="*/ 5400 w 21601" name="TX8"/>
                <a:gd fmla="*/ 20281 h 21601" name="TY8"/>
                <a:gd fmla="*/ 8100 w 21601" name="TX9"/>
                <a:gd fmla="*/ 21600 h 21601" name="TY9"/>
                <a:gd fmla="*/ 10800 w 21601" name="TX10"/>
                <a:gd fmla="*/ 20281 h 21601" name="TY10"/>
                <a:gd fmla="*/ 13500 w 21601" name="TX11"/>
                <a:gd fmla="*/ 21600 h 21601" name="TY11"/>
                <a:gd fmla="*/ 16200 w 21601" name="TX12"/>
                <a:gd fmla="*/ 20281 h 21601" name="TY12"/>
                <a:gd fmla="*/ 18900 w 21601" name="TX13"/>
                <a:gd fmla="*/ 21600 h 21601" name="TY13"/>
                <a:gd fmla="*/ 21600 w 21601" name="TX14"/>
                <a:gd fmla="*/ 20281 h 21601" name="TY14"/>
                <a:gd fmla="*/ 21600 w 21601" name="TX15"/>
                <a:gd fmla="*/ 4870 h 21601" name="TY1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</a:cxnLst>
              <a:rect l="l" t="t" r="r" b="b"/>
              <a:pathLst>
                <a:path w="21601" h="21601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19" name="Rectangle 46"/>
            <p:cNvSpPr>
              <a:spLocks/>
            </p:cNvSpPr>
            <p:nvPr/>
          </p:nvSpPr>
          <p:spPr>
            <a:xfrm rot="0">
              <a:off x="6537325" y="7616825"/>
              <a:ext cx="577850" cy="407035"/>
            </a:xfrm>
            <a:prstGeom prst="rect"/>
            <a:solidFill>
              <a:srgbClr val="E3C7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20" name="Freeform 42"/>
            <p:cNvSpPr>
              <a:spLocks/>
            </p:cNvSpPr>
            <p:nvPr/>
          </p:nvSpPr>
          <p:spPr>
            <a:xfrm rot="0">
              <a:off x="8319135" y="6985635"/>
              <a:ext cx="577850" cy="332740"/>
            </a:xfrm>
            <a:custGeom>
              <a:gdLst>
                <a:gd fmla="*/ 19110 w 21601" name="TX0"/>
                <a:gd fmla="*/ 21600 h 21601" name="TY0"/>
                <a:gd fmla="*/ 21600 w 21601" name="TX1"/>
                <a:gd fmla="*/ 11817 h 21601" name="TY1"/>
                <a:gd fmla="*/ 17689 w 21601" name="TX2"/>
                <a:gd fmla="*/ 0 h 21601" name="TY2"/>
                <a:gd fmla="*/ 3911 w 21601" name="TX3"/>
                <a:gd fmla="*/ 0 h 21601" name="TY3"/>
                <a:gd fmla="*/ 0 w 21601" name="TX4"/>
                <a:gd fmla="*/ 11817 h 21601" name="TY4"/>
                <a:gd fmla="*/ 2490 w 21601" name="TX5"/>
                <a:gd fmla="*/ 21600 h 21601" name="TY5"/>
                <a:gd fmla="*/ 19110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21" name="Freeform 43"/>
            <p:cNvSpPr>
              <a:spLocks/>
            </p:cNvSpPr>
            <p:nvPr/>
          </p:nvSpPr>
          <p:spPr>
            <a:xfrm rot="0">
              <a:off x="8484235" y="6862445"/>
              <a:ext cx="246380" cy="123824"/>
            </a:xfrm>
            <a:custGeom>
              <a:gdLst>
                <a:gd fmla="*/ 21600 w 21601" name="TX0"/>
                <a:gd fmla="*/ 21600 h 21601" name="TY0"/>
                <a:gd fmla="*/ 0 w 21601" name="TX1"/>
                <a:gd fmla="*/ 21600 h 21601" name="TY1"/>
                <a:gd fmla="*/ 0 w 21601" name="TX2"/>
                <a:gd fmla="*/ 3256 h 21601" name="TY2"/>
                <a:gd fmla="*/ 2052 w 21601" name="TX3"/>
                <a:gd fmla="*/ 0 h 21601" name="TY3"/>
                <a:gd fmla="*/ 19548 w 21601" name="TX4"/>
                <a:gd fmla="*/ 0 h 21601" name="TY4"/>
                <a:gd fmla="*/ 21600 w 21601" name="TX5"/>
                <a:gd fmla="*/ 3256 h 21601" name="TY5"/>
                <a:gd fmla="*/ 21600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22" name="Freeform 44"/>
            <p:cNvSpPr>
              <a:spLocks/>
            </p:cNvSpPr>
            <p:nvPr/>
          </p:nvSpPr>
          <p:spPr>
            <a:xfrm rot="0">
              <a:off x="8319135" y="7317740"/>
              <a:ext cx="577850" cy="940435"/>
            </a:xfrm>
            <a:custGeom>
              <a:gdLst>
                <a:gd fmla="*/ 21600 w 21601" name="TX0"/>
                <a:gd fmla="*/ 4870 h 21601" name="TY0"/>
                <a:gd fmla="*/ 19127 w 21601" name="TX1"/>
                <a:gd fmla="*/ 3662 h 21601" name="TY1"/>
                <a:gd fmla="*/ 19127 w 21601" name="TX2"/>
                <a:gd fmla="*/ 0 h 21601" name="TY2"/>
                <a:gd fmla="*/ 2473 w 21601" name="TX3"/>
                <a:gd fmla="*/ 0 h 21601" name="TY3"/>
                <a:gd fmla="*/ 2473 w 21601" name="TX4"/>
                <a:gd fmla="*/ 3662 h 21601" name="TY4"/>
                <a:gd fmla="*/ 0 w 21601" name="TX5"/>
                <a:gd fmla="*/ 4870 h 21601" name="TY5"/>
                <a:gd fmla="*/ 0 w 21601" name="TX6"/>
                <a:gd fmla="*/ 20281 h 21601" name="TY6"/>
                <a:gd fmla="*/ 2700 w 21601" name="TX7"/>
                <a:gd fmla="*/ 21600 h 21601" name="TY7"/>
                <a:gd fmla="*/ 5400 w 21601" name="TX8"/>
                <a:gd fmla="*/ 20281 h 21601" name="TY8"/>
                <a:gd fmla="*/ 8100 w 21601" name="TX9"/>
                <a:gd fmla="*/ 21600 h 21601" name="TY9"/>
                <a:gd fmla="*/ 10800 w 21601" name="TX10"/>
                <a:gd fmla="*/ 20281 h 21601" name="TY10"/>
                <a:gd fmla="*/ 13500 w 21601" name="TX11"/>
                <a:gd fmla="*/ 21600 h 21601" name="TY11"/>
                <a:gd fmla="*/ 16200 w 21601" name="TX12"/>
                <a:gd fmla="*/ 20281 h 21601" name="TY12"/>
                <a:gd fmla="*/ 18900 w 21601" name="TX13"/>
                <a:gd fmla="*/ 21600 h 21601" name="TY13"/>
                <a:gd fmla="*/ 21600 w 21601" name="TX14"/>
                <a:gd fmla="*/ 20281 h 21601" name="TY14"/>
                <a:gd fmla="*/ 21600 w 21601" name="TX15"/>
                <a:gd fmla="*/ 4870 h 21601" name="TY1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</a:cxnLst>
              <a:rect l="l" t="t" r="r" b="b"/>
              <a:pathLst>
                <a:path w="21601" h="21601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23" name="Rectangle 46"/>
            <p:cNvSpPr>
              <a:spLocks/>
            </p:cNvSpPr>
            <p:nvPr/>
          </p:nvSpPr>
          <p:spPr>
            <a:xfrm rot="0">
              <a:off x="8319135" y="7649845"/>
              <a:ext cx="577850" cy="407035"/>
            </a:xfrm>
            <a:prstGeom prst="rect"/>
            <a:solidFill>
              <a:srgbClr val="E3C7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24" name="타원 114"/>
            <p:cNvSpPr>
              <a:spLocks/>
            </p:cNvSpPr>
            <p:nvPr/>
          </p:nvSpPr>
          <p:spPr>
            <a:xfrm rot="0">
              <a:off x="2947670" y="7752715"/>
              <a:ext cx="619760" cy="641350"/>
            </a:xfrm>
            <a:prstGeom prst="ellipse"/>
            <a:noFill/>
            <a:ln w="19050" cap="flat" cmpd="sng">
              <a:solidFill>
                <a:srgbClr val="A6A6A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25" name="타원 115"/>
            <p:cNvSpPr>
              <a:spLocks/>
            </p:cNvSpPr>
            <p:nvPr/>
          </p:nvSpPr>
          <p:spPr>
            <a:xfrm rot="0">
              <a:off x="4677410" y="7727950"/>
              <a:ext cx="619760" cy="641350"/>
            </a:xfrm>
            <a:prstGeom prst="ellipse"/>
            <a:noFill/>
            <a:ln w="19050" cap="flat" cmpd="sng">
              <a:solidFill>
                <a:srgbClr val="A6A6A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26" name="타원 116"/>
            <p:cNvSpPr>
              <a:spLocks/>
            </p:cNvSpPr>
            <p:nvPr/>
          </p:nvSpPr>
          <p:spPr>
            <a:xfrm rot="0">
              <a:off x="6519545" y="7726679"/>
              <a:ext cx="619760" cy="641350"/>
            </a:xfrm>
            <a:prstGeom prst="ellipse"/>
            <a:noFill/>
            <a:ln w="19050" cap="flat" cmpd="sng">
              <a:solidFill>
                <a:srgbClr val="A6A6A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27" name="타원 117"/>
            <p:cNvSpPr>
              <a:spLocks/>
            </p:cNvSpPr>
            <p:nvPr/>
          </p:nvSpPr>
          <p:spPr>
            <a:xfrm rot="0">
              <a:off x="8326754" y="7743189"/>
              <a:ext cx="619760" cy="641350"/>
            </a:xfrm>
            <a:prstGeom prst="ellipse"/>
            <a:noFill/>
            <a:ln w="19050" cap="flat" cmpd="sng">
              <a:solidFill>
                <a:srgbClr val="A6A6A6">
                  <a:alpha val="100000"/>
                </a:srgbClr>
              </a:solidFill>
              <a:prstDash val="solid"/>
              <a:miter lim="800000"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grpSp>
          <p:nvGrpSpPr>
            <p:cNvPr id="330" name="그룹 23"/>
            <p:cNvGrpSpPr/>
            <p:nvPr/>
          </p:nvGrpSpPr>
          <p:grpSpPr>
            <a:xfrm>
              <a:off x="2275840" y="8240395"/>
              <a:ext cx="7426960" cy="970915"/>
              <a:chOff x="2275840" y="8240395"/>
              <a:chExt cx="7426960" cy="970915"/>
            </a:xfrm>
          </p:grpSpPr>
          <p:sp>
            <p:nvSpPr>
              <p:cNvPr id="328" name="직사각형 24"/>
              <p:cNvSpPr>
                <a:spLocks/>
              </p:cNvSpPr>
              <p:nvPr/>
            </p:nvSpPr>
            <p:spPr>
              <a:xfrm rot="0">
                <a:off x="2275840" y="8253730"/>
                <a:ext cx="7427595" cy="958215"/>
              </a:xfrm>
              <a:prstGeom prst="rect"/>
              <a:solidFill>
                <a:srgbClr val="E4E6E5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329" name="직사각형 25"/>
              <p:cNvSpPr>
                <a:spLocks/>
              </p:cNvSpPr>
              <p:nvPr/>
            </p:nvSpPr>
            <p:spPr>
              <a:xfrm rot="0">
                <a:off x="2275840" y="8240395"/>
                <a:ext cx="7427595" cy="472440"/>
              </a:xfrm>
              <a:prstGeom prst="rect"/>
              <a:solidFill>
                <a:srgbClr val="F2F7F2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>
                    <a:solidFill>
                      <a:srgbClr val="FFFFFF"/>
                    </a:solidFill>
                  </a:defRPr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</p:grpSp>
        <p:sp>
          <p:nvSpPr>
            <p:cNvPr id="331" name="사각형: 둥근 모서리 38"/>
            <p:cNvSpPr>
              <a:spLocks/>
            </p:cNvSpPr>
            <p:nvPr/>
          </p:nvSpPr>
          <p:spPr>
            <a:xfrm rot="0">
              <a:off x="2698115" y="8755380"/>
              <a:ext cx="1266190" cy="377190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32" name="사각형: 둥근 모서리 39"/>
            <p:cNvSpPr>
              <a:spLocks/>
            </p:cNvSpPr>
            <p:nvPr/>
          </p:nvSpPr>
          <p:spPr>
            <a:xfrm rot="0">
              <a:off x="4361180" y="8763000"/>
              <a:ext cx="1266190" cy="377190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33" name="사각형: 둥근 모서리 40"/>
            <p:cNvSpPr>
              <a:spLocks/>
            </p:cNvSpPr>
            <p:nvPr/>
          </p:nvSpPr>
          <p:spPr>
            <a:xfrm rot="0">
              <a:off x="6139815" y="8756650"/>
              <a:ext cx="1266190" cy="377190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34" name="사각형: 둥근 모서리 41"/>
            <p:cNvSpPr>
              <a:spLocks/>
            </p:cNvSpPr>
            <p:nvPr/>
          </p:nvSpPr>
          <p:spPr>
            <a:xfrm rot="0">
              <a:off x="7948930" y="8768715"/>
              <a:ext cx="1266190" cy="377190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35" name="직사각형 62"/>
            <p:cNvSpPr>
              <a:spLocks/>
            </p:cNvSpPr>
            <p:nvPr/>
          </p:nvSpPr>
          <p:spPr>
            <a:xfrm rot="0">
              <a:off x="2637155" y="8338819"/>
              <a:ext cx="1297940" cy="342900"/>
            </a:xfrm>
            <a:prstGeom prst="rect"/>
            <a:solidFill>
              <a:srgbClr val="FFFFFF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36" name="직사각형 63"/>
            <p:cNvSpPr>
              <a:spLocks/>
            </p:cNvSpPr>
            <p:nvPr/>
          </p:nvSpPr>
          <p:spPr>
            <a:xfrm rot="0">
              <a:off x="4269740" y="8311515"/>
              <a:ext cx="1297940" cy="342900"/>
            </a:xfrm>
            <a:prstGeom prst="rect"/>
            <a:solidFill>
              <a:srgbClr val="FFFFFF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37" name="직사각형 64"/>
            <p:cNvSpPr>
              <a:spLocks/>
            </p:cNvSpPr>
            <p:nvPr/>
          </p:nvSpPr>
          <p:spPr>
            <a:xfrm rot="0">
              <a:off x="6109970" y="8329930"/>
              <a:ext cx="1297940" cy="342900"/>
            </a:xfrm>
            <a:prstGeom prst="rect"/>
            <a:solidFill>
              <a:srgbClr val="FFFFFF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38" name="직사각형 65"/>
            <p:cNvSpPr>
              <a:spLocks/>
            </p:cNvSpPr>
            <p:nvPr/>
          </p:nvSpPr>
          <p:spPr>
            <a:xfrm rot="0">
              <a:off x="7917815" y="8318499"/>
              <a:ext cx="1297940" cy="342900"/>
            </a:xfrm>
            <a:prstGeom prst="rect"/>
            <a:solidFill>
              <a:srgbClr val="FFFFFF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>
                  <a:solidFill>
                    <a:srgbClr val="FFFFFF"/>
                  </a:solidFill>
                </a:defRPr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</p:grpSp>
      <p:sp>
        <p:nvSpPr>
          <p:cNvPr id="340" name="TextBox 2"/>
          <p:cNvSpPr txBox="1"/>
          <p:nvPr/>
        </p:nvSpPr>
        <p:spPr>
          <a:xfrm>
            <a:off x="10410190" y="2214245"/>
            <a:ext cx="962025" cy="421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INDEX</a:t>
            </a:r>
          </a:p>
        </p:txBody>
      </p:sp>
      <p:sp>
        <p:nvSpPr>
          <p:cNvPr id="341" name="TextBox 3"/>
          <p:cNvSpPr txBox="1">
            <a:spLocks/>
          </p:cNvSpPr>
          <p:nvPr/>
        </p:nvSpPr>
        <p:spPr>
          <a:xfrm rot="0">
            <a:off x="2548255" y="3001010"/>
            <a:ext cx="1382395" cy="368935"/>
          </a:xfrm>
          <a:prstGeom prst="rect"/>
          <a:ln w="12700" cap="flat" cmpd="sng">
            <a:prstDash/>
            <a:miter lim="800000"/>
          </a:ln>
        </p:spPr>
        <p:txBody>
          <a:bodyPr wrap="none" lIns="45720" tIns="45720" rIns="4572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b="1"/>
              <a:t>1.</a:t>
            </a:r>
            <a:r>
              <a:rPr b="1"/>
              <a:t>자판기 기능</a:t>
            </a:r>
            <a:r>
              <a:rPr b="1"/>
              <a:t> </a:t>
            </a:r>
            <a:endParaRPr lang="ko-KR" altLang="en-US" b="1"/>
          </a:p>
        </p:txBody>
      </p:sp>
      <p:sp>
        <p:nvSpPr>
          <p:cNvPr id="342" name="TextBox 136"/>
          <p:cNvSpPr txBox="1"/>
          <p:nvPr/>
        </p:nvSpPr>
        <p:spPr>
          <a:xfrm>
            <a:off x="4392930" y="3023870"/>
            <a:ext cx="888365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 </a:t>
            </a:r>
            <a:r>
              <a:t>키워드</a:t>
            </a:r>
          </a:p>
        </p:txBody>
      </p:sp>
      <p:sp>
        <p:nvSpPr>
          <p:cNvPr id="343" name="TextBox 137"/>
          <p:cNvSpPr txBox="1"/>
          <p:nvPr/>
        </p:nvSpPr>
        <p:spPr>
          <a:xfrm>
            <a:off x="6269355" y="3006725"/>
            <a:ext cx="888365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 </a:t>
            </a:r>
            <a:r>
              <a:t>키워드</a:t>
            </a:r>
          </a:p>
        </p:txBody>
      </p:sp>
      <p:sp>
        <p:nvSpPr>
          <p:cNvPr id="344" name="TextBox 138"/>
          <p:cNvSpPr txBox="1"/>
          <p:nvPr/>
        </p:nvSpPr>
        <p:spPr>
          <a:xfrm>
            <a:off x="8100060" y="3006725"/>
            <a:ext cx="888365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 </a:t>
            </a:r>
            <a:r>
              <a:t>키워드</a:t>
            </a:r>
          </a:p>
        </p:txBody>
      </p:sp>
      <p:sp>
        <p:nvSpPr>
          <p:cNvPr id="345" name="TextBox 4"/>
          <p:cNvSpPr txBox="1"/>
          <p:nvPr/>
        </p:nvSpPr>
        <p:spPr>
          <a:xfrm>
            <a:off x="10454005" y="1123315"/>
            <a:ext cx="890270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목차</a:t>
            </a:r>
          </a:p>
        </p:txBody>
      </p:sp>
      <p:sp>
        <p:nvSpPr>
          <p:cNvPr id="346" name="TextBox 139"/>
          <p:cNvSpPr txBox="1"/>
          <p:nvPr/>
        </p:nvSpPr>
        <p:spPr>
          <a:xfrm>
            <a:off x="2734945" y="5616575"/>
            <a:ext cx="888365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5 </a:t>
            </a:r>
            <a:r>
              <a:t>키워드</a:t>
            </a:r>
          </a:p>
        </p:txBody>
      </p:sp>
      <p:sp>
        <p:nvSpPr>
          <p:cNvPr id="347" name="TextBox 140"/>
          <p:cNvSpPr txBox="1"/>
          <p:nvPr/>
        </p:nvSpPr>
        <p:spPr>
          <a:xfrm>
            <a:off x="4483100" y="5598795"/>
            <a:ext cx="888365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6 </a:t>
            </a:r>
            <a:r>
              <a:t>키워드</a:t>
            </a:r>
          </a:p>
        </p:txBody>
      </p:sp>
      <p:sp>
        <p:nvSpPr>
          <p:cNvPr id="348" name="TextBox 141"/>
          <p:cNvSpPr txBox="1"/>
          <p:nvPr/>
        </p:nvSpPr>
        <p:spPr>
          <a:xfrm>
            <a:off x="6316345" y="5601970"/>
            <a:ext cx="888365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7 </a:t>
            </a:r>
            <a:r>
              <a:t>키워드</a:t>
            </a:r>
          </a:p>
        </p:txBody>
      </p:sp>
      <p:sp>
        <p:nvSpPr>
          <p:cNvPr id="349" name="TextBox 142"/>
          <p:cNvSpPr txBox="1"/>
          <p:nvPr/>
        </p:nvSpPr>
        <p:spPr>
          <a:xfrm>
            <a:off x="8067040" y="5584190"/>
            <a:ext cx="888365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8 </a:t>
            </a:r>
            <a:r>
              <a:t>키워드</a:t>
            </a:r>
          </a:p>
        </p:txBody>
      </p:sp>
      <p:sp>
        <p:nvSpPr>
          <p:cNvPr id="350" name="사각형: 둥근 모서리 160"/>
          <p:cNvSpPr>
            <a:spLocks/>
          </p:cNvSpPr>
          <p:nvPr/>
        </p:nvSpPr>
        <p:spPr>
          <a:xfrm rot="0">
            <a:off x="2621280" y="3459480"/>
            <a:ext cx="1254125" cy="375920"/>
          </a:xfrm>
          <a:prstGeom prst="roundRect">
            <a:avLst>
              <a:gd name="adj" fmla="val 50000"/>
            </a:avLst>
          </a:prstGeom>
          <a:solidFill>
            <a:srgbClr val="A6A6A6"/>
          </a:solidFill>
          <a:ln w="12700" cap="flat" cmpd="sng">
            <a:prstDash/>
            <a:miter lim="800000"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>
                <a:solidFill>
                  <a:srgbClr val="FFFFFF"/>
                </a:solidFill>
              </a:defRPr>
            </a:pPr>
            <a:endParaRPr lang="ko-KR" altLang="en-US" sz="1800" cap="none" i="0" b="0" strike="noStrike">
              <a:ln w="9525" cap="flat" cmpd="sng">
                <a:noFill/>
                <a:prstDash/>
              </a:ln>
              <a:solidFill>
                <a:srgbClr val="000000"/>
              </a:solidFill>
              <a:latin typeface="NanumSquare_acR" charset="0"/>
              <a:ea typeface="NanumSquare_acR" charset="0"/>
              <a:cs typeface="+mj-cs"/>
            </a:endParaRPr>
          </a:p>
        </p:txBody>
      </p:sp>
      <p:grpSp>
        <p:nvGrpSpPr>
          <p:cNvPr id="355" name="그룹 163"/>
          <p:cNvGrpSpPr/>
          <p:nvPr/>
        </p:nvGrpSpPr>
        <p:grpSpPr>
          <a:xfrm>
            <a:off x="2690495" y="1710055"/>
            <a:ext cx="919480" cy="1240790"/>
            <a:chOff x="2690495" y="1710055"/>
            <a:chExt cx="919480" cy="1240790"/>
          </a:xfrm>
        </p:grpSpPr>
        <p:sp>
          <p:nvSpPr>
            <p:cNvPr id="351" name="Freeform 12"/>
            <p:cNvSpPr>
              <a:spLocks/>
            </p:cNvSpPr>
            <p:nvPr/>
          </p:nvSpPr>
          <p:spPr>
            <a:xfrm rot="0">
              <a:off x="2690495" y="1725295"/>
              <a:ext cx="918845" cy="1226820"/>
            </a:xfrm>
            <a:custGeom>
              <a:gdLst>
                <a:gd fmla="*/ 0 w 21601" name="TX0"/>
                <a:gd fmla="*/ 11890 h 21601" name="TY0"/>
                <a:gd fmla="*/ 0 w 21601" name="TX1"/>
                <a:gd fmla="*/ 2609 h 21601" name="TY1"/>
                <a:gd fmla="*/ 1512 w 21601" name="TX2"/>
                <a:gd fmla="*/ 1255 h 21601" name="TY2"/>
                <a:gd fmla="*/ 2862 w 21601" name="TX3"/>
                <a:gd fmla="*/ 0 h 21601" name="TY3"/>
                <a:gd fmla="*/ 18738 w 21601" name="TX4"/>
                <a:gd fmla="*/ 0 h 21601" name="TY4"/>
                <a:gd fmla="*/ 20088 w 21601" name="TX5"/>
                <a:gd fmla="*/ 1255 h 21601" name="TY5"/>
                <a:gd fmla="*/ 21600 w 21601" name="TX6"/>
                <a:gd fmla="*/ 2609 h 21601" name="TY6"/>
                <a:gd fmla="*/ 21600 w 21601" name="TX7"/>
                <a:gd fmla="*/ 18991 h 21601" name="TY7"/>
                <a:gd fmla="*/ 20088 w 21601" name="TX8"/>
                <a:gd fmla="*/ 20345 h 21601" name="TY8"/>
                <a:gd fmla="*/ 18738 w 21601" name="TX9"/>
                <a:gd fmla="*/ 21600 h 21601" name="TY9"/>
                <a:gd fmla="*/ 2862 w 21601" name="TX10"/>
                <a:gd fmla="*/ 21600 h 21601" name="TY10"/>
                <a:gd fmla="*/ 1512 w 21601" name="TX11"/>
                <a:gd fmla="*/ 20345 h 21601" name="TY11"/>
                <a:gd fmla="*/ 0 w 21601" name="TX12"/>
                <a:gd fmla="*/ 18991 h 21601" name="TY12"/>
                <a:gd fmla="*/ 0 w 21601" name="TX13"/>
                <a:gd fmla="*/ 9710 h 21601" name="TY1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</a:cxnLst>
              <a:rect l="l" t="t" r="r" b="b"/>
              <a:pathLst>
                <a:path w="21601" h="21601">
                  <a:moveTo>
                    <a:pt x="0" y="11890"/>
                  </a:moveTo>
                  <a:lnTo>
                    <a:pt x="0" y="2609"/>
                  </a:lnTo>
                  <a:cubicBezTo>
                    <a:pt x="0" y="2015"/>
                    <a:pt x="594" y="1486"/>
                    <a:pt x="1512" y="1255"/>
                  </a:cubicBezTo>
                  <a:cubicBezTo>
                    <a:pt x="2268" y="1057"/>
                    <a:pt x="2862" y="528"/>
                    <a:pt x="2862" y="0"/>
                  </a:cubicBezTo>
                  <a:lnTo>
                    <a:pt x="18738" y="0"/>
                  </a:lnTo>
                  <a:cubicBezTo>
                    <a:pt x="18738" y="528"/>
                    <a:pt x="19332" y="1057"/>
                    <a:pt x="20088" y="1255"/>
                  </a:cubicBezTo>
                  <a:cubicBezTo>
                    <a:pt x="21006" y="1486"/>
                    <a:pt x="21600" y="2015"/>
                    <a:pt x="21600" y="2609"/>
                  </a:cubicBezTo>
                  <a:lnTo>
                    <a:pt x="21600" y="18991"/>
                  </a:lnTo>
                  <a:cubicBezTo>
                    <a:pt x="21600" y="19585"/>
                    <a:pt x="21006" y="20114"/>
                    <a:pt x="20088" y="20345"/>
                  </a:cubicBezTo>
                  <a:cubicBezTo>
                    <a:pt x="19332" y="20543"/>
                    <a:pt x="18738" y="21072"/>
                    <a:pt x="18738" y="21600"/>
                  </a:cubicBezTo>
                  <a:lnTo>
                    <a:pt x="2862" y="21600"/>
                  </a:lnTo>
                  <a:cubicBezTo>
                    <a:pt x="2862" y="21072"/>
                    <a:pt x="2268" y="20543"/>
                    <a:pt x="1512" y="20345"/>
                  </a:cubicBezTo>
                  <a:cubicBezTo>
                    <a:pt x="594" y="20114"/>
                    <a:pt x="0" y="19585"/>
                    <a:pt x="0" y="18991"/>
                  </a:cubicBezTo>
                  <a:lnTo>
                    <a:pt x="0" y="9710"/>
                  </a:lnTo>
                </a:path>
              </a:pathLst>
            </a:custGeom>
            <a:solidFill>
              <a:srgbClr val="FD959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52" name="Freeform 16"/>
            <p:cNvSpPr>
              <a:spLocks/>
            </p:cNvSpPr>
            <p:nvPr/>
          </p:nvSpPr>
          <p:spPr>
            <a:xfrm rot="0">
              <a:off x="2797810" y="1710055"/>
              <a:ext cx="699135" cy="51435"/>
            </a:xfrm>
            <a:custGeom>
              <a:gdLst>
                <a:gd fmla="*/ 20196 w 21601" name="TX0"/>
                <a:gd fmla="*/ 21600 h 21601" name="TY0"/>
                <a:gd fmla="*/ 1404 w 21601" name="TX1"/>
                <a:gd fmla="*/ 21600 h 21601" name="TY1"/>
                <a:gd fmla="*/ 0 w 21601" name="TX2"/>
                <a:gd fmla="*/ 10800 h 21601" name="TY2"/>
                <a:gd fmla="*/ 1404 w 21601" name="TX3"/>
                <a:gd fmla="*/ 0 h 21601" name="TY3"/>
                <a:gd fmla="*/ 20196 w 21601" name="TX4"/>
                <a:gd fmla="*/ 0 h 21601" name="TY4"/>
                <a:gd fmla="*/ 21600 w 21601" name="TX5"/>
                <a:gd fmla="*/ 10800 h 21601" name="TY5"/>
                <a:gd fmla="*/ 20196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53" name="Freeform 17"/>
            <p:cNvSpPr>
              <a:spLocks/>
            </p:cNvSpPr>
            <p:nvPr/>
          </p:nvSpPr>
          <p:spPr>
            <a:xfrm rot="0">
              <a:off x="2698115" y="1942465"/>
              <a:ext cx="911860" cy="833120"/>
            </a:xfrm>
            <a:custGeom>
              <a:gdLst>
                <a:gd fmla="*/ 21600 w 21601" name="TX0"/>
                <a:gd fmla="*/ 14856 h 21601" name="TY0"/>
                <a:gd fmla="*/ 0 w 21601" name="TX1"/>
                <a:gd fmla="*/ 21600 h 21601" name="TY1"/>
                <a:gd fmla="*/ 0 w 21601" name="TX2"/>
                <a:gd fmla="*/ 6744 h 21601" name="TY2"/>
                <a:gd fmla="*/ 21600 w 21601" name="TX3"/>
                <a:gd fmla="*/ 0 h 21601" name="TY3"/>
                <a:gd fmla="*/ 21600 w 21601" name="TX4"/>
                <a:gd fmla="*/ 14856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14856"/>
                  </a:moveTo>
                  <a:lnTo>
                    <a:pt x="0" y="21600"/>
                  </a:lnTo>
                  <a:lnTo>
                    <a:pt x="0" y="6744"/>
                  </a:lnTo>
                  <a:lnTo>
                    <a:pt x="21600" y="0"/>
                  </a:lnTo>
                  <a:lnTo>
                    <a:pt x="21600" y="14856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54" name="Freeform 18"/>
            <p:cNvSpPr>
              <a:spLocks/>
            </p:cNvSpPr>
            <p:nvPr/>
          </p:nvSpPr>
          <p:spPr>
            <a:xfrm rot="0">
              <a:off x="2690495" y="2020570"/>
              <a:ext cx="920115" cy="655955"/>
            </a:xfrm>
            <a:custGeom>
              <a:gdLst>
                <a:gd fmla="*/ 21600 w 21601" name="TX0"/>
                <a:gd fmla="*/ 12623 h 21601" name="TY0"/>
                <a:gd fmla="*/ 0 w 21601" name="TX1"/>
                <a:gd fmla="*/ 21600 h 21601" name="TY1"/>
                <a:gd fmla="*/ 0 w 21601" name="TX2"/>
                <a:gd fmla="*/ 8978 h 21601" name="TY2"/>
                <a:gd fmla="*/ 21600 w 21601" name="TX3"/>
                <a:gd fmla="*/ 0 h 21601" name="TY3"/>
                <a:gd fmla="*/ 21600 w 21601" name="TX4"/>
                <a:gd fmla="*/ 12623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12623"/>
                  </a:moveTo>
                  <a:lnTo>
                    <a:pt x="0" y="21600"/>
                  </a:lnTo>
                  <a:lnTo>
                    <a:pt x="0" y="8978"/>
                  </a:lnTo>
                  <a:lnTo>
                    <a:pt x="21600" y="0"/>
                  </a:lnTo>
                  <a:lnTo>
                    <a:pt x="21600" y="12623"/>
                  </a:lnTo>
                  <a:close/>
                </a:path>
              </a:pathLst>
            </a:custGeom>
            <a:solidFill>
              <a:srgbClr val="E7C8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</p:grpSp>
      <p:sp>
        <p:nvSpPr>
          <p:cNvPr id="356" name="자유형: 도형 170"/>
          <p:cNvSpPr/>
          <p:nvPr/>
        </p:nvSpPr>
        <p:spPr>
          <a:xfrm>
            <a:off x="2853690" y="2557780"/>
            <a:ext cx="603885" cy="406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6765" y="0"/>
                  <a:pt x="21600" y="6964"/>
                  <a:pt x="21600" y="15555"/>
                </a:cubicBezTo>
                <a:cubicBezTo>
                  <a:pt x="21600" y="16629"/>
                  <a:pt x="21524" y="17677"/>
                  <a:pt x="21381" y="18690"/>
                </a:cubicBezTo>
                <a:lnTo>
                  <a:pt x="20753" y="21600"/>
                </a:lnTo>
                <a:lnTo>
                  <a:pt x="847" y="21600"/>
                </a:lnTo>
                <a:lnTo>
                  <a:pt x="219" y="18690"/>
                </a:lnTo>
                <a:cubicBezTo>
                  <a:pt x="76" y="17677"/>
                  <a:pt x="0" y="16629"/>
                  <a:pt x="0" y="15555"/>
                </a:cubicBezTo>
                <a:cubicBezTo>
                  <a:pt x="0" y="6964"/>
                  <a:pt x="4835" y="0"/>
                  <a:pt x="10800" y="0"/>
                </a:cubicBezTo>
                <a:close/>
              </a:path>
            </a:pathLst>
          </a:custGeom>
          <a:ln w="19050">
            <a:solidFill>
              <a:srgbClr val="A6A6A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62" name="그룹 16"/>
          <p:cNvGrpSpPr/>
          <p:nvPr/>
        </p:nvGrpSpPr>
        <p:grpSpPr>
          <a:xfrm>
            <a:off x="-3804920" y="3409950"/>
            <a:ext cx="3124835" cy="912495"/>
            <a:chOff x="-3804920" y="3409950"/>
            <a:chExt cx="3124835" cy="912495"/>
          </a:xfrm>
        </p:grpSpPr>
        <p:sp>
          <p:nvSpPr>
            <p:cNvPr id="357" name="Freeform 7"/>
            <p:cNvSpPr/>
            <p:nvPr/>
          </p:nvSpPr>
          <p:spPr>
            <a:xfrm>
              <a:off x="-3804920" y="3599180"/>
              <a:ext cx="1199515" cy="708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90" y="21600"/>
                  </a:moveTo>
                  <a:lnTo>
                    <a:pt x="1798" y="21600"/>
                  </a:lnTo>
                  <a:cubicBezTo>
                    <a:pt x="807" y="21600"/>
                    <a:pt x="0" y="21179"/>
                    <a:pt x="0" y="20655"/>
                  </a:cubicBezTo>
                  <a:lnTo>
                    <a:pt x="0" y="938"/>
                  </a:lnTo>
                  <a:cubicBezTo>
                    <a:pt x="0" y="421"/>
                    <a:pt x="807" y="0"/>
                    <a:pt x="1798" y="0"/>
                  </a:cubicBezTo>
                  <a:lnTo>
                    <a:pt x="19790" y="0"/>
                  </a:lnTo>
                  <a:cubicBezTo>
                    <a:pt x="20793" y="0"/>
                    <a:pt x="21600" y="421"/>
                    <a:pt x="21600" y="938"/>
                  </a:cubicBezTo>
                  <a:lnTo>
                    <a:pt x="21600" y="20655"/>
                  </a:lnTo>
                  <a:cubicBezTo>
                    <a:pt x="21600" y="21179"/>
                    <a:pt x="20793" y="21600"/>
                    <a:pt x="19790" y="21600"/>
                  </a:cubicBezTo>
                  <a:close/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61" name="Group 4"/>
            <p:cNvGrpSpPr/>
            <p:nvPr/>
          </p:nvGrpSpPr>
          <p:grpSpPr>
            <a:xfrm>
              <a:off x="-2651125" y="3409950"/>
              <a:ext cx="1971040" cy="912495"/>
              <a:chOff x="-2651125" y="3409950"/>
              <a:chExt cx="1971040" cy="912495"/>
            </a:xfrm>
          </p:grpSpPr>
          <p:sp>
            <p:nvSpPr>
              <p:cNvPr id="358" name="Freeform 5"/>
              <p:cNvSpPr/>
              <p:nvPr/>
            </p:nvSpPr>
            <p:spPr>
              <a:xfrm>
                <a:off x="-2243455" y="3409950"/>
                <a:ext cx="1563370" cy="9124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0" h="21600" fill="norm" stroke="1" extrusionOk="0">
                    <a:moveTo>
                      <a:pt x="20074" y="3088"/>
                    </a:moveTo>
                    <a:lnTo>
                      <a:pt x="13122" y="3088"/>
                    </a:lnTo>
                    <a:lnTo>
                      <a:pt x="13122" y="2312"/>
                    </a:lnTo>
                    <a:cubicBezTo>
                      <a:pt x="13122" y="1038"/>
                      <a:pt x="12492" y="0"/>
                      <a:pt x="11718" y="0"/>
                    </a:cubicBezTo>
                    <a:lnTo>
                      <a:pt x="8678" y="0"/>
                    </a:lnTo>
                    <a:cubicBezTo>
                      <a:pt x="7636" y="0"/>
                      <a:pt x="6623" y="571"/>
                      <a:pt x="5801" y="1625"/>
                    </a:cubicBezTo>
                    <a:lnTo>
                      <a:pt x="3963" y="3979"/>
                    </a:lnTo>
                    <a:cubicBezTo>
                      <a:pt x="3632" y="4399"/>
                      <a:pt x="3227" y="4629"/>
                      <a:pt x="2810" y="4629"/>
                    </a:cubicBezTo>
                    <a:lnTo>
                      <a:pt x="0" y="4629"/>
                    </a:lnTo>
                    <a:lnTo>
                      <a:pt x="0" y="20829"/>
                    </a:lnTo>
                    <a:lnTo>
                      <a:pt x="1682" y="20829"/>
                    </a:lnTo>
                    <a:cubicBezTo>
                      <a:pt x="2380" y="20829"/>
                      <a:pt x="3078" y="20924"/>
                      <a:pt x="3762" y="21112"/>
                    </a:cubicBezTo>
                    <a:lnTo>
                      <a:pt x="4511" y="21317"/>
                    </a:lnTo>
                    <a:cubicBezTo>
                      <a:pt x="5199" y="21506"/>
                      <a:pt x="5894" y="21600"/>
                      <a:pt x="6592" y="21600"/>
                    </a:cubicBezTo>
                    <a:lnTo>
                      <a:pt x="11090" y="21600"/>
                    </a:lnTo>
                    <a:cubicBezTo>
                      <a:pt x="11851" y="21600"/>
                      <a:pt x="12533" y="20662"/>
                      <a:pt x="12571" y="19409"/>
                    </a:cubicBezTo>
                    <a:cubicBezTo>
                      <a:pt x="12616" y="18072"/>
                      <a:pt x="11969" y="16971"/>
                      <a:pt x="11170" y="16971"/>
                    </a:cubicBezTo>
                    <a:lnTo>
                      <a:pt x="12027" y="16971"/>
                    </a:lnTo>
                    <a:cubicBezTo>
                      <a:pt x="12788" y="16971"/>
                      <a:pt x="13470" y="16032"/>
                      <a:pt x="13511" y="14779"/>
                    </a:cubicBezTo>
                    <a:cubicBezTo>
                      <a:pt x="13553" y="13448"/>
                      <a:pt x="12906" y="12341"/>
                      <a:pt x="12106" y="12341"/>
                    </a:cubicBezTo>
                    <a:lnTo>
                      <a:pt x="13043" y="12341"/>
                    </a:lnTo>
                    <a:cubicBezTo>
                      <a:pt x="13804" y="12341"/>
                      <a:pt x="14486" y="11403"/>
                      <a:pt x="14527" y="10155"/>
                    </a:cubicBezTo>
                    <a:cubicBezTo>
                      <a:pt x="14569" y="8818"/>
                      <a:pt x="13925" y="7712"/>
                      <a:pt x="13122" y="7712"/>
                    </a:cubicBezTo>
                    <a:lnTo>
                      <a:pt x="20154" y="7712"/>
                    </a:lnTo>
                    <a:cubicBezTo>
                      <a:pt x="20956" y="7712"/>
                      <a:pt x="21600" y="6611"/>
                      <a:pt x="21559" y="5274"/>
                    </a:cubicBezTo>
                    <a:cubicBezTo>
                      <a:pt x="21517" y="4026"/>
                      <a:pt x="20835" y="3088"/>
                      <a:pt x="20074" y="3088"/>
                    </a:cubicBezTo>
                  </a:path>
                </a:pathLst>
              </a:custGeom>
              <a:solidFill>
                <a:srgbClr val="F5D3A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9" name="Freeform 7"/>
              <p:cNvSpPr/>
              <p:nvPr/>
            </p:nvSpPr>
            <p:spPr>
              <a:xfrm>
                <a:off x="-2651125" y="3573145"/>
                <a:ext cx="407670" cy="7493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790" y="21600"/>
                    </a:moveTo>
                    <a:lnTo>
                      <a:pt x="1798" y="21600"/>
                    </a:lnTo>
                    <a:cubicBezTo>
                      <a:pt x="807" y="21600"/>
                      <a:pt x="0" y="21179"/>
                      <a:pt x="0" y="20655"/>
                    </a:cubicBezTo>
                    <a:lnTo>
                      <a:pt x="0" y="938"/>
                    </a:lnTo>
                    <a:cubicBezTo>
                      <a:pt x="0" y="421"/>
                      <a:pt x="807" y="0"/>
                      <a:pt x="1798" y="0"/>
                    </a:cubicBezTo>
                    <a:lnTo>
                      <a:pt x="19790" y="0"/>
                    </a:lnTo>
                    <a:cubicBezTo>
                      <a:pt x="20793" y="0"/>
                      <a:pt x="21600" y="421"/>
                      <a:pt x="21600" y="938"/>
                    </a:cubicBezTo>
                    <a:lnTo>
                      <a:pt x="21600" y="20655"/>
                    </a:lnTo>
                    <a:cubicBezTo>
                      <a:pt x="21600" y="21179"/>
                      <a:pt x="20793" y="21600"/>
                      <a:pt x="19790" y="21600"/>
                    </a:cubicBezTo>
                    <a:close/>
                  </a:path>
                </a:pathLst>
              </a:custGeom>
              <a:solidFill>
                <a:srgbClr val="DCAEB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0" name="Oval 8"/>
              <p:cNvSpPr/>
              <p:nvPr/>
            </p:nvSpPr>
            <p:spPr>
              <a:xfrm>
                <a:off x="-2515235" y="4094480"/>
                <a:ext cx="135890" cy="130175"/>
              </a:xfrm>
              <a:prstGeom prst="ellipse">
                <a:avLst/>
              </a:prstGeom>
              <a:solidFill>
                <a:srgbClr val="F3F5F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171 0.00453 " pathEditMode="relative" ptsTypes="" rAng="0">
                                      <p:cBhvr>
                                        <p:cTn id="6" dur="2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xit" presetSubtype="4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" grpId="2" advAuto="0" build="whole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E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6" name="그룹 139"/>
          <p:cNvGrpSpPr/>
          <p:nvPr/>
        </p:nvGrpSpPr>
        <p:grpSpPr>
          <a:xfrm>
            <a:off x="-1" y="-9229063"/>
            <a:ext cx="12208734" cy="17984593"/>
            <a:chOff x="0" y="0"/>
            <a:chExt cx="12208732" cy="17984592"/>
          </a:xfrm>
        </p:grpSpPr>
        <p:sp>
          <p:nvSpPr>
            <p:cNvPr id="1212" name="Freeform 42"/>
            <p:cNvSpPr/>
            <p:nvPr/>
          </p:nvSpPr>
          <p:spPr>
            <a:xfrm>
              <a:off x="0" y="1589321"/>
              <a:ext cx="12208733" cy="4282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13" name="Freeform 43"/>
            <p:cNvSpPr/>
            <p:nvPr/>
          </p:nvSpPr>
          <p:spPr>
            <a:xfrm>
              <a:off x="3501727" y="0"/>
              <a:ext cx="5205278" cy="1589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14" name="Freeform 44"/>
            <p:cNvSpPr/>
            <p:nvPr/>
          </p:nvSpPr>
          <p:spPr>
            <a:xfrm>
              <a:off x="0" y="5872160"/>
              <a:ext cx="12208733" cy="12112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15" name="Rectangle 46"/>
            <p:cNvSpPr/>
            <p:nvPr/>
          </p:nvSpPr>
          <p:spPr>
            <a:xfrm>
              <a:off x="0" y="10150862"/>
              <a:ext cx="12208733" cy="5236458"/>
            </a:xfrm>
            <a:prstGeom prst="rect">
              <a:avLst/>
            </a:pr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217" name="TextBox 1"/>
          <p:cNvSpPr txBox="1"/>
          <p:nvPr/>
        </p:nvSpPr>
        <p:spPr>
          <a:xfrm>
            <a:off x="197227" y="-6194782"/>
            <a:ext cx="9330857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t>3</a:t>
            </a:r>
          </a:p>
          <a:p>
            <a:pPr algn="ctr"/>
            <a:r>
              <a:t>주스주스</a:t>
            </a:r>
          </a:p>
        </p:txBody>
      </p:sp>
      <p:graphicFrame>
        <p:nvGraphicFramePr>
          <p:cNvPr id="1218" name="차트 67"/>
          <p:cNvGraphicFramePr/>
          <p:nvPr/>
        </p:nvGraphicFramePr>
        <p:xfrm>
          <a:off x="1610568" y="1620102"/>
          <a:ext cx="5665770" cy="3241143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1219" name="차트 68"/>
          <p:cNvGraphicFramePr/>
          <p:nvPr/>
        </p:nvGraphicFramePr>
        <p:xfrm>
          <a:off x="8148683" y="1657322"/>
          <a:ext cx="5665770" cy="3241143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1220" name="직선 화살표 연결선 69"/>
          <p:cNvSpPr/>
          <p:nvPr/>
        </p:nvSpPr>
        <p:spPr>
          <a:xfrm>
            <a:off x="2371414" y="2089233"/>
            <a:ext cx="812801" cy="1193801"/>
          </a:xfrm>
          <a:prstGeom prst="line">
            <a:avLst/>
          </a:prstGeom>
          <a:ln w="76200">
            <a:solidFill>
              <a:srgbClr val="FF7C8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21" name="직선 화살표 연결선 70"/>
          <p:cNvSpPr/>
          <p:nvPr/>
        </p:nvSpPr>
        <p:spPr>
          <a:xfrm>
            <a:off x="8861203" y="1921740"/>
            <a:ext cx="725441" cy="877542"/>
          </a:xfrm>
          <a:prstGeom prst="line">
            <a:avLst/>
          </a:prstGeom>
          <a:ln w="76200">
            <a:solidFill>
              <a:srgbClr val="FF7C8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graphicFrame>
        <p:nvGraphicFramePr>
          <p:cNvPr id="1222" name="차트 71"/>
          <p:cNvGraphicFramePr/>
          <p:nvPr/>
        </p:nvGraphicFramePr>
        <p:xfrm>
          <a:off x="4879626" y="1620101"/>
          <a:ext cx="5665770" cy="3241143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223" name="직선 화살표 연결선 72"/>
          <p:cNvSpPr/>
          <p:nvPr/>
        </p:nvSpPr>
        <p:spPr>
          <a:xfrm flipV="1">
            <a:off x="5225143" y="2143978"/>
            <a:ext cx="979715" cy="1607713"/>
          </a:xfrm>
          <a:prstGeom prst="line">
            <a:avLst/>
          </a:prstGeom>
          <a:ln w="76200">
            <a:solidFill>
              <a:srgbClr val="FF7C8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24" name="직사각형 76"/>
          <p:cNvSpPr txBox="1"/>
          <p:nvPr/>
        </p:nvSpPr>
        <p:spPr>
          <a:xfrm>
            <a:off x="1257182" y="4962499"/>
            <a:ext cx="3068626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spcBef>
                <a:spcPts val="800"/>
              </a:spcBef>
            </a:lvl1pPr>
          </a:lstStyle>
          <a:p>
            <a:pPr/>
            <a:r>
              <a:t>Classification time per truck </a:t>
            </a:r>
          </a:p>
        </p:txBody>
      </p:sp>
      <p:sp>
        <p:nvSpPr>
          <p:cNvPr id="1225" name="직사각형 77"/>
          <p:cNvSpPr txBox="1"/>
          <p:nvPr/>
        </p:nvSpPr>
        <p:spPr>
          <a:xfrm>
            <a:off x="2739935" y="2155510"/>
            <a:ext cx="82743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spcBef>
                <a:spcPts val="800"/>
              </a:spcBef>
            </a:lvl1pPr>
          </a:lstStyle>
          <a:p>
            <a:pPr/>
            <a:r>
              <a:t>16.3 %</a:t>
            </a:r>
          </a:p>
        </p:txBody>
      </p:sp>
      <p:sp>
        <p:nvSpPr>
          <p:cNvPr id="1226" name="직사각형 78"/>
          <p:cNvSpPr txBox="1"/>
          <p:nvPr/>
        </p:nvSpPr>
        <p:spPr>
          <a:xfrm>
            <a:off x="4714586" y="5009941"/>
            <a:ext cx="242397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spcBef>
                <a:spcPts val="800"/>
              </a:spcBef>
            </a:lvl1pPr>
          </a:lstStyle>
          <a:p>
            <a:pPr/>
            <a:r>
              <a:t>Classification Capacity</a:t>
            </a:r>
          </a:p>
        </p:txBody>
      </p:sp>
      <p:sp>
        <p:nvSpPr>
          <p:cNvPr id="1227" name="직사각형 79"/>
          <p:cNvSpPr txBox="1"/>
          <p:nvPr/>
        </p:nvSpPr>
        <p:spPr>
          <a:xfrm>
            <a:off x="4995515" y="2291450"/>
            <a:ext cx="82743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spcBef>
                <a:spcPts val="800"/>
              </a:spcBef>
            </a:lvl1pPr>
          </a:lstStyle>
          <a:p>
            <a:pPr/>
            <a:r>
              <a:t>23.3 %</a:t>
            </a:r>
          </a:p>
        </p:txBody>
      </p:sp>
      <p:sp>
        <p:nvSpPr>
          <p:cNvPr id="1228" name="직사각형 80"/>
          <p:cNvSpPr txBox="1"/>
          <p:nvPr/>
        </p:nvSpPr>
        <p:spPr>
          <a:xfrm>
            <a:off x="8264571" y="5005892"/>
            <a:ext cx="202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spcBef>
                <a:spcPts val="800"/>
              </a:spcBef>
            </a:lvl1pPr>
          </a:lstStyle>
          <a:p>
            <a:pPr/>
            <a:r>
              <a:t>HUB residual rates</a:t>
            </a:r>
          </a:p>
        </p:txBody>
      </p:sp>
      <p:sp>
        <p:nvSpPr>
          <p:cNvPr id="1229" name="직사각형 81"/>
          <p:cNvSpPr txBox="1"/>
          <p:nvPr/>
        </p:nvSpPr>
        <p:spPr>
          <a:xfrm>
            <a:off x="9303536" y="1848323"/>
            <a:ext cx="690272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spcBef>
                <a:spcPts val="800"/>
              </a:spcBef>
            </a:lvl1pPr>
          </a:lstStyle>
          <a:p>
            <a:pPr/>
            <a:r>
              <a:t>6.8 %</a:t>
            </a:r>
          </a:p>
        </p:txBody>
      </p:sp>
      <p:grpSp>
        <p:nvGrpSpPr>
          <p:cNvPr id="1232" name="그룹 2"/>
          <p:cNvGrpSpPr/>
          <p:nvPr/>
        </p:nvGrpSpPr>
        <p:grpSpPr>
          <a:xfrm>
            <a:off x="3150429" y="3743807"/>
            <a:ext cx="547021" cy="529195"/>
            <a:chOff x="0" y="0"/>
            <a:chExt cx="547020" cy="529194"/>
          </a:xfrm>
        </p:grpSpPr>
        <p:sp>
          <p:nvSpPr>
            <p:cNvPr id="1230" name="타원 82"/>
            <p:cNvSpPr/>
            <p:nvPr/>
          </p:nvSpPr>
          <p:spPr>
            <a:xfrm>
              <a:off x="-1" y="-1"/>
              <a:ext cx="547022" cy="529196"/>
            </a:xfrm>
            <a:prstGeom prst="ellipse">
              <a:avLst/>
            </a:prstGeom>
            <a:solidFill>
              <a:srgbClr val="D5626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231" name="그래픽 85" descr="그래픽 85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4837" y="43376"/>
              <a:ext cx="457346" cy="4424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235" name="그룹 3"/>
          <p:cNvGrpSpPr/>
          <p:nvPr/>
        </p:nvGrpSpPr>
        <p:grpSpPr>
          <a:xfrm>
            <a:off x="6443915" y="2022978"/>
            <a:ext cx="484659" cy="503759"/>
            <a:chOff x="0" y="0"/>
            <a:chExt cx="484658" cy="503758"/>
          </a:xfrm>
        </p:grpSpPr>
        <p:sp>
          <p:nvSpPr>
            <p:cNvPr id="1233" name="타원 83"/>
            <p:cNvSpPr/>
            <p:nvPr/>
          </p:nvSpPr>
          <p:spPr>
            <a:xfrm>
              <a:off x="-1" y="-1"/>
              <a:ext cx="484660" cy="503760"/>
            </a:xfrm>
            <a:prstGeom prst="ellipse">
              <a:avLst/>
            </a:prstGeom>
            <a:solidFill>
              <a:srgbClr val="F4B18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234" name="그래픽 86" descr="그래픽 86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84244" y="76812"/>
              <a:ext cx="316171" cy="3286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238" name="그룹 4"/>
          <p:cNvGrpSpPr/>
          <p:nvPr/>
        </p:nvGrpSpPr>
        <p:grpSpPr>
          <a:xfrm>
            <a:off x="9703716" y="3220447"/>
            <a:ext cx="503842" cy="470580"/>
            <a:chOff x="0" y="0"/>
            <a:chExt cx="503840" cy="470578"/>
          </a:xfrm>
        </p:grpSpPr>
        <p:sp>
          <p:nvSpPr>
            <p:cNvPr id="1236" name="타원 84"/>
            <p:cNvSpPr/>
            <p:nvPr/>
          </p:nvSpPr>
          <p:spPr>
            <a:xfrm>
              <a:off x="-1" y="-1"/>
              <a:ext cx="503842" cy="470580"/>
            </a:xfrm>
            <a:prstGeom prst="ellipse">
              <a:avLst/>
            </a:prstGeom>
            <a:solidFill>
              <a:srgbClr val="FFD9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237" name="그래픽 87" descr="그래픽 87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3045" y="30160"/>
              <a:ext cx="417749" cy="3901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E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4" name="그룹 139"/>
          <p:cNvGrpSpPr/>
          <p:nvPr/>
        </p:nvGrpSpPr>
        <p:grpSpPr>
          <a:xfrm>
            <a:off x="-1" y="-9229063"/>
            <a:ext cx="12208734" cy="17984593"/>
            <a:chOff x="0" y="0"/>
            <a:chExt cx="12208732" cy="17984592"/>
          </a:xfrm>
        </p:grpSpPr>
        <p:sp>
          <p:nvSpPr>
            <p:cNvPr id="1240" name="Freeform 42"/>
            <p:cNvSpPr/>
            <p:nvPr/>
          </p:nvSpPr>
          <p:spPr>
            <a:xfrm>
              <a:off x="0" y="1589321"/>
              <a:ext cx="12208733" cy="4282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41" name="Freeform 43"/>
            <p:cNvSpPr/>
            <p:nvPr/>
          </p:nvSpPr>
          <p:spPr>
            <a:xfrm>
              <a:off x="3501727" y="0"/>
              <a:ext cx="5205278" cy="1589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42" name="Freeform 44"/>
            <p:cNvSpPr/>
            <p:nvPr/>
          </p:nvSpPr>
          <p:spPr>
            <a:xfrm>
              <a:off x="0" y="5872160"/>
              <a:ext cx="12208733" cy="12112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43" name="Rectangle 46"/>
            <p:cNvSpPr/>
            <p:nvPr/>
          </p:nvSpPr>
          <p:spPr>
            <a:xfrm>
              <a:off x="0" y="10150862"/>
              <a:ext cx="12208733" cy="5236458"/>
            </a:xfrm>
            <a:prstGeom prst="rect">
              <a:avLst/>
            </a:pr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245" name="TextBox 1"/>
          <p:cNvSpPr txBox="1"/>
          <p:nvPr/>
        </p:nvSpPr>
        <p:spPr>
          <a:xfrm>
            <a:off x="197227" y="-6194782"/>
            <a:ext cx="9330857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t>3</a:t>
            </a:r>
          </a:p>
          <a:p>
            <a:pPr algn="ctr"/>
            <a:r>
              <a:t>주스주스</a:t>
            </a:r>
          </a:p>
        </p:txBody>
      </p:sp>
      <p:grpSp>
        <p:nvGrpSpPr>
          <p:cNvPr id="1258" name="그룹 2"/>
          <p:cNvGrpSpPr/>
          <p:nvPr/>
        </p:nvGrpSpPr>
        <p:grpSpPr>
          <a:xfrm>
            <a:off x="4962576" y="2626789"/>
            <a:ext cx="2967429" cy="1939745"/>
            <a:chOff x="0" y="0"/>
            <a:chExt cx="2967428" cy="1939743"/>
          </a:xfrm>
        </p:grpSpPr>
        <p:sp>
          <p:nvSpPr>
            <p:cNvPr id="1246" name="직사각형 54"/>
            <p:cNvSpPr/>
            <p:nvPr/>
          </p:nvSpPr>
          <p:spPr>
            <a:xfrm>
              <a:off x="0" y="0"/>
              <a:ext cx="2869660" cy="379379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7" name="직사각형 55"/>
            <p:cNvSpPr/>
            <p:nvPr/>
          </p:nvSpPr>
          <p:spPr>
            <a:xfrm>
              <a:off x="0" y="520121"/>
              <a:ext cx="2869660" cy="379379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8" name="직사각형 56"/>
            <p:cNvSpPr/>
            <p:nvPr/>
          </p:nvSpPr>
          <p:spPr>
            <a:xfrm>
              <a:off x="0" y="1040243"/>
              <a:ext cx="2869660" cy="379379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9" name="직사각형 57"/>
            <p:cNvSpPr/>
            <p:nvPr/>
          </p:nvSpPr>
          <p:spPr>
            <a:xfrm>
              <a:off x="0" y="1560365"/>
              <a:ext cx="2869660" cy="379379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50" name="직사각형 58"/>
            <p:cNvSpPr/>
            <p:nvPr/>
          </p:nvSpPr>
          <p:spPr>
            <a:xfrm>
              <a:off x="1" y="0"/>
              <a:ext cx="1420243" cy="379379"/>
            </a:xfrm>
            <a:prstGeom prst="rect">
              <a:avLst/>
            </a:prstGeom>
            <a:solidFill>
              <a:srgbClr val="E4B4A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51" name="직사각형 59"/>
            <p:cNvSpPr/>
            <p:nvPr/>
          </p:nvSpPr>
          <p:spPr>
            <a:xfrm>
              <a:off x="0" y="520121"/>
              <a:ext cx="2140090" cy="379379"/>
            </a:xfrm>
            <a:prstGeom prst="rect">
              <a:avLst/>
            </a:prstGeom>
            <a:solidFill>
              <a:srgbClr val="E4B4A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52" name="직사각형 60"/>
            <p:cNvSpPr/>
            <p:nvPr/>
          </p:nvSpPr>
          <p:spPr>
            <a:xfrm>
              <a:off x="0" y="1040243"/>
              <a:ext cx="1789892" cy="379379"/>
            </a:xfrm>
            <a:prstGeom prst="rect">
              <a:avLst/>
            </a:prstGeom>
            <a:solidFill>
              <a:srgbClr val="E4B4A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53" name="직사각형 61"/>
            <p:cNvSpPr/>
            <p:nvPr/>
          </p:nvSpPr>
          <p:spPr>
            <a:xfrm>
              <a:off x="0" y="1560365"/>
              <a:ext cx="1624524" cy="379379"/>
            </a:xfrm>
            <a:prstGeom prst="rect">
              <a:avLst/>
            </a:prstGeom>
            <a:solidFill>
              <a:srgbClr val="E4B4A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54" name="TextBox 62"/>
            <p:cNvSpPr txBox="1"/>
            <p:nvPr/>
          </p:nvSpPr>
          <p:spPr>
            <a:xfrm>
              <a:off x="1558371" y="29501"/>
              <a:ext cx="691642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200">
                  <a:solidFill>
                    <a:srgbClr val="3A4047"/>
                  </a:solidFill>
                  <a:latin typeface="NanumSquare_acB"/>
                  <a:ea typeface="NanumSquare_acB"/>
                  <a:cs typeface="NanumSquare_acB"/>
                  <a:sym typeface="NanumSquare_acB"/>
                </a:defRPr>
              </a:lvl1pPr>
            </a:lstStyle>
            <a:p>
              <a:pPr/>
              <a:r>
                <a:t>11 %</a:t>
              </a:r>
            </a:p>
          </p:txBody>
        </p:sp>
        <p:sp>
          <p:nvSpPr>
            <p:cNvPr id="1255" name="TextBox 63"/>
            <p:cNvSpPr txBox="1"/>
            <p:nvPr/>
          </p:nvSpPr>
          <p:spPr>
            <a:xfrm>
              <a:off x="2275787" y="549623"/>
              <a:ext cx="691642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200">
                  <a:solidFill>
                    <a:srgbClr val="0D0D0D"/>
                  </a:solidFill>
                  <a:latin typeface="NanumSquare_acB"/>
                  <a:ea typeface="NanumSquare_acB"/>
                  <a:cs typeface="NanumSquare_acB"/>
                  <a:sym typeface="NanumSquare_acB"/>
                </a:defRPr>
              </a:lvl1pPr>
            </a:lstStyle>
            <a:p>
              <a:pPr/>
              <a:r>
                <a:t>18 %</a:t>
              </a:r>
            </a:p>
          </p:txBody>
        </p:sp>
        <p:sp>
          <p:nvSpPr>
            <p:cNvPr id="1256" name="TextBox 64"/>
            <p:cNvSpPr txBox="1"/>
            <p:nvPr/>
          </p:nvSpPr>
          <p:spPr>
            <a:xfrm>
              <a:off x="1913433" y="1069745"/>
              <a:ext cx="691642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200">
                  <a:solidFill>
                    <a:srgbClr val="3A4047"/>
                  </a:solidFill>
                  <a:latin typeface="NanumSquare_acB"/>
                  <a:ea typeface="NanumSquare_acB"/>
                  <a:cs typeface="NanumSquare_acB"/>
                  <a:sym typeface="NanumSquare_acB"/>
                </a:defRPr>
              </a:lvl1pPr>
            </a:lstStyle>
            <a:p>
              <a:pPr/>
              <a:r>
                <a:t>13 %</a:t>
              </a:r>
            </a:p>
          </p:txBody>
        </p:sp>
        <p:sp>
          <p:nvSpPr>
            <p:cNvPr id="1257" name="TextBox 65"/>
            <p:cNvSpPr txBox="1"/>
            <p:nvPr/>
          </p:nvSpPr>
          <p:spPr>
            <a:xfrm>
              <a:off x="1748065" y="1589867"/>
              <a:ext cx="691642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200">
                  <a:solidFill>
                    <a:srgbClr val="3A4047"/>
                  </a:solidFill>
                  <a:latin typeface="NanumSquare_acB"/>
                  <a:ea typeface="NanumSquare_acB"/>
                  <a:cs typeface="NanumSquare_acB"/>
                  <a:sym typeface="NanumSquare_acB"/>
                </a:defRPr>
              </a:lvl1pPr>
            </a:lstStyle>
            <a:p>
              <a:pPr/>
              <a:r>
                <a:t>12 %</a:t>
              </a:r>
            </a:p>
          </p:txBody>
        </p:sp>
      </p:grpSp>
      <p:sp>
        <p:nvSpPr>
          <p:cNvPr id="1259" name="TextBox 3"/>
          <p:cNvSpPr txBox="1"/>
          <p:nvPr/>
        </p:nvSpPr>
        <p:spPr>
          <a:xfrm>
            <a:off x="5316042" y="1861071"/>
            <a:ext cx="173405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차트를 설명하세요</a:t>
            </a:r>
          </a:p>
        </p:txBody>
      </p:sp>
      <p:sp>
        <p:nvSpPr>
          <p:cNvPr id="1260" name="TextBox 4"/>
          <p:cNvSpPr txBox="1"/>
          <p:nvPr/>
        </p:nvSpPr>
        <p:spPr>
          <a:xfrm>
            <a:off x="4278727" y="2563959"/>
            <a:ext cx="49733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콜라</a:t>
            </a:r>
          </a:p>
        </p:txBody>
      </p:sp>
      <p:sp>
        <p:nvSpPr>
          <p:cNvPr id="1261" name="TextBox 73"/>
          <p:cNvSpPr txBox="1"/>
          <p:nvPr/>
        </p:nvSpPr>
        <p:spPr>
          <a:xfrm>
            <a:off x="4173728" y="3130246"/>
            <a:ext cx="69392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사이다</a:t>
            </a:r>
          </a:p>
        </p:txBody>
      </p:sp>
      <p:sp>
        <p:nvSpPr>
          <p:cNvPr id="1262" name="TextBox 74"/>
          <p:cNvSpPr txBox="1"/>
          <p:nvPr/>
        </p:nvSpPr>
        <p:spPr>
          <a:xfrm>
            <a:off x="4286479" y="3672056"/>
            <a:ext cx="49733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펩시</a:t>
            </a:r>
          </a:p>
        </p:txBody>
      </p:sp>
      <p:sp>
        <p:nvSpPr>
          <p:cNvPr id="1263" name="TextBox 75"/>
          <p:cNvSpPr txBox="1"/>
          <p:nvPr/>
        </p:nvSpPr>
        <p:spPr>
          <a:xfrm>
            <a:off x="4286479" y="4170491"/>
            <a:ext cx="49733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환타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E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9" name="그룹 139"/>
          <p:cNvGrpSpPr/>
          <p:nvPr/>
        </p:nvGrpSpPr>
        <p:grpSpPr>
          <a:xfrm>
            <a:off x="-1" y="-9229063"/>
            <a:ext cx="12208734" cy="17984593"/>
            <a:chOff x="0" y="0"/>
            <a:chExt cx="12208732" cy="17984592"/>
          </a:xfrm>
        </p:grpSpPr>
        <p:sp>
          <p:nvSpPr>
            <p:cNvPr id="1295" name="Freeform 42"/>
            <p:cNvSpPr/>
            <p:nvPr/>
          </p:nvSpPr>
          <p:spPr>
            <a:xfrm>
              <a:off x="0" y="1589321"/>
              <a:ext cx="12208733" cy="4282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6" name="Freeform 43"/>
            <p:cNvSpPr/>
            <p:nvPr/>
          </p:nvSpPr>
          <p:spPr>
            <a:xfrm>
              <a:off x="3501727" y="0"/>
              <a:ext cx="5205278" cy="1589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7" name="Freeform 44"/>
            <p:cNvSpPr/>
            <p:nvPr/>
          </p:nvSpPr>
          <p:spPr>
            <a:xfrm>
              <a:off x="0" y="5872160"/>
              <a:ext cx="12208733" cy="12112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8" name="Rectangle 46"/>
            <p:cNvSpPr/>
            <p:nvPr/>
          </p:nvSpPr>
          <p:spPr>
            <a:xfrm>
              <a:off x="0" y="10150862"/>
              <a:ext cx="12208733" cy="5236458"/>
            </a:xfrm>
            <a:prstGeom prst="rect">
              <a:avLst/>
            </a:pr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300" name="TextBox 1"/>
          <p:cNvSpPr txBox="1"/>
          <p:nvPr/>
        </p:nvSpPr>
        <p:spPr>
          <a:xfrm>
            <a:off x="197227" y="-6194782"/>
            <a:ext cx="9330857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t>3</a:t>
            </a:r>
          </a:p>
          <a:p>
            <a:pPr algn="ctr"/>
            <a:r>
              <a:t>주스주스</a:t>
            </a:r>
          </a:p>
        </p:txBody>
      </p:sp>
      <p:sp>
        <p:nvSpPr>
          <p:cNvPr id="1301" name="사각형: 둥근 모서리 20"/>
          <p:cNvSpPr/>
          <p:nvPr/>
        </p:nvSpPr>
        <p:spPr>
          <a:xfrm>
            <a:off x="1834213" y="1947254"/>
            <a:ext cx="8832509" cy="964717"/>
          </a:xfrm>
          <a:prstGeom prst="roundRect">
            <a:avLst>
              <a:gd name="adj" fmla="val 16667"/>
            </a:avLst>
          </a:prstGeom>
          <a:solidFill>
            <a:srgbClr val="FDE3E3">
              <a:alpha val="4705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02" name="사각형: 둥근 모서리 21"/>
          <p:cNvSpPr/>
          <p:nvPr/>
        </p:nvSpPr>
        <p:spPr>
          <a:xfrm>
            <a:off x="1832493" y="2818828"/>
            <a:ext cx="8832510" cy="884938"/>
          </a:xfrm>
          <a:prstGeom prst="roundRect">
            <a:avLst>
              <a:gd name="adj" fmla="val 16667"/>
            </a:avLst>
          </a:prstGeom>
          <a:solidFill>
            <a:srgbClr val="FDE3E3">
              <a:alpha val="4705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03" name="사각형: 둥근 모서리 22"/>
          <p:cNvSpPr/>
          <p:nvPr/>
        </p:nvSpPr>
        <p:spPr>
          <a:xfrm>
            <a:off x="1833423" y="3624896"/>
            <a:ext cx="8832510" cy="884938"/>
          </a:xfrm>
          <a:prstGeom prst="roundRect">
            <a:avLst>
              <a:gd name="adj" fmla="val 16667"/>
            </a:avLst>
          </a:prstGeom>
          <a:solidFill>
            <a:srgbClr val="FDE3E3">
              <a:alpha val="4705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04" name="사각형: 둥근 모서리 23"/>
          <p:cNvSpPr/>
          <p:nvPr/>
        </p:nvSpPr>
        <p:spPr>
          <a:xfrm>
            <a:off x="1836470" y="4443333"/>
            <a:ext cx="8832509" cy="884938"/>
          </a:xfrm>
          <a:prstGeom prst="roundRect">
            <a:avLst>
              <a:gd name="adj" fmla="val 16667"/>
            </a:avLst>
          </a:prstGeom>
          <a:solidFill>
            <a:srgbClr val="FDE3E3">
              <a:alpha val="4705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307" name="타원 24"/>
          <p:cNvGrpSpPr/>
          <p:nvPr/>
        </p:nvGrpSpPr>
        <p:grpSpPr>
          <a:xfrm>
            <a:off x="1445301" y="1831972"/>
            <a:ext cx="1080001" cy="1080001"/>
            <a:chOff x="0" y="0"/>
            <a:chExt cx="1079999" cy="1079999"/>
          </a:xfrm>
        </p:grpSpPr>
        <p:sp>
          <p:nvSpPr>
            <p:cNvPr id="1305" name="원"/>
            <p:cNvSpPr/>
            <p:nvPr/>
          </p:nvSpPr>
          <p:spPr>
            <a:xfrm>
              <a:off x="0" y="0"/>
              <a:ext cx="1080000" cy="1080000"/>
            </a:xfrm>
            <a:prstGeom prst="ellipse">
              <a:avLst/>
            </a:prstGeom>
            <a:solidFill>
              <a:srgbClr val="FDE3E3">
                <a:alpha val="47059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77800" dist="50800" dir="4560000">
                <a:srgbClr val="000000">
                  <a:alpha val="43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06" name="1"/>
            <p:cNvSpPr txBox="1"/>
            <p:nvPr/>
          </p:nvSpPr>
          <p:spPr>
            <a:xfrm>
              <a:off x="203881" y="272029"/>
              <a:ext cx="672237" cy="535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310" name="타원 25"/>
          <p:cNvGrpSpPr/>
          <p:nvPr/>
        </p:nvGrpSpPr>
        <p:grpSpPr>
          <a:xfrm>
            <a:off x="1445301" y="2623767"/>
            <a:ext cx="1080001" cy="1080001"/>
            <a:chOff x="0" y="0"/>
            <a:chExt cx="1079999" cy="1079999"/>
          </a:xfrm>
        </p:grpSpPr>
        <p:sp>
          <p:nvSpPr>
            <p:cNvPr id="1308" name="원"/>
            <p:cNvSpPr/>
            <p:nvPr/>
          </p:nvSpPr>
          <p:spPr>
            <a:xfrm>
              <a:off x="0" y="0"/>
              <a:ext cx="1080000" cy="1080000"/>
            </a:xfrm>
            <a:prstGeom prst="ellipse">
              <a:avLst/>
            </a:prstGeom>
            <a:solidFill>
              <a:srgbClr val="FDE3E3">
                <a:alpha val="47059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77800" dist="50800" dir="4560000">
                <a:srgbClr val="000000">
                  <a:alpha val="43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09" name="2"/>
            <p:cNvSpPr txBox="1"/>
            <p:nvPr/>
          </p:nvSpPr>
          <p:spPr>
            <a:xfrm>
              <a:off x="203881" y="272029"/>
              <a:ext cx="672237" cy="535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313" name="타원 26"/>
          <p:cNvGrpSpPr/>
          <p:nvPr/>
        </p:nvGrpSpPr>
        <p:grpSpPr>
          <a:xfrm>
            <a:off x="1445301" y="3495342"/>
            <a:ext cx="1080001" cy="1080001"/>
            <a:chOff x="0" y="0"/>
            <a:chExt cx="1079999" cy="1079999"/>
          </a:xfrm>
        </p:grpSpPr>
        <p:sp>
          <p:nvSpPr>
            <p:cNvPr id="1311" name="원"/>
            <p:cNvSpPr/>
            <p:nvPr/>
          </p:nvSpPr>
          <p:spPr>
            <a:xfrm>
              <a:off x="0" y="0"/>
              <a:ext cx="1080000" cy="1080000"/>
            </a:xfrm>
            <a:prstGeom prst="ellipse">
              <a:avLst/>
            </a:prstGeom>
            <a:solidFill>
              <a:srgbClr val="FDE3E3">
                <a:alpha val="47059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77800" dist="50800" dir="4560000">
                <a:srgbClr val="000000">
                  <a:alpha val="43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12" name="3"/>
            <p:cNvSpPr txBox="1"/>
            <p:nvPr/>
          </p:nvSpPr>
          <p:spPr>
            <a:xfrm>
              <a:off x="203881" y="272029"/>
              <a:ext cx="672237" cy="535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316" name="타원 38"/>
          <p:cNvGrpSpPr/>
          <p:nvPr/>
        </p:nvGrpSpPr>
        <p:grpSpPr>
          <a:xfrm>
            <a:off x="1445301" y="4366917"/>
            <a:ext cx="1080001" cy="1080001"/>
            <a:chOff x="0" y="0"/>
            <a:chExt cx="1079999" cy="1079999"/>
          </a:xfrm>
        </p:grpSpPr>
        <p:sp>
          <p:nvSpPr>
            <p:cNvPr id="1314" name="원"/>
            <p:cNvSpPr/>
            <p:nvPr/>
          </p:nvSpPr>
          <p:spPr>
            <a:xfrm>
              <a:off x="0" y="0"/>
              <a:ext cx="1080000" cy="1080000"/>
            </a:xfrm>
            <a:prstGeom prst="ellipse">
              <a:avLst/>
            </a:prstGeom>
            <a:solidFill>
              <a:srgbClr val="FDE3E3">
                <a:alpha val="47059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77800" dist="50800" dir="4560000">
                <a:srgbClr val="000000">
                  <a:alpha val="43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15" name="4"/>
            <p:cNvSpPr txBox="1"/>
            <p:nvPr/>
          </p:nvSpPr>
          <p:spPr>
            <a:xfrm>
              <a:off x="203881" y="272029"/>
              <a:ext cx="672237" cy="535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317" name="TextBox 39"/>
          <p:cNvSpPr txBox="1"/>
          <p:nvPr/>
        </p:nvSpPr>
        <p:spPr>
          <a:xfrm>
            <a:off x="2652372" y="2207190"/>
            <a:ext cx="1790066" cy="345441"/>
          </a:xfrm>
          <a:prstGeom prst="rect">
            <a:avLst/>
          </a:prstGeom>
          <a:solidFill>
            <a:srgbClr val="FDE3E3">
              <a:alpha val="47059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내용을 입력하세요</a:t>
            </a:r>
            <a:r>
              <a:t>.</a:t>
            </a:r>
          </a:p>
        </p:txBody>
      </p:sp>
      <p:sp>
        <p:nvSpPr>
          <p:cNvPr id="1318" name="TextBox 40"/>
          <p:cNvSpPr txBox="1"/>
          <p:nvPr/>
        </p:nvSpPr>
        <p:spPr>
          <a:xfrm>
            <a:off x="2677805" y="3073686"/>
            <a:ext cx="1790066" cy="345441"/>
          </a:xfrm>
          <a:prstGeom prst="rect">
            <a:avLst/>
          </a:prstGeom>
          <a:solidFill>
            <a:srgbClr val="FDE3E3">
              <a:alpha val="47059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내용을 입력하세요</a:t>
            </a:r>
            <a:r>
              <a:t>.</a:t>
            </a:r>
          </a:p>
        </p:txBody>
      </p:sp>
      <p:sp>
        <p:nvSpPr>
          <p:cNvPr id="1319" name="TextBox 41"/>
          <p:cNvSpPr txBox="1"/>
          <p:nvPr/>
        </p:nvSpPr>
        <p:spPr>
          <a:xfrm>
            <a:off x="2652371" y="3892124"/>
            <a:ext cx="1790066" cy="345441"/>
          </a:xfrm>
          <a:prstGeom prst="rect">
            <a:avLst/>
          </a:prstGeom>
          <a:solidFill>
            <a:srgbClr val="FDE3E3">
              <a:alpha val="47059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내용을 입력하세요</a:t>
            </a:r>
            <a:r>
              <a:t>.</a:t>
            </a:r>
          </a:p>
        </p:txBody>
      </p:sp>
      <p:sp>
        <p:nvSpPr>
          <p:cNvPr id="1320" name="TextBox 42"/>
          <p:cNvSpPr txBox="1"/>
          <p:nvPr/>
        </p:nvSpPr>
        <p:spPr>
          <a:xfrm>
            <a:off x="2677805" y="4710560"/>
            <a:ext cx="1790066" cy="345441"/>
          </a:xfrm>
          <a:prstGeom prst="rect">
            <a:avLst/>
          </a:prstGeom>
          <a:solidFill>
            <a:srgbClr val="FDE3E3">
              <a:alpha val="47059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내용을 입력하세요</a:t>
            </a:r>
            <a:r>
              <a:t>.</a:t>
            </a:r>
          </a:p>
        </p:txBody>
      </p:sp>
      <p:sp>
        <p:nvSpPr>
          <p:cNvPr id="1321" name="TextBox 43"/>
          <p:cNvSpPr txBox="1"/>
          <p:nvPr/>
        </p:nvSpPr>
        <p:spPr>
          <a:xfrm>
            <a:off x="5262074" y="1431182"/>
            <a:ext cx="173405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제목을 입력하세요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E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7" name="그룹 139"/>
          <p:cNvGrpSpPr/>
          <p:nvPr/>
        </p:nvGrpSpPr>
        <p:grpSpPr>
          <a:xfrm>
            <a:off x="-1" y="-9229063"/>
            <a:ext cx="12208734" cy="17984593"/>
            <a:chOff x="0" y="0"/>
            <a:chExt cx="12208732" cy="17984592"/>
          </a:xfrm>
        </p:grpSpPr>
        <p:sp>
          <p:nvSpPr>
            <p:cNvPr id="1323" name="Freeform 42"/>
            <p:cNvSpPr/>
            <p:nvPr/>
          </p:nvSpPr>
          <p:spPr>
            <a:xfrm>
              <a:off x="0" y="1589321"/>
              <a:ext cx="12208733" cy="4282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24" name="Freeform 43"/>
            <p:cNvSpPr/>
            <p:nvPr/>
          </p:nvSpPr>
          <p:spPr>
            <a:xfrm>
              <a:off x="3501727" y="0"/>
              <a:ext cx="5205278" cy="1589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25" name="Freeform 44"/>
            <p:cNvSpPr/>
            <p:nvPr/>
          </p:nvSpPr>
          <p:spPr>
            <a:xfrm>
              <a:off x="0" y="5872160"/>
              <a:ext cx="12208733" cy="12112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26" name="Rectangle 46"/>
            <p:cNvSpPr/>
            <p:nvPr/>
          </p:nvSpPr>
          <p:spPr>
            <a:xfrm>
              <a:off x="0" y="10150862"/>
              <a:ext cx="12208733" cy="5236458"/>
            </a:xfrm>
            <a:prstGeom prst="rect">
              <a:avLst/>
            </a:pr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328" name="TextBox 1"/>
          <p:cNvSpPr txBox="1"/>
          <p:nvPr/>
        </p:nvSpPr>
        <p:spPr>
          <a:xfrm>
            <a:off x="197227" y="-6194782"/>
            <a:ext cx="9330857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t>3</a:t>
            </a:r>
          </a:p>
          <a:p>
            <a:pPr algn="ctr"/>
            <a:r>
              <a:t>주스주스</a:t>
            </a:r>
          </a:p>
        </p:txBody>
      </p:sp>
      <p:sp>
        <p:nvSpPr>
          <p:cNvPr id="1329" name="TextBox 43"/>
          <p:cNvSpPr txBox="1"/>
          <p:nvPr/>
        </p:nvSpPr>
        <p:spPr>
          <a:xfrm>
            <a:off x="5388060" y="1475979"/>
            <a:ext cx="173405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제목을 입력하세요</a:t>
            </a:r>
          </a:p>
        </p:txBody>
      </p:sp>
      <p:sp>
        <p:nvSpPr>
          <p:cNvPr id="1330" name="타원 27"/>
          <p:cNvSpPr/>
          <p:nvPr/>
        </p:nvSpPr>
        <p:spPr>
          <a:xfrm>
            <a:off x="8803693" y="2258041"/>
            <a:ext cx="2251169" cy="2222575"/>
          </a:xfrm>
          <a:prstGeom prst="ellipse">
            <a:avLst/>
          </a:prstGeom>
          <a:solidFill>
            <a:srgbClr val="FFFFFF">
              <a:alpha val="61176"/>
            </a:srgbClr>
          </a:solidFill>
          <a:ln w="12700">
            <a:miter lim="400000"/>
          </a:ln>
          <a:effectLst>
            <a:outerShdw sx="100000" sy="100000" kx="0" ky="0" algn="b" rotWithShape="0" blurRad="177800" dist="50800" dir="4560000">
              <a:srgbClr val="000000">
                <a:alpha val="43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31" name="타원 28"/>
          <p:cNvSpPr/>
          <p:nvPr/>
        </p:nvSpPr>
        <p:spPr>
          <a:xfrm>
            <a:off x="1484562" y="2258042"/>
            <a:ext cx="2251169" cy="2222575"/>
          </a:xfrm>
          <a:prstGeom prst="ellipse">
            <a:avLst/>
          </a:prstGeom>
          <a:solidFill>
            <a:srgbClr val="FFFFFF">
              <a:alpha val="61176"/>
            </a:srgbClr>
          </a:solidFill>
          <a:ln w="12700">
            <a:miter lim="400000"/>
          </a:ln>
          <a:effectLst>
            <a:outerShdw sx="100000" sy="100000" kx="0" ky="0" algn="b" rotWithShape="0" blurRad="177800" dist="50800" dir="4560000">
              <a:srgbClr val="000000">
                <a:alpha val="43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32" name="타원 29"/>
          <p:cNvSpPr/>
          <p:nvPr/>
        </p:nvSpPr>
        <p:spPr>
          <a:xfrm>
            <a:off x="5177918" y="2258041"/>
            <a:ext cx="2251169" cy="2222575"/>
          </a:xfrm>
          <a:prstGeom prst="ellipse">
            <a:avLst/>
          </a:prstGeom>
          <a:solidFill>
            <a:srgbClr val="FFFFFF">
              <a:alpha val="61176"/>
            </a:srgbClr>
          </a:solidFill>
          <a:ln w="12700">
            <a:miter lim="400000"/>
          </a:ln>
          <a:effectLst>
            <a:outerShdw sx="100000" sy="100000" kx="0" ky="0" algn="b" rotWithShape="0" blurRad="177800" dist="50800" dir="4560000">
              <a:srgbClr val="000000">
                <a:alpha val="43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33" name="그래픽 3" descr="그래픽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6300" y="2883348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4" name="그래픽 5" descr="그래픽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72942" y="2912128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5" name="그래픽 7" descr="그래픽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31759" y="2912128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336" name="TextBox 66"/>
          <p:cNvSpPr txBox="1"/>
          <p:nvPr/>
        </p:nvSpPr>
        <p:spPr>
          <a:xfrm>
            <a:off x="1666651" y="4811536"/>
            <a:ext cx="1790066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내용을 입력하세요</a:t>
            </a:r>
            <a:r>
              <a:t>.</a:t>
            </a:r>
          </a:p>
          <a:p>
            <a:pPr/>
            <a:r>
              <a:t>내용을 입력하세요</a:t>
            </a:r>
            <a:r>
              <a:t>.</a:t>
            </a:r>
          </a:p>
        </p:txBody>
      </p:sp>
      <p:sp>
        <p:nvSpPr>
          <p:cNvPr id="1337" name="TextBox 67"/>
          <p:cNvSpPr txBox="1"/>
          <p:nvPr/>
        </p:nvSpPr>
        <p:spPr>
          <a:xfrm>
            <a:off x="5388060" y="4811536"/>
            <a:ext cx="1790066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내용을 입력하세요</a:t>
            </a:r>
            <a:r>
              <a:t>.</a:t>
            </a:r>
          </a:p>
          <a:p>
            <a:pPr/>
            <a:r>
              <a:t>내용을 입력하세요</a:t>
            </a:r>
            <a:r>
              <a:t>.</a:t>
            </a:r>
          </a:p>
        </p:txBody>
      </p:sp>
      <p:sp>
        <p:nvSpPr>
          <p:cNvPr id="1338" name="TextBox 68"/>
          <p:cNvSpPr txBox="1"/>
          <p:nvPr/>
        </p:nvSpPr>
        <p:spPr>
          <a:xfrm>
            <a:off x="9122154" y="4811536"/>
            <a:ext cx="1790066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내용을 입력하세요</a:t>
            </a:r>
            <a:r>
              <a:t>.</a:t>
            </a:r>
          </a:p>
          <a:p>
            <a:pPr/>
            <a:r>
              <a:t>내용을 입력하세요</a:t>
            </a:r>
            <a: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E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직선 연결선 9257"/>
          <p:cNvSpPr/>
          <p:nvPr/>
        </p:nvSpPr>
        <p:spPr>
          <a:xfrm flipH="1">
            <a:off x="3004635" y="-1"/>
            <a:ext cx="10501" cy="5731780"/>
          </a:xfrm>
          <a:prstGeom prst="line">
            <a:avLst/>
          </a:prstGeom>
          <a:ln w="6350">
            <a:solidFill>
              <a:srgbClr val="C78F9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41" name="이등변 삼각형 9255"/>
          <p:cNvSpPr/>
          <p:nvPr/>
        </p:nvSpPr>
        <p:spPr>
          <a:xfrm>
            <a:off x="0" y="4817117"/>
            <a:ext cx="12192000" cy="20408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628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3C7C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460" name="그룹 9254"/>
          <p:cNvGrpSpPr/>
          <p:nvPr/>
        </p:nvGrpSpPr>
        <p:grpSpPr>
          <a:xfrm>
            <a:off x="1652778" y="938021"/>
            <a:ext cx="3561482" cy="4998116"/>
            <a:chOff x="0" y="0"/>
            <a:chExt cx="3561480" cy="4998114"/>
          </a:xfrm>
        </p:grpSpPr>
        <p:sp>
          <p:nvSpPr>
            <p:cNvPr id="1342" name="자유형: 도형 28"/>
            <p:cNvSpPr/>
            <p:nvPr/>
          </p:nvSpPr>
          <p:spPr>
            <a:xfrm>
              <a:off x="239974" y="263128"/>
              <a:ext cx="2487739" cy="3511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29" y="0"/>
                  </a:moveTo>
                  <a:lnTo>
                    <a:pt x="20371" y="0"/>
                  </a:lnTo>
                  <a:cubicBezTo>
                    <a:pt x="21050" y="0"/>
                    <a:pt x="21600" y="365"/>
                    <a:pt x="21600" y="814"/>
                  </a:cubicBezTo>
                  <a:lnTo>
                    <a:pt x="21600" y="20786"/>
                  </a:lnTo>
                  <a:cubicBezTo>
                    <a:pt x="21600" y="21235"/>
                    <a:pt x="21050" y="21600"/>
                    <a:pt x="20371" y="21600"/>
                  </a:cubicBezTo>
                  <a:lnTo>
                    <a:pt x="1229" y="21600"/>
                  </a:lnTo>
                  <a:cubicBezTo>
                    <a:pt x="550" y="21600"/>
                    <a:pt x="0" y="21235"/>
                    <a:pt x="0" y="20786"/>
                  </a:cubicBezTo>
                  <a:lnTo>
                    <a:pt x="0" y="814"/>
                  </a:lnTo>
                  <a:cubicBezTo>
                    <a:pt x="0" y="365"/>
                    <a:pt x="550" y="0"/>
                    <a:pt x="1229" y="0"/>
                  </a:cubicBezTo>
                  <a:close/>
                </a:path>
              </a:pathLst>
            </a:custGeom>
            <a:solidFill>
              <a:srgbClr val="F3FBF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43" name="자유형: 도형 27"/>
            <p:cNvSpPr/>
            <p:nvPr/>
          </p:nvSpPr>
          <p:spPr>
            <a:xfrm>
              <a:off x="-1" y="0"/>
              <a:ext cx="3455637" cy="4998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  <a:moveTo>
                    <a:pt x="2385" y="1137"/>
                  </a:moveTo>
                  <a:cubicBezTo>
                    <a:pt x="1896" y="1137"/>
                    <a:pt x="1500" y="1393"/>
                    <a:pt x="1500" y="1709"/>
                  </a:cubicBezTo>
                  <a:lnTo>
                    <a:pt x="1500" y="15741"/>
                  </a:lnTo>
                  <a:cubicBezTo>
                    <a:pt x="1500" y="16057"/>
                    <a:pt x="1896" y="16313"/>
                    <a:pt x="2385" y="16313"/>
                  </a:cubicBezTo>
                  <a:lnTo>
                    <a:pt x="16165" y="16313"/>
                  </a:lnTo>
                  <a:cubicBezTo>
                    <a:pt x="16654" y="16313"/>
                    <a:pt x="17050" y="16057"/>
                    <a:pt x="17050" y="15741"/>
                  </a:cubicBezTo>
                  <a:lnTo>
                    <a:pt x="17050" y="1709"/>
                  </a:lnTo>
                  <a:cubicBezTo>
                    <a:pt x="17050" y="1393"/>
                    <a:pt x="16654" y="1137"/>
                    <a:pt x="16165" y="1137"/>
                  </a:cubicBezTo>
                  <a:lnTo>
                    <a:pt x="2385" y="1137"/>
                  </a:lnTo>
                  <a:close/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44" name="직사각형 29"/>
            <p:cNvSpPr/>
            <p:nvPr/>
          </p:nvSpPr>
          <p:spPr>
            <a:xfrm>
              <a:off x="2870281" y="-1"/>
              <a:ext cx="691200" cy="4994345"/>
            </a:xfrm>
            <a:prstGeom prst="rect">
              <a:avLst/>
            </a:prstGeom>
            <a:solidFill>
              <a:srgbClr val="E7C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45" name="직사각형 71"/>
            <p:cNvSpPr/>
            <p:nvPr/>
          </p:nvSpPr>
          <p:spPr>
            <a:xfrm>
              <a:off x="3417305" y="1"/>
              <a:ext cx="97596" cy="4998114"/>
            </a:xfrm>
            <a:prstGeom prst="rect">
              <a:avLst/>
            </a:pr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46" name="사각형: 둥근 모서리 9220"/>
            <p:cNvSpPr/>
            <p:nvPr/>
          </p:nvSpPr>
          <p:spPr>
            <a:xfrm>
              <a:off x="2869553" y="1991157"/>
              <a:ext cx="540660" cy="322316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349" name="사각형: 둥근 모서리 9222"/>
            <p:cNvGrpSpPr/>
            <p:nvPr/>
          </p:nvGrpSpPr>
          <p:grpSpPr>
            <a:xfrm>
              <a:off x="2908963" y="2056729"/>
              <a:ext cx="461034" cy="195874"/>
              <a:chOff x="0" y="0"/>
              <a:chExt cx="461032" cy="195872"/>
            </a:xfrm>
          </p:grpSpPr>
          <p:sp>
            <p:nvSpPr>
              <p:cNvPr id="1347" name="모서리가 둥근 직사각형"/>
              <p:cNvSpPr/>
              <p:nvPr/>
            </p:nvSpPr>
            <p:spPr>
              <a:xfrm>
                <a:off x="0" y="0"/>
                <a:ext cx="461033" cy="195873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48" name="지폐투입구"/>
              <p:cNvSpPr txBox="1"/>
              <p:nvPr/>
            </p:nvSpPr>
            <p:spPr>
              <a:xfrm>
                <a:off x="55282" y="26816"/>
                <a:ext cx="350468" cy="142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400"/>
                </a:lvl1pPr>
              </a:lstStyle>
              <a:p>
                <a:pPr/>
                <a:r>
                  <a:t>지폐투입구</a:t>
                </a:r>
              </a:p>
            </p:txBody>
          </p:sp>
        </p:grpSp>
        <p:sp>
          <p:nvSpPr>
            <p:cNvPr id="1350" name="직사각형 9228"/>
            <p:cNvSpPr/>
            <p:nvPr/>
          </p:nvSpPr>
          <p:spPr>
            <a:xfrm>
              <a:off x="2862773" y="692671"/>
              <a:ext cx="524878" cy="1017871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351" name="그림 9233" descr="그림 923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899841" y="1033164"/>
              <a:ext cx="441230" cy="5644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52" name="직사각형 9218"/>
            <p:cNvSpPr/>
            <p:nvPr/>
          </p:nvSpPr>
          <p:spPr>
            <a:xfrm>
              <a:off x="2899135" y="759929"/>
              <a:ext cx="461033" cy="212364"/>
            </a:xfrm>
            <a:prstGeom prst="rect">
              <a:avLst/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53" name="타원 9235"/>
            <p:cNvSpPr/>
            <p:nvPr/>
          </p:nvSpPr>
          <p:spPr>
            <a:xfrm>
              <a:off x="2990335" y="2459407"/>
              <a:ext cx="306917" cy="269365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A6A6A6">
                  <a:alpha val="63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54" name="직선 연결선 89"/>
            <p:cNvSpPr/>
            <p:nvPr/>
          </p:nvSpPr>
          <p:spPr>
            <a:xfrm>
              <a:off x="3048460" y="2594089"/>
              <a:ext cx="192421" cy="1"/>
            </a:xfrm>
            <a:prstGeom prst="line">
              <a:avLst/>
            </a:prstGeom>
            <a:noFill/>
            <a:ln w="19050" cap="flat">
              <a:solidFill>
                <a:srgbClr val="0D0D0D">
                  <a:alpha val="4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55" name="사각형: 둥근 모서리 42"/>
            <p:cNvSpPr/>
            <p:nvPr/>
          </p:nvSpPr>
          <p:spPr>
            <a:xfrm>
              <a:off x="388202" y="3971123"/>
              <a:ext cx="2135274" cy="822634"/>
            </a:xfrm>
            <a:prstGeom prst="roundRect">
              <a:avLst>
                <a:gd name="adj" fmla="val 16667"/>
              </a:avLst>
            </a:prstGeom>
            <a:solidFill>
              <a:srgbClr val="0D1214"/>
            </a:solidFill>
            <a:ln w="76200" cap="flat">
              <a:solidFill>
                <a:srgbClr val="E3C7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56" name="직사각형 54"/>
            <p:cNvSpPr/>
            <p:nvPr/>
          </p:nvSpPr>
          <p:spPr>
            <a:xfrm>
              <a:off x="401509" y="3985209"/>
              <a:ext cx="2080066" cy="611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600" fill="norm" stroke="1" extrusionOk="0">
                  <a:moveTo>
                    <a:pt x="733" y="529"/>
                  </a:moveTo>
                  <a:lnTo>
                    <a:pt x="20939" y="0"/>
                  </a:lnTo>
                  <a:cubicBezTo>
                    <a:pt x="20815" y="959"/>
                    <a:pt x="21600" y="2182"/>
                    <a:pt x="21476" y="3140"/>
                  </a:cubicBezTo>
                  <a:lnTo>
                    <a:pt x="19121" y="21336"/>
                  </a:lnTo>
                  <a:lnTo>
                    <a:pt x="2510" y="21600"/>
                  </a:lnTo>
                  <a:cubicBezTo>
                    <a:pt x="1505" y="15623"/>
                    <a:pt x="1005" y="9375"/>
                    <a:pt x="0" y="3398"/>
                  </a:cubicBezTo>
                  <a:lnTo>
                    <a:pt x="733" y="529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57" name="Freeform 12"/>
            <p:cNvSpPr/>
            <p:nvPr/>
          </p:nvSpPr>
          <p:spPr>
            <a:xfrm>
              <a:off x="381459" y="618127"/>
              <a:ext cx="305210" cy="436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890"/>
                  </a:moveTo>
                  <a:lnTo>
                    <a:pt x="0" y="2609"/>
                  </a:lnTo>
                  <a:cubicBezTo>
                    <a:pt x="0" y="2015"/>
                    <a:pt x="594" y="1486"/>
                    <a:pt x="1512" y="1255"/>
                  </a:cubicBezTo>
                  <a:cubicBezTo>
                    <a:pt x="2268" y="1057"/>
                    <a:pt x="2862" y="528"/>
                    <a:pt x="2862" y="0"/>
                  </a:cubicBezTo>
                  <a:lnTo>
                    <a:pt x="18738" y="0"/>
                  </a:lnTo>
                  <a:cubicBezTo>
                    <a:pt x="18738" y="528"/>
                    <a:pt x="19332" y="1057"/>
                    <a:pt x="20088" y="1255"/>
                  </a:cubicBezTo>
                  <a:cubicBezTo>
                    <a:pt x="21006" y="1486"/>
                    <a:pt x="21600" y="2015"/>
                    <a:pt x="21600" y="2609"/>
                  </a:cubicBezTo>
                  <a:lnTo>
                    <a:pt x="21600" y="18991"/>
                  </a:lnTo>
                  <a:cubicBezTo>
                    <a:pt x="21600" y="19585"/>
                    <a:pt x="21006" y="20114"/>
                    <a:pt x="20088" y="20345"/>
                  </a:cubicBezTo>
                  <a:cubicBezTo>
                    <a:pt x="19332" y="20543"/>
                    <a:pt x="18738" y="21072"/>
                    <a:pt x="18738" y="21600"/>
                  </a:cubicBezTo>
                  <a:lnTo>
                    <a:pt x="2862" y="21600"/>
                  </a:lnTo>
                  <a:cubicBezTo>
                    <a:pt x="2862" y="21072"/>
                    <a:pt x="2268" y="20543"/>
                    <a:pt x="1512" y="20345"/>
                  </a:cubicBezTo>
                  <a:cubicBezTo>
                    <a:pt x="594" y="20114"/>
                    <a:pt x="0" y="19585"/>
                    <a:pt x="0" y="18991"/>
                  </a:cubicBezTo>
                  <a:lnTo>
                    <a:pt x="0" y="9710"/>
                  </a:lnTo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58" name="Freeform 16"/>
            <p:cNvSpPr/>
            <p:nvPr/>
          </p:nvSpPr>
          <p:spPr>
            <a:xfrm>
              <a:off x="416939" y="612814"/>
              <a:ext cx="232234" cy="18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59" name="Freeform 17"/>
            <p:cNvSpPr/>
            <p:nvPr/>
          </p:nvSpPr>
          <p:spPr>
            <a:xfrm>
              <a:off x="383878" y="695693"/>
              <a:ext cx="302790" cy="296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856"/>
                  </a:moveTo>
                  <a:lnTo>
                    <a:pt x="0" y="21600"/>
                  </a:lnTo>
                  <a:lnTo>
                    <a:pt x="0" y="6744"/>
                  </a:lnTo>
                  <a:lnTo>
                    <a:pt x="21600" y="0"/>
                  </a:lnTo>
                  <a:lnTo>
                    <a:pt x="21600" y="14856"/>
                  </a:lnTo>
                  <a:close/>
                </a:path>
              </a:pathLst>
            </a:cu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60" name="Freeform 18"/>
            <p:cNvSpPr/>
            <p:nvPr/>
          </p:nvSpPr>
          <p:spPr>
            <a:xfrm>
              <a:off x="381459" y="723319"/>
              <a:ext cx="305613" cy="233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623"/>
                  </a:moveTo>
                  <a:lnTo>
                    <a:pt x="0" y="21600"/>
                  </a:lnTo>
                  <a:lnTo>
                    <a:pt x="0" y="8978"/>
                  </a:lnTo>
                  <a:lnTo>
                    <a:pt x="21600" y="0"/>
                  </a:lnTo>
                  <a:lnTo>
                    <a:pt x="21600" y="12623"/>
                  </a:lnTo>
                  <a:close/>
                </a:path>
              </a:pathLst>
            </a:custGeom>
            <a:solidFill>
              <a:srgbClr val="E7C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61" name="Freeform 12"/>
            <p:cNvSpPr/>
            <p:nvPr/>
          </p:nvSpPr>
          <p:spPr>
            <a:xfrm>
              <a:off x="962705" y="615911"/>
              <a:ext cx="305210" cy="436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890"/>
                  </a:moveTo>
                  <a:lnTo>
                    <a:pt x="0" y="2609"/>
                  </a:lnTo>
                  <a:cubicBezTo>
                    <a:pt x="0" y="2015"/>
                    <a:pt x="594" y="1486"/>
                    <a:pt x="1512" y="1255"/>
                  </a:cubicBezTo>
                  <a:cubicBezTo>
                    <a:pt x="2268" y="1057"/>
                    <a:pt x="2862" y="528"/>
                    <a:pt x="2862" y="0"/>
                  </a:cubicBezTo>
                  <a:lnTo>
                    <a:pt x="18738" y="0"/>
                  </a:lnTo>
                  <a:cubicBezTo>
                    <a:pt x="18738" y="528"/>
                    <a:pt x="19332" y="1057"/>
                    <a:pt x="20088" y="1255"/>
                  </a:cubicBezTo>
                  <a:cubicBezTo>
                    <a:pt x="21006" y="1486"/>
                    <a:pt x="21600" y="2015"/>
                    <a:pt x="21600" y="2609"/>
                  </a:cubicBezTo>
                  <a:lnTo>
                    <a:pt x="21600" y="18991"/>
                  </a:lnTo>
                  <a:cubicBezTo>
                    <a:pt x="21600" y="19585"/>
                    <a:pt x="21006" y="20114"/>
                    <a:pt x="20088" y="20345"/>
                  </a:cubicBezTo>
                  <a:cubicBezTo>
                    <a:pt x="19332" y="20543"/>
                    <a:pt x="18738" y="21072"/>
                    <a:pt x="18738" y="21600"/>
                  </a:cubicBezTo>
                  <a:lnTo>
                    <a:pt x="2862" y="21600"/>
                  </a:lnTo>
                  <a:cubicBezTo>
                    <a:pt x="2862" y="21072"/>
                    <a:pt x="2268" y="20543"/>
                    <a:pt x="1512" y="20345"/>
                  </a:cubicBezTo>
                  <a:cubicBezTo>
                    <a:pt x="594" y="20114"/>
                    <a:pt x="0" y="19585"/>
                    <a:pt x="0" y="18991"/>
                  </a:cubicBezTo>
                  <a:lnTo>
                    <a:pt x="0" y="9710"/>
                  </a:lnTo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62" name="Freeform 16"/>
            <p:cNvSpPr/>
            <p:nvPr/>
          </p:nvSpPr>
          <p:spPr>
            <a:xfrm>
              <a:off x="998184" y="610598"/>
              <a:ext cx="232234" cy="18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63" name="Freeform 17"/>
            <p:cNvSpPr/>
            <p:nvPr/>
          </p:nvSpPr>
          <p:spPr>
            <a:xfrm>
              <a:off x="965123" y="693477"/>
              <a:ext cx="302790" cy="296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856"/>
                  </a:moveTo>
                  <a:lnTo>
                    <a:pt x="0" y="21600"/>
                  </a:lnTo>
                  <a:lnTo>
                    <a:pt x="0" y="6744"/>
                  </a:lnTo>
                  <a:lnTo>
                    <a:pt x="21600" y="0"/>
                  </a:lnTo>
                  <a:lnTo>
                    <a:pt x="21600" y="14856"/>
                  </a:lnTo>
                  <a:close/>
                </a:path>
              </a:pathLst>
            </a:cu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64" name="Freeform 18"/>
            <p:cNvSpPr/>
            <p:nvPr/>
          </p:nvSpPr>
          <p:spPr>
            <a:xfrm>
              <a:off x="962705" y="721103"/>
              <a:ext cx="305613" cy="233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623"/>
                  </a:moveTo>
                  <a:lnTo>
                    <a:pt x="0" y="21600"/>
                  </a:lnTo>
                  <a:lnTo>
                    <a:pt x="0" y="8978"/>
                  </a:lnTo>
                  <a:lnTo>
                    <a:pt x="21600" y="0"/>
                  </a:lnTo>
                  <a:lnTo>
                    <a:pt x="21600" y="12623"/>
                  </a:lnTo>
                  <a:close/>
                </a:path>
              </a:pathLst>
            </a:custGeom>
            <a:solidFill>
              <a:srgbClr val="E7C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65" name="Freeform 12"/>
            <p:cNvSpPr/>
            <p:nvPr/>
          </p:nvSpPr>
          <p:spPr>
            <a:xfrm>
              <a:off x="1583546" y="620555"/>
              <a:ext cx="305210" cy="436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890"/>
                  </a:moveTo>
                  <a:lnTo>
                    <a:pt x="0" y="2609"/>
                  </a:lnTo>
                  <a:cubicBezTo>
                    <a:pt x="0" y="2015"/>
                    <a:pt x="594" y="1486"/>
                    <a:pt x="1512" y="1255"/>
                  </a:cubicBezTo>
                  <a:cubicBezTo>
                    <a:pt x="2268" y="1057"/>
                    <a:pt x="2862" y="528"/>
                    <a:pt x="2862" y="0"/>
                  </a:cubicBezTo>
                  <a:lnTo>
                    <a:pt x="18738" y="0"/>
                  </a:lnTo>
                  <a:cubicBezTo>
                    <a:pt x="18738" y="528"/>
                    <a:pt x="19332" y="1057"/>
                    <a:pt x="20088" y="1255"/>
                  </a:cubicBezTo>
                  <a:cubicBezTo>
                    <a:pt x="21006" y="1486"/>
                    <a:pt x="21600" y="2015"/>
                    <a:pt x="21600" y="2609"/>
                  </a:cubicBezTo>
                  <a:lnTo>
                    <a:pt x="21600" y="18991"/>
                  </a:lnTo>
                  <a:cubicBezTo>
                    <a:pt x="21600" y="19585"/>
                    <a:pt x="21006" y="20114"/>
                    <a:pt x="20088" y="20345"/>
                  </a:cubicBezTo>
                  <a:cubicBezTo>
                    <a:pt x="19332" y="20543"/>
                    <a:pt x="18738" y="21072"/>
                    <a:pt x="18738" y="21600"/>
                  </a:cubicBezTo>
                  <a:lnTo>
                    <a:pt x="2862" y="21600"/>
                  </a:lnTo>
                  <a:cubicBezTo>
                    <a:pt x="2862" y="21072"/>
                    <a:pt x="2268" y="20543"/>
                    <a:pt x="1512" y="20345"/>
                  </a:cubicBezTo>
                  <a:cubicBezTo>
                    <a:pt x="594" y="20114"/>
                    <a:pt x="0" y="19585"/>
                    <a:pt x="0" y="18991"/>
                  </a:cubicBezTo>
                  <a:lnTo>
                    <a:pt x="0" y="9710"/>
                  </a:lnTo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66" name="Freeform 16"/>
            <p:cNvSpPr/>
            <p:nvPr/>
          </p:nvSpPr>
          <p:spPr>
            <a:xfrm>
              <a:off x="1619026" y="615243"/>
              <a:ext cx="232234" cy="18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67" name="Freeform 17"/>
            <p:cNvSpPr/>
            <p:nvPr/>
          </p:nvSpPr>
          <p:spPr>
            <a:xfrm>
              <a:off x="1585965" y="698123"/>
              <a:ext cx="302790" cy="296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856"/>
                  </a:moveTo>
                  <a:lnTo>
                    <a:pt x="0" y="21600"/>
                  </a:lnTo>
                  <a:lnTo>
                    <a:pt x="0" y="6744"/>
                  </a:lnTo>
                  <a:lnTo>
                    <a:pt x="21600" y="0"/>
                  </a:lnTo>
                  <a:lnTo>
                    <a:pt x="21600" y="14856"/>
                  </a:lnTo>
                  <a:close/>
                </a:path>
              </a:pathLst>
            </a:cu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68" name="Freeform 18"/>
            <p:cNvSpPr/>
            <p:nvPr/>
          </p:nvSpPr>
          <p:spPr>
            <a:xfrm>
              <a:off x="1583546" y="725748"/>
              <a:ext cx="305613" cy="233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623"/>
                  </a:moveTo>
                  <a:lnTo>
                    <a:pt x="0" y="21600"/>
                  </a:lnTo>
                  <a:lnTo>
                    <a:pt x="0" y="8978"/>
                  </a:lnTo>
                  <a:lnTo>
                    <a:pt x="21600" y="0"/>
                  </a:lnTo>
                  <a:lnTo>
                    <a:pt x="21600" y="12623"/>
                  </a:lnTo>
                  <a:close/>
                </a:path>
              </a:pathLst>
            </a:custGeom>
            <a:solidFill>
              <a:srgbClr val="E7C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69" name="Freeform 12"/>
            <p:cNvSpPr/>
            <p:nvPr/>
          </p:nvSpPr>
          <p:spPr>
            <a:xfrm>
              <a:off x="2192065" y="614916"/>
              <a:ext cx="305210" cy="436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890"/>
                  </a:moveTo>
                  <a:lnTo>
                    <a:pt x="0" y="2609"/>
                  </a:lnTo>
                  <a:cubicBezTo>
                    <a:pt x="0" y="2015"/>
                    <a:pt x="594" y="1486"/>
                    <a:pt x="1512" y="1255"/>
                  </a:cubicBezTo>
                  <a:cubicBezTo>
                    <a:pt x="2268" y="1057"/>
                    <a:pt x="2862" y="528"/>
                    <a:pt x="2862" y="0"/>
                  </a:cubicBezTo>
                  <a:lnTo>
                    <a:pt x="18738" y="0"/>
                  </a:lnTo>
                  <a:cubicBezTo>
                    <a:pt x="18738" y="528"/>
                    <a:pt x="19332" y="1057"/>
                    <a:pt x="20088" y="1255"/>
                  </a:cubicBezTo>
                  <a:cubicBezTo>
                    <a:pt x="21006" y="1486"/>
                    <a:pt x="21600" y="2015"/>
                    <a:pt x="21600" y="2609"/>
                  </a:cubicBezTo>
                  <a:lnTo>
                    <a:pt x="21600" y="18991"/>
                  </a:lnTo>
                  <a:cubicBezTo>
                    <a:pt x="21600" y="19585"/>
                    <a:pt x="21006" y="20114"/>
                    <a:pt x="20088" y="20345"/>
                  </a:cubicBezTo>
                  <a:cubicBezTo>
                    <a:pt x="19332" y="20543"/>
                    <a:pt x="18738" y="21072"/>
                    <a:pt x="18738" y="21600"/>
                  </a:cubicBezTo>
                  <a:lnTo>
                    <a:pt x="2862" y="21600"/>
                  </a:lnTo>
                  <a:cubicBezTo>
                    <a:pt x="2862" y="21072"/>
                    <a:pt x="2268" y="20543"/>
                    <a:pt x="1512" y="20345"/>
                  </a:cubicBezTo>
                  <a:cubicBezTo>
                    <a:pt x="594" y="20114"/>
                    <a:pt x="0" y="19585"/>
                    <a:pt x="0" y="18991"/>
                  </a:cubicBezTo>
                  <a:lnTo>
                    <a:pt x="0" y="9710"/>
                  </a:lnTo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70" name="Freeform 16"/>
            <p:cNvSpPr/>
            <p:nvPr/>
          </p:nvSpPr>
          <p:spPr>
            <a:xfrm>
              <a:off x="2227545" y="609604"/>
              <a:ext cx="232234" cy="18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71" name="Freeform 17"/>
            <p:cNvSpPr/>
            <p:nvPr/>
          </p:nvSpPr>
          <p:spPr>
            <a:xfrm>
              <a:off x="2194484" y="692483"/>
              <a:ext cx="302790" cy="296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856"/>
                  </a:moveTo>
                  <a:lnTo>
                    <a:pt x="0" y="21600"/>
                  </a:lnTo>
                  <a:lnTo>
                    <a:pt x="0" y="6744"/>
                  </a:lnTo>
                  <a:lnTo>
                    <a:pt x="21600" y="0"/>
                  </a:lnTo>
                  <a:lnTo>
                    <a:pt x="21600" y="14856"/>
                  </a:lnTo>
                  <a:close/>
                </a:path>
              </a:pathLst>
            </a:cu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72" name="Freeform 18"/>
            <p:cNvSpPr/>
            <p:nvPr/>
          </p:nvSpPr>
          <p:spPr>
            <a:xfrm>
              <a:off x="2192065" y="720109"/>
              <a:ext cx="305613" cy="233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623"/>
                  </a:moveTo>
                  <a:lnTo>
                    <a:pt x="0" y="21600"/>
                  </a:lnTo>
                  <a:lnTo>
                    <a:pt x="0" y="8978"/>
                  </a:lnTo>
                  <a:lnTo>
                    <a:pt x="21600" y="0"/>
                  </a:lnTo>
                  <a:lnTo>
                    <a:pt x="21600" y="12623"/>
                  </a:lnTo>
                  <a:close/>
                </a:path>
              </a:pathLst>
            </a:custGeom>
            <a:solidFill>
              <a:srgbClr val="E7C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73" name="Freeform 16"/>
            <p:cNvSpPr/>
            <p:nvPr/>
          </p:nvSpPr>
          <p:spPr>
            <a:xfrm>
              <a:off x="1653643" y="2250887"/>
              <a:ext cx="751921" cy="6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74" name="타원 66"/>
            <p:cNvSpPr/>
            <p:nvPr/>
          </p:nvSpPr>
          <p:spPr>
            <a:xfrm>
              <a:off x="441463" y="873478"/>
              <a:ext cx="207429" cy="228903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75" name="타원 104"/>
            <p:cNvSpPr/>
            <p:nvPr/>
          </p:nvSpPr>
          <p:spPr>
            <a:xfrm>
              <a:off x="1020713" y="864472"/>
              <a:ext cx="207429" cy="228903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76" name="타원 105"/>
            <p:cNvSpPr/>
            <p:nvPr/>
          </p:nvSpPr>
          <p:spPr>
            <a:xfrm>
              <a:off x="1637830" y="864108"/>
              <a:ext cx="207429" cy="228903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77" name="타원 106"/>
            <p:cNvSpPr/>
            <p:nvPr/>
          </p:nvSpPr>
          <p:spPr>
            <a:xfrm>
              <a:off x="2243286" y="869993"/>
              <a:ext cx="207429" cy="228903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78" name="Freeform 22"/>
            <p:cNvSpPr/>
            <p:nvPr/>
          </p:nvSpPr>
          <p:spPr>
            <a:xfrm>
              <a:off x="352463" y="1549677"/>
              <a:ext cx="377002" cy="422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7281" y="901"/>
                  </a:lnTo>
                  <a:lnTo>
                    <a:pt x="14040" y="0"/>
                  </a:lnTo>
                  <a:lnTo>
                    <a:pt x="10802" y="901"/>
                  </a:lnTo>
                  <a:lnTo>
                    <a:pt x="7560" y="0"/>
                  </a:lnTo>
                  <a:lnTo>
                    <a:pt x="4319" y="90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726" y="5951"/>
                    <a:pt x="1090" y="8371"/>
                    <a:pt x="1081" y="10801"/>
                  </a:cubicBezTo>
                  <a:cubicBezTo>
                    <a:pt x="1069" y="13229"/>
                    <a:pt x="705" y="15646"/>
                    <a:pt x="0" y="18000"/>
                  </a:cubicBezTo>
                  <a:lnTo>
                    <a:pt x="0" y="21600"/>
                  </a:lnTo>
                  <a:lnTo>
                    <a:pt x="4319" y="20701"/>
                  </a:lnTo>
                  <a:lnTo>
                    <a:pt x="7560" y="21600"/>
                  </a:lnTo>
                  <a:lnTo>
                    <a:pt x="10802" y="20701"/>
                  </a:lnTo>
                  <a:lnTo>
                    <a:pt x="14040" y="21600"/>
                  </a:lnTo>
                  <a:lnTo>
                    <a:pt x="17281" y="20701"/>
                  </a:lnTo>
                  <a:lnTo>
                    <a:pt x="21600" y="21600"/>
                  </a:lnTo>
                  <a:lnTo>
                    <a:pt x="21600" y="18000"/>
                  </a:lnTo>
                  <a:cubicBezTo>
                    <a:pt x="20874" y="15649"/>
                    <a:pt x="20510" y="13229"/>
                    <a:pt x="20522" y="10801"/>
                  </a:cubicBezTo>
                  <a:cubicBezTo>
                    <a:pt x="20531" y="8374"/>
                    <a:pt x="20895" y="5956"/>
                    <a:pt x="21600" y="3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79" name="Freeform 23"/>
            <p:cNvSpPr/>
            <p:nvPr/>
          </p:nvSpPr>
          <p:spPr>
            <a:xfrm>
              <a:off x="352463" y="1549677"/>
              <a:ext cx="56663" cy="422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4353" y="18000"/>
                  </a:moveTo>
                  <a:cubicBezTo>
                    <a:pt x="19036" y="15646"/>
                    <a:pt x="21459" y="13229"/>
                    <a:pt x="21539" y="10801"/>
                  </a:cubicBezTo>
                  <a:cubicBezTo>
                    <a:pt x="21600" y="8371"/>
                    <a:pt x="19178" y="5951"/>
                    <a:pt x="14353" y="3600"/>
                  </a:cubicBezTo>
                  <a:lnTo>
                    <a:pt x="14353" y="45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4825" y="5951"/>
                    <a:pt x="7247" y="8371"/>
                    <a:pt x="7187" y="10801"/>
                  </a:cubicBezTo>
                  <a:cubicBezTo>
                    <a:pt x="7106" y="13229"/>
                    <a:pt x="4683" y="15646"/>
                    <a:pt x="0" y="18000"/>
                  </a:cubicBezTo>
                  <a:lnTo>
                    <a:pt x="0" y="21600"/>
                  </a:lnTo>
                  <a:lnTo>
                    <a:pt x="14353" y="21152"/>
                  </a:lnTo>
                  <a:lnTo>
                    <a:pt x="14353" y="18000"/>
                  </a:lnTo>
                  <a:close/>
                </a:path>
              </a:pathLst>
            </a:custGeom>
            <a:solidFill>
              <a:srgbClr val="C78F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80" name="Freeform 24"/>
            <p:cNvSpPr/>
            <p:nvPr/>
          </p:nvSpPr>
          <p:spPr>
            <a:xfrm>
              <a:off x="352463" y="1549677"/>
              <a:ext cx="377002" cy="70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4328" y="5400"/>
                  </a:lnTo>
                  <a:lnTo>
                    <a:pt x="7545" y="0"/>
                  </a:lnTo>
                  <a:lnTo>
                    <a:pt x="10800" y="5400"/>
                  </a:lnTo>
                  <a:lnTo>
                    <a:pt x="14055" y="0"/>
                  </a:lnTo>
                  <a:lnTo>
                    <a:pt x="17272" y="54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81" name="Freeform 25"/>
            <p:cNvSpPr/>
            <p:nvPr/>
          </p:nvSpPr>
          <p:spPr>
            <a:xfrm>
              <a:off x="352463" y="1549677"/>
              <a:ext cx="37433" cy="70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82" name="Freeform 26"/>
            <p:cNvSpPr/>
            <p:nvPr/>
          </p:nvSpPr>
          <p:spPr>
            <a:xfrm>
              <a:off x="352463" y="1901069"/>
              <a:ext cx="377002" cy="70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7272" y="16248"/>
                  </a:lnTo>
                  <a:lnTo>
                    <a:pt x="14055" y="21600"/>
                  </a:lnTo>
                  <a:lnTo>
                    <a:pt x="10800" y="16248"/>
                  </a:lnTo>
                  <a:lnTo>
                    <a:pt x="7545" y="21600"/>
                  </a:lnTo>
                  <a:lnTo>
                    <a:pt x="4328" y="16248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83" name="Freeform 27"/>
            <p:cNvSpPr/>
            <p:nvPr/>
          </p:nvSpPr>
          <p:spPr>
            <a:xfrm>
              <a:off x="352463" y="1901069"/>
              <a:ext cx="37433" cy="70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892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84" name="Freeform 22"/>
            <p:cNvSpPr/>
            <p:nvPr/>
          </p:nvSpPr>
          <p:spPr>
            <a:xfrm>
              <a:off x="942710" y="1539574"/>
              <a:ext cx="377001" cy="422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7281" y="901"/>
                  </a:lnTo>
                  <a:lnTo>
                    <a:pt x="14040" y="0"/>
                  </a:lnTo>
                  <a:lnTo>
                    <a:pt x="10802" y="901"/>
                  </a:lnTo>
                  <a:lnTo>
                    <a:pt x="7560" y="0"/>
                  </a:lnTo>
                  <a:lnTo>
                    <a:pt x="4319" y="90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726" y="5951"/>
                    <a:pt x="1090" y="8371"/>
                    <a:pt x="1081" y="10801"/>
                  </a:cubicBezTo>
                  <a:cubicBezTo>
                    <a:pt x="1069" y="13229"/>
                    <a:pt x="705" y="15646"/>
                    <a:pt x="0" y="18000"/>
                  </a:cubicBezTo>
                  <a:lnTo>
                    <a:pt x="0" y="21600"/>
                  </a:lnTo>
                  <a:lnTo>
                    <a:pt x="4319" y="20701"/>
                  </a:lnTo>
                  <a:lnTo>
                    <a:pt x="7560" y="21600"/>
                  </a:lnTo>
                  <a:lnTo>
                    <a:pt x="10802" y="20701"/>
                  </a:lnTo>
                  <a:lnTo>
                    <a:pt x="14040" y="21600"/>
                  </a:lnTo>
                  <a:lnTo>
                    <a:pt x="17281" y="20701"/>
                  </a:lnTo>
                  <a:lnTo>
                    <a:pt x="21600" y="21600"/>
                  </a:lnTo>
                  <a:lnTo>
                    <a:pt x="21600" y="18000"/>
                  </a:lnTo>
                  <a:cubicBezTo>
                    <a:pt x="20874" y="15649"/>
                    <a:pt x="20510" y="13229"/>
                    <a:pt x="20522" y="10801"/>
                  </a:cubicBezTo>
                  <a:cubicBezTo>
                    <a:pt x="20531" y="8374"/>
                    <a:pt x="20895" y="5956"/>
                    <a:pt x="21600" y="3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85" name="Freeform 23"/>
            <p:cNvSpPr/>
            <p:nvPr/>
          </p:nvSpPr>
          <p:spPr>
            <a:xfrm>
              <a:off x="942710" y="1539574"/>
              <a:ext cx="56663" cy="422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4353" y="18000"/>
                  </a:moveTo>
                  <a:cubicBezTo>
                    <a:pt x="19036" y="15646"/>
                    <a:pt x="21459" y="13229"/>
                    <a:pt x="21539" y="10801"/>
                  </a:cubicBezTo>
                  <a:cubicBezTo>
                    <a:pt x="21600" y="8371"/>
                    <a:pt x="19178" y="5951"/>
                    <a:pt x="14353" y="3600"/>
                  </a:cubicBezTo>
                  <a:lnTo>
                    <a:pt x="14353" y="45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4825" y="5951"/>
                    <a:pt x="7247" y="8371"/>
                    <a:pt x="7187" y="10801"/>
                  </a:cubicBezTo>
                  <a:cubicBezTo>
                    <a:pt x="7106" y="13229"/>
                    <a:pt x="4683" y="15646"/>
                    <a:pt x="0" y="18000"/>
                  </a:cubicBezTo>
                  <a:lnTo>
                    <a:pt x="0" y="21600"/>
                  </a:lnTo>
                  <a:lnTo>
                    <a:pt x="14353" y="21152"/>
                  </a:lnTo>
                  <a:lnTo>
                    <a:pt x="14353" y="18000"/>
                  </a:lnTo>
                  <a:close/>
                </a:path>
              </a:pathLst>
            </a:custGeom>
            <a:solidFill>
              <a:srgbClr val="C78F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86" name="Freeform 24"/>
            <p:cNvSpPr/>
            <p:nvPr/>
          </p:nvSpPr>
          <p:spPr>
            <a:xfrm>
              <a:off x="942710" y="1539574"/>
              <a:ext cx="377001" cy="70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4328" y="5400"/>
                  </a:lnTo>
                  <a:lnTo>
                    <a:pt x="7545" y="0"/>
                  </a:lnTo>
                  <a:lnTo>
                    <a:pt x="10800" y="5400"/>
                  </a:lnTo>
                  <a:lnTo>
                    <a:pt x="14055" y="0"/>
                  </a:lnTo>
                  <a:lnTo>
                    <a:pt x="17272" y="54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87" name="Freeform 25"/>
            <p:cNvSpPr/>
            <p:nvPr/>
          </p:nvSpPr>
          <p:spPr>
            <a:xfrm>
              <a:off x="942710" y="1539574"/>
              <a:ext cx="37433" cy="70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88" name="Freeform 26"/>
            <p:cNvSpPr/>
            <p:nvPr/>
          </p:nvSpPr>
          <p:spPr>
            <a:xfrm>
              <a:off x="942710" y="1890966"/>
              <a:ext cx="377001" cy="70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7272" y="16248"/>
                  </a:lnTo>
                  <a:lnTo>
                    <a:pt x="14055" y="21600"/>
                  </a:lnTo>
                  <a:lnTo>
                    <a:pt x="10800" y="16248"/>
                  </a:lnTo>
                  <a:lnTo>
                    <a:pt x="7545" y="21600"/>
                  </a:lnTo>
                  <a:lnTo>
                    <a:pt x="4328" y="16248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89" name="Freeform 27"/>
            <p:cNvSpPr/>
            <p:nvPr/>
          </p:nvSpPr>
          <p:spPr>
            <a:xfrm>
              <a:off x="942710" y="1890966"/>
              <a:ext cx="37433" cy="70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892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90" name="Freeform 22"/>
            <p:cNvSpPr/>
            <p:nvPr/>
          </p:nvSpPr>
          <p:spPr>
            <a:xfrm>
              <a:off x="1549681" y="1546928"/>
              <a:ext cx="377001" cy="422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7281" y="901"/>
                  </a:lnTo>
                  <a:lnTo>
                    <a:pt x="14040" y="0"/>
                  </a:lnTo>
                  <a:lnTo>
                    <a:pt x="10802" y="901"/>
                  </a:lnTo>
                  <a:lnTo>
                    <a:pt x="7560" y="0"/>
                  </a:lnTo>
                  <a:lnTo>
                    <a:pt x="4319" y="90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726" y="5951"/>
                    <a:pt x="1090" y="8371"/>
                    <a:pt x="1081" y="10801"/>
                  </a:cubicBezTo>
                  <a:cubicBezTo>
                    <a:pt x="1069" y="13229"/>
                    <a:pt x="705" y="15646"/>
                    <a:pt x="0" y="18000"/>
                  </a:cubicBezTo>
                  <a:lnTo>
                    <a:pt x="0" y="21600"/>
                  </a:lnTo>
                  <a:lnTo>
                    <a:pt x="4319" y="20701"/>
                  </a:lnTo>
                  <a:lnTo>
                    <a:pt x="7560" y="21600"/>
                  </a:lnTo>
                  <a:lnTo>
                    <a:pt x="10802" y="20701"/>
                  </a:lnTo>
                  <a:lnTo>
                    <a:pt x="14040" y="21600"/>
                  </a:lnTo>
                  <a:lnTo>
                    <a:pt x="17281" y="20701"/>
                  </a:lnTo>
                  <a:lnTo>
                    <a:pt x="21600" y="21600"/>
                  </a:lnTo>
                  <a:lnTo>
                    <a:pt x="21600" y="18000"/>
                  </a:lnTo>
                  <a:cubicBezTo>
                    <a:pt x="20874" y="15649"/>
                    <a:pt x="20510" y="13229"/>
                    <a:pt x="20522" y="10801"/>
                  </a:cubicBezTo>
                  <a:cubicBezTo>
                    <a:pt x="20531" y="8374"/>
                    <a:pt x="20895" y="5956"/>
                    <a:pt x="21600" y="3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91" name="Freeform 23"/>
            <p:cNvSpPr/>
            <p:nvPr/>
          </p:nvSpPr>
          <p:spPr>
            <a:xfrm>
              <a:off x="1549681" y="1546928"/>
              <a:ext cx="56663" cy="422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4353" y="18000"/>
                  </a:moveTo>
                  <a:cubicBezTo>
                    <a:pt x="19036" y="15646"/>
                    <a:pt x="21459" y="13229"/>
                    <a:pt x="21539" y="10801"/>
                  </a:cubicBezTo>
                  <a:cubicBezTo>
                    <a:pt x="21600" y="8371"/>
                    <a:pt x="19178" y="5951"/>
                    <a:pt x="14353" y="3600"/>
                  </a:cubicBezTo>
                  <a:lnTo>
                    <a:pt x="14353" y="45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4825" y="5951"/>
                    <a:pt x="7247" y="8371"/>
                    <a:pt x="7187" y="10801"/>
                  </a:cubicBezTo>
                  <a:cubicBezTo>
                    <a:pt x="7106" y="13229"/>
                    <a:pt x="4683" y="15646"/>
                    <a:pt x="0" y="18000"/>
                  </a:cubicBezTo>
                  <a:lnTo>
                    <a:pt x="0" y="21600"/>
                  </a:lnTo>
                  <a:lnTo>
                    <a:pt x="14353" y="21152"/>
                  </a:lnTo>
                  <a:lnTo>
                    <a:pt x="14353" y="18000"/>
                  </a:lnTo>
                  <a:close/>
                </a:path>
              </a:pathLst>
            </a:custGeom>
            <a:solidFill>
              <a:srgbClr val="C78F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92" name="Freeform 24"/>
            <p:cNvSpPr/>
            <p:nvPr/>
          </p:nvSpPr>
          <p:spPr>
            <a:xfrm>
              <a:off x="1549681" y="1546928"/>
              <a:ext cx="377001" cy="70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4328" y="5400"/>
                  </a:lnTo>
                  <a:lnTo>
                    <a:pt x="7545" y="0"/>
                  </a:lnTo>
                  <a:lnTo>
                    <a:pt x="10800" y="5400"/>
                  </a:lnTo>
                  <a:lnTo>
                    <a:pt x="14055" y="0"/>
                  </a:lnTo>
                  <a:lnTo>
                    <a:pt x="17272" y="54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93" name="Freeform 25"/>
            <p:cNvSpPr/>
            <p:nvPr/>
          </p:nvSpPr>
          <p:spPr>
            <a:xfrm>
              <a:off x="1549681" y="1546928"/>
              <a:ext cx="37433" cy="70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94" name="Freeform 26"/>
            <p:cNvSpPr/>
            <p:nvPr/>
          </p:nvSpPr>
          <p:spPr>
            <a:xfrm>
              <a:off x="1549681" y="1898320"/>
              <a:ext cx="377001" cy="70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7272" y="16248"/>
                  </a:lnTo>
                  <a:lnTo>
                    <a:pt x="14055" y="21600"/>
                  </a:lnTo>
                  <a:lnTo>
                    <a:pt x="10800" y="16248"/>
                  </a:lnTo>
                  <a:lnTo>
                    <a:pt x="7545" y="21600"/>
                  </a:lnTo>
                  <a:lnTo>
                    <a:pt x="4328" y="16248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95" name="Freeform 27"/>
            <p:cNvSpPr/>
            <p:nvPr/>
          </p:nvSpPr>
          <p:spPr>
            <a:xfrm>
              <a:off x="1549681" y="1898320"/>
              <a:ext cx="37433" cy="70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892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96" name="Freeform 22"/>
            <p:cNvSpPr/>
            <p:nvPr/>
          </p:nvSpPr>
          <p:spPr>
            <a:xfrm>
              <a:off x="2153523" y="1550904"/>
              <a:ext cx="377001" cy="422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7281" y="901"/>
                  </a:lnTo>
                  <a:lnTo>
                    <a:pt x="14040" y="0"/>
                  </a:lnTo>
                  <a:lnTo>
                    <a:pt x="10802" y="901"/>
                  </a:lnTo>
                  <a:lnTo>
                    <a:pt x="7560" y="0"/>
                  </a:lnTo>
                  <a:lnTo>
                    <a:pt x="4319" y="90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726" y="5951"/>
                    <a:pt x="1090" y="8371"/>
                    <a:pt x="1081" y="10801"/>
                  </a:cubicBezTo>
                  <a:cubicBezTo>
                    <a:pt x="1069" y="13229"/>
                    <a:pt x="705" y="15646"/>
                    <a:pt x="0" y="18000"/>
                  </a:cubicBezTo>
                  <a:lnTo>
                    <a:pt x="0" y="21600"/>
                  </a:lnTo>
                  <a:lnTo>
                    <a:pt x="4319" y="20701"/>
                  </a:lnTo>
                  <a:lnTo>
                    <a:pt x="7560" y="21600"/>
                  </a:lnTo>
                  <a:lnTo>
                    <a:pt x="10802" y="20701"/>
                  </a:lnTo>
                  <a:lnTo>
                    <a:pt x="14040" y="21600"/>
                  </a:lnTo>
                  <a:lnTo>
                    <a:pt x="17281" y="20701"/>
                  </a:lnTo>
                  <a:lnTo>
                    <a:pt x="21600" y="21600"/>
                  </a:lnTo>
                  <a:lnTo>
                    <a:pt x="21600" y="18000"/>
                  </a:lnTo>
                  <a:cubicBezTo>
                    <a:pt x="20874" y="15649"/>
                    <a:pt x="20510" y="13229"/>
                    <a:pt x="20522" y="10801"/>
                  </a:cubicBezTo>
                  <a:cubicBezTo>
                    <a:pt x="20531" y="8374"/>
                    <a:pt x="20895" y="5956"/>
                    <a:pt x="21600" y="3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97" name="Freeform 23"/>
            <p:cNvSpPr/>
            <p:nvPr/>
          </p:nvSpPr>
          <p:spPr>
            <a:xfrm>
              <a:off x="2153523" y="1550904"/>
              <a:ext cx="56663" cy="422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4353" y="18000"/>
                  </a:moveTo>
                  <a:cubicBezTo>
                    <a:pt x="19036" y="15646"/>
                    <a:pt x="21459" y="13229"/>
                    <a:pt x="21539" y="10801"/>
                  </a:cubicBezTo>
                  <a:cubicBezTo>
                    <a:pt x="21600" y="8371"/>
                    <a:pt x="19178" y="5951"/>
                    <a:pt x="14353" y="3600"/>
                  </a:cubicBezTo>
                  <a:lnTo>
                    <a:pt x="14353" y="45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4825" y="5951"/>
                    <a:pt x="7247" y="8371"/>
                    <a:pt x="7187" y="10801"/>
                  </a:cubicBezTo>
                  <a:cubicBezTo>
                    <a:pt x="7106" y="13229"/>
                    <a:pt x="4683" y="15646"/>
                    <a:pt x="0" y="18000"/>
                  </a:cubicBezTo>
                  <a:lnTo>
                    <a:pt x="0" y="21600"/>
                  </a:lnTo>
                  <a:lnTo>
                    <a:pt x="14353" y="21152"/>
                  </a:lnTo>
                  <a:lnTo>
                    <a:pt x="14353" y="18000"/>
                  </a:lnTo>
                  <a:close/>
                </a:path>
              </a:pathLst>
            </a:custGeom>
            <a:solidFill>
              <a:srgbClr val="C78F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98" name="Freeform 24"/>
            <p:cNvSpPr/>
            <p:nvPr/>
          </p:nvSpPr>
          <p:spPr>
            <a:xfrm>
              <a:off x="2153523" y="1550903"/>
              <a:ext cx="377001" cy="70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4328" y="5400"/>
                  </a:lnTo>
                  <a:lnTo>
                    <a:pt x="7545" y="0"/>
                  </a:lnTo>
                  <a:lnTo>
                    <a:pt x="10800" y="5400"/>
                  </a:lnTo>
                  <a:lnTo>
                    <a:pt x="14055" y="0"/>
                  </a:lnTo>
                  <a:lnTo>
                    <a:pt x="17272" y="54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99" name="Freeform 25"/>
            <p:cNvSpPr/>
            <p:nvPr/>
          </p:nvSpPr>
          <p:spPr>
            <a:xfrm>
              <a:off x="2153523" y="1550903"/>
              <a:ext cx="37433" cy="70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00" name="Freeform 26"/>
            <p:cNvSpPr/>
            <p:nvPr/>
          </p:nvSpPr>
          <p:spPr>
            <a:xfrm>
              <a:off x="2153523" y="1902295"/>
              <a:ext cx="377001" cy="70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7272" y="16248"/>
                  </a:lnTo>
                  <a:lnTo>
                    <a:pt x="14055" y="21600"/>
                  </a:lnTo>
                  <a:lnTo>
                    <a:pt x="10800" y="16248"/>
                  </a:lnTo>
                  <a:lnTo>
                    <a:pt x="7545" y="21600"/>
                  </a:lnTo>
                  <a:lnTo>
                    <a:pt x="4328" y="16248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01" name="Freeform 27"/>
            <p:cNvSpPr/>
            <p:nvPr/>
          </p:nvSpPr>
          <p:spPr>
            <a:xfrm>
              <a:off x="2153523" y="1902295"/>
              <a:ext cx="37433" cy="70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892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02" name="타원 109"/>
            <p:cNvSpPr/>
            <p:nvPr/>
          </p:nvSpPr>
          <p:spPr>
            <a:xfrm>
              <a:off x="457276" y="1799526"/>
              <a:ext cx="207429" cy="228903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03" name="타원 110"/>
            <p:cNvSpPr/>
            <p:nvPr/>
          </p:nvSpPr>
          <p:spPr>
            <a:xfrm>
              <a:off x="1036526" y="1790521"/>
              <a:ext cx="207429" cy="228903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04" name="타원 111"/>
            <p:cNvSpPr/>
            <p:nvPr/>
          </p:nvSpPr>
          <p:spPr>
            <a:xfrm>
              <a:off x="1653643" y="1790157"/>
              <a:ext cx="207429" cy="228903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05" name="타원 112"/>
            <p:cNvSpPr/>
            <p:nvPr/>
          </p:nvSpPr>
          <p:spPr>
            <a:xfrm>
              <a:off x="2259099" y="1796041"/>
              <a:ext cx="207429" cy="228903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408" name="그룹 15"/>
            <p:cNvGrpSpPr/>
            <p:nvPr/>
          </p:nvGrpSpPr>
          <p:grpSpPr>
            <a:xfrm>
              <a:off x="239973" y="1054711"/>
              <a:ext cx="2487741" cy="346857"/>
              <a:chOff x="0" y="0"/>
              <a:chExt cx="2487739" cy="346855"/>
            </a:xfrm>
          </p:grpSpPr>
          <p:sp>
            <p:nvSpPr>
              <p:cNvPr id="1406" name="직사각형 10"/>
              <p:cNvSpPr/>
              <p:nvPr/>
            </p:nvSpPr>
            <p:spPr>
              <a:xfrm>
                <a:off x="0" y="4899"/>
                <a:ext cx="2487740" cy="341957"/>
              </a:xfrm>
              <a:prstGeom prst="rect">
                <a:avLst/>
              </a:prstGeom>
              <a:solidFill>
                <a:srgbClr val="E4E6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07" name="직사각형 11"/>
              <p:cNvSpPr/>
              <p:nvPr/>
            </p:nvSpPr>
            <p:spPr>
              <a:xfrm>
                <a:off x="-1" y="-1"/>
                <a:ext cx="2487740" cy="168612"/>
              </a:xfrm>
              <a:prstGeom prst="rect">
                <a:avLst/>
              </a:prstGeom>
              <a:solidFill>
                <a:srgbClr val="F2F7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1417" name="그룹 70"/>
            <p:cNvGrpSpPr/>
            <p:nvPr/>
          </p:nvGrpSpPr>
          <p:grpSpPr>
            <a:xfrm>
              <a:off x="352464" y="1072727"/>
              <a:ext cx="2203286" cy="306598"/>
              <a:chOff x="0" y="0"/>
              <a:chExt cx="2203285" cy="306597"/>
            </a:xfrm>
          </p:grpSpPr>
          <p:sp>
            <p:nvSpPr>
              <p:cNvPr id="1409" name="사각형: 둥근 모서리 17"/>
              <p:cNvSpPr/>
              <p:nvPr/>
            </p:nvSpPr>
            <p:spPr>
              <a:xfrm>
                <a:off x="10498" y="167362"/>
                <a:ext cx="423956" cy="134520"/>
              </a:xfrm>
              <a:prstGeom prst="roundRect">
                <a:avLst>
                  <a:gd name="adj" fmla="val 50000"/>
                </a:avLst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10" name="사각형: 둥근 모서리 31"/>
              <p:cNvSpPr/>
              <p:nvPr/>
            </p:nvSpPr>
            <p:spPr>
              <a:xfrm>
                <a:off x="567439" y="170042"/>
                <a:ext cx="423957" cy="134520"/>
              </a:xfrm>
              <a:prstGeom prst="roundRect">
                <a:avLst>
                  <a:gd name="adj" fmla="val 50000"/>
                </a:avLst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11" name="사각형: 둥근 모서리 32"/>
              <p:cNvSpPr/>
              <p:nvPr/>
            </p:nvSpPr>
            <p:spPr>
              <a:xfrm>
                <a:off x="1163376" y="167659"/>
                <a:ext cx="423956" cy="134520"/>
              </a:xfrm>
              <a:prstGeom prst="roundRect">
                <a:avLst>
                  <a:gd name="adj" fmla="val 50000"/>
                </a:avLst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12" name="사각형: 둥근 모서리 33"/>
              <p:cNvSpPr/>
              <p:nvPr/>
            </p:nvSpPr>
            <p:spPr>
              <a:xfrm>
                <a:off x="1769312" y="172078"/>
                <a:ext cx="423956" cy="134520"/>
              </a:xfrm>
              <a:prstGeom prst="roundRect">
                <a:avLst>
                  <a:gd name="adj" fmla="val 50000"/>
                </a:avLst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13" name="직사각형 19"/>
              <p:cNvSpPr/>
              <p:nvPr/>
            </p:nvSpPr>
            <p:spPr>
              <a:xfrm>
                <a:off x="0" y="9735"/>
                <a:ext cx="434453" cy="12235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14" name="직사각형 55"/>
              <p:cNvSpPr/>
              <p:nvPr/>
            </p:nvSpPr>
            <p:spPr>
              <a:xfrm>
                <a:off x="546942" y="-1"/>
                <a:ext cx="434454" cy="12235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15" name="직사각형 56"/>
              <p:cNvSpPr/>
              <p:nvPr/>
            </p:nvSpPr>
            <p:spPr>
              <a:xfrm>
                <a:off x="1163376" y="6524"/>
                <a:ext cx="434454" cy="12235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16" name="직사각형 57"/>
              <p:cNvSpPr/>
              <p:nvPr/>
            </p:nvSpPr>
            <p:spPr>
              <a:xfrm>
                <a:off x="1768832" y="2332"/>
                <a:ext cx="434454" cy="12235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1420" name="그룹 20"/>
            <p:cNvGrpSpPr/>
            <p:nvPr/>
          </p:nvGrpSpPr>
          <p:grpSpPr>
            <a:xfrm>
              <a:off x="239972" y="1978362"/>
              <a:ext cx="2487741" cy="346857"/>
              <a:chOff x="0" y="0"/>
              <a:chExt cx="2487739" cy="346855"/>
            </a:xfrm>
          </p:grpSpPr>
          <p:sp>
            <p:nvSpPr>
              <p:cNvPr id="1418" name="직사각형 21"/>
              <p:cNvSpPr/>
              <p:nvPr/>
            </p:nvSpPr>
            <p:spPr>
              <a:xfrm>
                <a:off x="0" y="4899"/>
                <a:ext cx="2487740" cy="341957"/>
              </a:xfrm>
              <a:prstGeom prst="rect">
                <a:avLst/>
              </a:prstGeom>
              <a:solidFill>
                <a:srgbClr val="E4E6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19" name="직사각형 22"/>
              <p:cNvSpPr/>
              <p:nvPr/>
            </p:nvSpPr>
            <p:spPr>
              <a:xfrm>
                <a:off x="-1" y="-1"/>
                <a:ext cx="2487740" cy="168612"/>
              </a:xfrm>
              <a:prstGeom prst="rect">
                <a:avLst/>
              </a:prstGeom>
              <a:solidFill>
                <a:srgbClr val="F2F7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421" name="사각형: 둥근 모서리 34"/>
            <p:cNvSpPr/>
            <p:nvPr/>
          </p:nvSpPr>
          <p:spPr>
            <a:xfrm>
              <a:off x="370960" y="2163798"/>
              <a:ext cx="423956" cy="134520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2" name="사각형: 둥근 모서리 35"/>
            <p:cNvSpPr/>
            <p:nvPr/>
          </p:nvSpPr>
          <p:spPr>
            <a:xfrm>
              <a:off x="927901" y="2166479"/>
              <a:ext cx="423956" cy="134520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3" name="사각형: 둥근 모서리 36"/>
            <p:cNvSpPr/>
            <p:nvPr/>
          </p:nvSpPr>
          <p:spPr>
            <a:xfrm>
              <a:off x="1523838" y="2164095"/>
              <a:ext cx="423956" cy="134520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4" name="사각형: 둥근 모서리 37"/>
            <p:cNvSpPr/>
            <p:nvPr/>
          </p:nvSpPr>
          <p:spPr>
            <a:xfrm>
              <a:off x="2129775" y="2168514"/>
              <a:ext cx="423956" cy="134520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5" name="직사각형 58"/>
            <p:cNvSpPr/>
            <p:nvPr/>
          </p:nvSpPr>
          <p:spPr>
            <a:xfrm>
              <a:off x="360941" y="2000893"/>
              <a:ext cx="434455" cy="12235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6" name="직사각형 59"/>
            <p:cNvSpPr/>
            <p:nvPr/>
          </p:nvSpPr>
          <p:spPr>
            <a:xfrm>
              <a:off x="907884" y="1991158"/>
              <a:ext cx="434455" cy="12235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7" name="직사각형 60"/>
            <p:cNvSpPr/>
            <p:nvPr/>
          </p:nvSpPr>
          <p:spPr>
            <a:xfrm>
              <a:off x="1524318" y="1997683"/>
              <a:ext cx="434455" cy="12235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8" name="직사각형 61"/>
            <p:cNvSpPr/>
            <p:nvPr/>
          </p:nvSpPr>
          <p:spPr>
            <a:xfrm>
              <a:off x="2129775" y="1993492"/>
              <a:ext cx="434455" cy="12235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9" name="Freeform 42"/>
            <p:cNvSpPr/>
            <p:nvPr/>
          </p:nvSpPr>
          <p:spPr>
            <a:xfrm>
              <a:off x="453938" y="2503269"/>
              <a:ext cx="193264" cy="118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0" name="Freeform 43"/>
            <p:cNvSpPr/>
            <p:nvPr/>
          </p:nvSpPr>
          <p:spPr>
            <a:xfrm>
              <a:off x="509370" y="2459207"/>
              <a:ext cx="82400" cy="44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1" name="Freeform 44"/>
            <p:cNvSpPr/>
            <p:nvPr/>
          </p:nvSpPr>
          <p:spPr>
            <a:xfrm>
              <a:off x="453938" y="2622008"/>
              <a:ext cx="193264" cy="335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2" name="Rectangle 46"/>
            <p:cNvSpPr/>
            <p:nvPr/>
          </p:nvSpPr>
          <p:spPr>
            <a:xfrm>
              <a:off x="453938" y="2740630"/>
              <a:ext cx="193263" cy="145176"/>
            </a:xfrm>
            <a:prstGeom prst="rect">
              <a:avLst/>
            </a:pr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3" name="Freeform 42"/>
            <p:cNvSpPr/>
            <p:nvPr/>
          </p:nvSpPr>
          <p:spPr>
            <a:xfrm>
              <a:off x="1038426" y="2491846"/>
              <a:ext cx="193264" cy="118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4" name="Freeform 43"/>
            <p:cNvSpPr/>
            <p:nvPr/>
          </p:nvSpPr>
          <p:spPr>
            <a:xfrm>
              <a:off x="1093859" y="2447781"/>
              <a:ext cx="82399" cy="44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5" name="Freeform 44"/>
            <p:cNvSpPr/>
            <p:nvPr/>
          </p:nvSpPr>
          <p:spPr>
            <a:xfrm>
              <a:off x="1038426" y="2610583"/>
              <a:ext cx="193264" cy="335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6" name="Rectangle 46"/>
            <p:cNvSpPr/>
            <p:nvPr/>
          </p:nvSpPr>
          <p:spPr>
            <a:xfrm>
              <a:off x="1038426" y="2729206"/>
              <a:ext cx="193263" cy="145176"/>
            </a:xfrm>
            <a:prstGeom prst="rect">
              <a:avLst/>
            </a:pr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7" name="Freeform 42"/>
            <p:cNvSpPr/>
            <p:nvPr/>
          </p:nvSpPr>
          <p:spPr>
            <a:xfrm>
              <a:off x="1667337" y="2483483"/>
              <a:ext cx="193264" cy="118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8" name="Freeform 43"/>
            <p:cNvSpPr/>
            <p:nvPr/>
          </p:nvSpPr>
          <p:spPr>
            <a:xfrm>
              <a:off x="1722770" y="2439420"/>
              <a:ext cx="82399" cy="44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9" name="Freeform 44"/>
            <p:cNvSpPr/>
            <p:nvPr/>
          </p:nvSpPr>
          <p:spPr>
            <a:xfrm>
              <a:off x="1667337" y="2602221"/>
              <a:ext cx="193264" cy="335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40" name="Rectangle 46"/>
            <p:cNvSpPr/>
            <p:nvPr/>
          </p:nvSpPr>
          <p:spPr>
            <a:xfrm>
              <a:off x="1667337" y="2720843"/>
              <a:ext cx="193263" cy="145176"/>
            </a:xfrm>
            <a:prstGeom prst="rect">
              <a:avLst/>
            </a:pr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41" name="Freeform 42"/>
            <p:cNvSpPr/>
            <p:nvPr/>
          </p:nvSpPr>
          <p:spPr>
            <a:xfrm>
              <a:off x="2264199" y="2495251"/>
              <a:ext cx="193264" cy="118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42" name="Freeform 43"/>
            <p:cNvSpPr/>
            <p:nvPr/>
          </p:nvSpPr>
          <p:spPr>
            <a:xfrm>
              <a:off x="2319631" y="2451187"/>
              <a:ext cx="82400" cy="44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43" name="Freeform 44"/>
            <p:cNvSpPr/>
            <p:nvPr/>
          </p:nvSpPr>
          <p:spPr>
            <a:xfrm>
              <a:off x="2264199" y="2613986"/>
              <a:ext cx="193264" cy="335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44" name="Rectangle 46"/>
            <p:cNvSpPr/>
            <p:nvPr/>
          </p:nvSpPr>
          <p:spPr>
            <a:xfrm>
              <a:off x="2264199" y="2732608"/>
              <a:ext cx="193263" cy="145176"/>
            </a:xfrm>
            <a:prstGeom prst="rect">
              <a:avLst/>
            </a:pr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45" name="타원 114"/>
            <p:cNvSpPr/>
            <p:nvPr/>
          </p:nvSpPr>
          <p:spPr>
            <a:xfrm>
              <a:off x="465046" y="2769368"/>
              <a:ext cx="207429" cy="228903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6" name="타원 115"/>
            <p:cNvSpPr/>
            <p:nvPr/>
          </p:nvSpPr>
          <p:spPr>
            <a:xfrm>
              <a:off x="1044297" y="2760363"/>
              <a:ext cx="207429" cy="228903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7" name="타원 116"/>
            <p:cNvSpPr/>
            <p:nvPr/>
          </p:nvSpPr>
          <p:spPr>
            <a:xfrm>
              <a:off x="1661413" y="2759998"/>
              <a:ext cx="207429" cy="228902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8" name="타원 117"/>
            <p:cNvSpPr/>
            <p:nvPr/>
          </p:nvSpPr>
          <p:spPr>
            <a:xfrm>
              <a:off x="2266869" y="2765882"/>
              <a:ext cx="207429" cy="228903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451" name="그룹 23"/>
            <p:cNvGrpSpPr/>
            <p:nvPr/>
          </p:nvGrpSpPr>
          <p:grpSpPr>
            <a:xfrm>
              <a:off x="239971" y="2943373"/>
              <a:ext cx="2487741" cy="346856"/>
              <a:chOff x="0" y="0"/>
              <a:chExt cx="2487739" cy="346855"/>
            </a:xfrm>
          </p:grpSpPr>
          <p:sp>
            <p:nvSpPr>
              <p:cNvPr id="1449" name="직사각형 24"/>
              <p:cNvSpPr/>
              <p:nvPr/>
            </p:nvSpPr>
            <p:spPr>
              <a:xfrm>
                <a:off x="0" y="4899"/>
                <a:ext cx="2487740" cy="341957"/>
              </a:xfrm>
              <a:prstGeom prst="rect">
                <a:avLst/>
              </a:prstGeom>
              <a:solidFill>
                <a:srgbClr val="E4E6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50" name="직사각형 25"/>
              <p:cNvSpPr/>
              <p:nvPr/>
            </p:nvSpPr>
            <p:spPr>
              <a:xfrm>
                <a:off x="-1" y="-1"/>
                <a:ext cx="2487740" cy="168612"/>
              </a:xfrm>
              <a:prstGeom prst="rect">
                <a:avLst/>
              </a:prstGeom>
              <a:solidFill>
                <a:srgbClr val="F2F7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452" name="사각형: 둥근 모서리 38"/>
            <p:cNvSpPr/>
            <p:nvPr/>
          </p:nvSpPr>
          <p:spPr>
            <a:xfrm>
              <a:off x="381460" y="3127544"/>
              <a:ext cx="423956" cy="134520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3" name="사각형: 둥근 모서리 39"/>
            <p:cNvSpPr/>
            <p:nvPr/>
          </p:nvSpPr>
          <p:spPr>
            <a:xfrm>
              <a:off x="938401" y="3130223"/>
              <a:ext cx="423955" cy="134520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4" name="사각형: 둥근 모서리 40"/>
            <p:cNvSpPr/>
            <p:nvPr/>
          </p:nvSpPr>
          <p:spPr>
            <a:xfrm>
              <a:off x="1534337" y="3127841"/>
              <a:ext cx="423956" cy="134520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5" name="사각형: 둥근 모서리 41"/>
            <p:cNvSpPr/>
            <p:nvPr/>
          </p:nvSpPr>
          <p:spPr>
            <a:xfrm>
              <a:off x="2140274" y="3132263"/>
              <a:ext cx="423955" cy="134520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6" name="직사각형 62"/>
            <p:cNvSpPr/>
            <p:nvPr/>
          </p:nvSpPr>
          <p:spPr>
            <a:xfrm>
              <a:off x="360941" y="2978712"/>
              <a:ext cx="434455" cy="12235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7" name="직사각형 63"/>
            <p:cNvSpPr/>
            <p:nvPr/>
          </p:nvSpPr>
          <p:spPr>
            <a:xfrm>
              <a:off x="907884" y="2968972"/>
              <a:ext cx="434455" cy="12235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8" name="직사각형 64"/>
            <p:cNvSpPr/>
            <p:nvPr/>
          </p:nvSpPr>
          <p:spPr>
            <a:xfrm>
              <a:off x="1524318" y="2975500"/>
              <a:ext cx="434455" cy="12235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9" name="직사각형 65"/>
            <p:cNvSpPr/>
            <p:nvPr/>
          </p:nvSpPr>
          <p:spPr>
            <a:xfrm>
              <a:off x="2129779" y="2971314"/>
              <a:ext cx="434455" cy="12235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461" name="TextBox 2"/>
          <p:cNvSpPr txBox="1"/>
          <p:nvPr/>
        </p:nvSpPr>
        <p:spPr>
          <a:xfrm>
            <a:off x="8385954" y="2570065"/>
            <a:ext cx="2806498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4400">
                <a:solidFill>
                  <a:srgbClr val="91495A"/>
                </a:solidFill>
                <a:latin typeface="NanumSquare_acB"/>
                <a:ea typeface="NanumSquare_acB"/>
                <a:cs typeface="NanumSquare_acB"/>
                <a:sym typeface="NanumSquare_acB"/>
              </a:defRPr>
            </a:lvl1pPr>
          </a:lstStyle>
          <a:p>
            <a:pPr/>
            <a:r>
              <a:t>Thank you</a:t>
            </a:r>
          </a:p>
        </p:txBody>
      </p:sp>
      <p:sp>
        <p:nvSpPr>
          <p:cNvPr id="1462" name="직선 연결선 4"/>
          <p:cNvSpPr/>
          <p:nvPr/>
        </p:nvSpPr>
        <p:spPr>
          <a:xfrm>
            <a:off x="7439484" y="3419452"/>
            <a:ext cx="4168697" cy="1"/>
          </a:xfrm>
          <a:prstGeom prst="line">
            <a:avLst/>
          </a:prstGeom>
          <a:ln w="6350">
            <a:solidFill>
              <a:srgbClr val="D1A3AE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463" name="TextBox 5"/>
          <p:cNvSpPr txBox="1"/>
          <p:nvPr/>
        </p:nvSpPr>
        <p:spPr>
          <a:xfrm>
            <a:off x="7421473" y="3561243"/>
            <a:ext cx="4140988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>
                <a:solidFill>
                  <a:srgbClr val="C78F9C"/>
                </a:solidFill>
              </a:defRPr>
            </a:pPr>
            <a:r>
              <a:t>This coke ppt is all for you. </a:t>
            </a:r>
          </a:p>
          <a:p>
            <a:pPr algn="r">
              <a:defRPr>
                <a:solidFill>
                  <a:srgbClr val="C78F9C"/>
                </a:solidFill>
              </a:defRPr>
            </a:pPr>
            <a:r>
              <a:t>I will always support your presentation.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500"/>
                                        <p:tgtEl>
                                          <p:spTgt spid="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2" grpId="2"/>
      <p:bldP build="whole" bldLvl="1" animBg="1" rev="0" advAuto="0" spid="1461" grpId="1"/>
      <p:bldP build="whole" bldLvl="1" animBg="1" rev="0" advAuto="0" spid="1463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p14="http://schemas.microsoft.com/office/powerpoint/2010/main" showMasterPhAnim="1">
  <p:cSld>
    <p:bg>
      <p:bgPr>
        <a:solidFill>
          <a:srgbClr val="FBE8E6">
            <a:alpha val="76066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이등변 삼각형 9255"/>
          <p:cNvSpPr/>
          <p:nvPr/>
        </p:nvSpPr>
        <p:spPr>
          <a:xfrm>
            <a:off x="-67310" y="4817110"/>
            <a:ext cx="12192000" cy="2040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9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3C7C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69" name="그룹 163"/>
          <p:cNvGrpSpPr/>
          <p:nvPr/>
        </p:nvGrpSpPr>
        <p:grpSpPr>
          <a:xfrm>
            <a:off x="4948555" y="1910715"/>
            <a:ext cx="2372360" cy="3194685"/>
            <a:chOff x="4948555" y="1910715"/>
            <a:chExt cx="2372360" cy="3194685"/>
          </a:xfrm>
        </p:grpSpPr>
        <p:sp>
          <p:nvSpPr>
            <p:cNvPr id="365" name="Freeform 12"/>
            <p:cNvSpPr>
              <a:spLocks/>
            </p:cNvSpPr>
            <p:nvPr/>
          </p:nvSpPr>
          <p:spPr>
            <a:xfrm rot="0">
              <a:off x="4952365" y="1948815"/>
              <a:ext cx="2366010" cy="3156585"/>
            </a:xfrm>
            <a:custGeom>
              <a:gdLst>
                <a:gd fmla="*/ 0 w 21601" name="TX0"/>
                <a:gd fmla="*/ 11890 h 21601" name="TY0"/>
                <a:gd fmla="*/ 0 w 21601" name="TX1"/>
                <a:gd fmla="*/ 2609 h 21601" name="TY1"/>
                <a:gd fmla="*/ 1512 w 21601" name="TX2"/>
                <a:gd fmla="*/ 1255 h 21601" name="TY2"/>
                <a:gd fmla="*/ 2862 w 21601" name="TX3"/>
                <a:gd fmla="*/ 0 h 21601" name="TY3"/>
                <a:gd fmla="*/ 18738 w 21601" name="TX4"/>
                <a:gd fmla="*/ 0 h 21601" name="TY4"/>
                <a:gd fmla="*/ 20088 w 21601" name="TX5"/>
                <a:gd fmla="*/ 1255 h 21601" name="TY5"/>
                <a:gd fmla="*/ 21600 w 21601" name="TX6"/>
                <a:gd fmla="*/ 2609 h 21601" name="TY6"/>
                <a:gd fmla="*/ 21600 w 21601" name="TX7"/>
                <a:gd fmla="*/ 18991 h 21601" name="TY7"/>
                <a:gd fmla="*/ 20088 w 21601" name="TX8"/>
                <a:gd fmla="*/ 20345 h 21601" name="TY8"/>
                <a:gd fmla="*/ 18738 w 21601" name="TX9"/>
                <a:gd fmla="*/ 21600 h 21601" name="TY9"/>
                <a:gd fmla="*/ 2862 w 21601" name="TX10"/>
                <a:gd fmla="*/ 21600 h 21601" name="TY10"/>
                <a:gd fmla="*/ 1512 w 21601" name="TX11"/>
                <a:gd fmla="*/ 20345 h 21601" name="TY11"/>
                <a:gd fmla="*/ 0 w 21601" name="TX12"/>
                <a:gd fmla="*/ 18991 h 21601" name="TY12"/>
                <a:gd fmla="*/ 0 w 21601" name="TX13"/>
                <a:gd fmla="*/ 9710 h 21601" name="TY1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</a:cxnLst>
              <a:rect l="l" t="t" r="r" b="b"/>
              <a:pathLst>
                <a:path w="21601" h="21601">
                  <a:moveTo>
                    <a:pt x="0" y="11890"/>
                  </a:moveTo>
                  <a:lnTo>
                    <a:pt x="0" y="2609"/>
                  </a:lnTo>
                  <a:cubicBezTo>
                    <a:pt x="0" y="2015"/>
                    <a:pt x="594" y="1486"/>
                    <a:pt x="1512" y="1255"/>
                  </a:cubicBezTo>
                  <a:cubicBezTo>
                    <a:pt x="2268" y="1057"/>
                    <a:pt x="2862" y="528"/>
                    <a:pt x="2862" y="0"/>
                  </a:cubicBezTo>
                  <a:lnTo>
                    <a:pt x="18738" y="0"/>
                  </a:lnTo>
                  <a:cubicBezTo>
                    <a:pt x="18738" y="528"/>
                    <a:pt x="19332" y="1057"/>
                    <a:pt x="20088" y="1255"/>
                  </a:cubicBezTo>
                  <a:cubicBezTo>
                    <a:pt x="21006" y="1486"/>
                    <a:pt x="21600" y="2015"/>
                    <a:pt x="21600" y="2609"/>
                  </a:cubicBezTo>
                  <a:lnTo>
                    <a:pt x="21600" y="18991"/>
                  </a:lnTo>
                  <a:cubicBezTo>
                    <a:pt x="21600" y="19585"/>
                    <a:pt x="21006" y="20114"/>
                    <a:pt x="20088" y="20345"/>
                  </a:cubicBezTo>
                  <a:cubicBezTo>
                    <a:pt x="19332" y="20543"/>
                    <a:pt x="18738" y="21072"/>
                    <a:pt x="18738" y="21600"/>
                  </a:cubicBezTo>
                  <a:lnTo>
                    <a:pt x="2862" y="21600"/>
                  </a:lnTo>
                  <a:cubicBezTo>
                    <a:pt x="2862" y="21072"/>
                    <a:pt x="2268" y="20543"/>
                    <a:pt x="1512" y="20345"/>
                  </a:cubicBezTo>
                  <a:cubicBezTo>
                    <a:pt x="594" y="20114"/>
                    <a:pt x="0" y="19585"/>
                    <a:pt x="0" y="18991"/>
                  </a:cubicBezTo>
                  <a:lnTo>
                    <a:pt x="0" y="9710"/>
                  </a:lnTo>
                </a:path>
              </a:pathLst>
            </a:custGeom>
            <a:solidFill>
              <a:srgbClr val="FD959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66" name="Freeform 16"/>
            <p:cNvSpPr>
              <a:spLocks/>
            </p:cNvSpPr>
            <p:nvPr/>
          </p:nvSpPr>
          <p:spPr>
            <a:xfrm rot="0">
              <a:off x="5227320" y="1910714"/>
              <a:ext cx="1800225" cy="131445"/>
            </a:xfrm>
            <a:custGeom>
              <a:gdLst>
                <a:gd fmla="*/ 20196 w 21601" name="TX0"/>
                <a:gd fmla="*/ 21600 h 21601" name="TY0"/>
                <a:gd fmla="*/ 1404 w 21601" name="TX1"/>
                <a:gd fmla="*/ 21600 h 21601" name="TY1"/>
                <a:gd fmla="*/ 0 w 21601" name="TX2"/>
                <a:gd fmla="*/ 10800 h 21601" name="TY2"/>
                <a:gd fmla="*/ 1404 w 21601" name="TX3"/>
                <a:gd fmla="*/ 0 h 21601" name="TY3"/>
                <a:gd fmla="*/ 20196 w 21601" name="TX4"/>
                <a:gd fmla="*/ 0 h 21601" name="TY4"/>
                <a:gd fmla="*/ 21600 w 21601" name="TX5"/>
                <a:gd fmla="*/ 10800 h 21601" name="TY5"/>
                <a:gd fmla="*/ 20196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67" name="Freeform 17"/>
            <p:cNvSpPr>
              <a:spLocks/>
            </p:cNvSpPr>
            <p:nvPr/>
          </p:nvSpPr>
          <p:spPr>
            <a:xfrm rot="0">
              <a:off x="4948555" y="2509520"/>
              <a:ext cx="2369820" cy="2143125"/>
            </a:xfrm>
            <a:custGeom>
              <a:gdLst>
                <a:gd fmla="*/ 21600 w 21601" name="TX0"/>
                <a:gd fmla="*/ 14856 h 21601" name="TY0"/>
                <a:gd fmla="*/ 0 w 21601" name="TX1"/>
                <a:gd fmla="*/ 21600 h 21601" name="TY1"/>
                <a:gd fmla="*/ 0 w 21601" name="TX2"/>
                <a:gd fmla="*/ 6744 h 21601" name="TY2"/>
                <a:gd fmla="*/ 21600 w 21601" name="TX3"/>
                <a:gd fmla="*/ 0 h 21601" name="TY3"/>
                <a:gd fmla="*/ 21600 w 21601" name="TX4"/>
                <a:gd fmla="*/ 14856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14856"/>
                  </a:moveTo>
                  <a:lnTo>
                    <a:pt x="0" y="21600"/>
                  </a:lnTo>
                  <a:lnTo>
                    <a:pt x="0" y="6744"/>
                  </a:lnTo>
                  <a:lnTo>
                    <a:pt x="21600" y="0"/>
                  </a:lnTo>
                  <a:lnTo>
                    <a:pt x="21600" y="14856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368" name="Freeform 18"/>
            <p:cNvSpPr>
              <a:spLocks/>
            </p:cNvSpPr>
            <p:nvPr/>
          </p:nvSpPr>
          <p:spPr>
            <a:xfrm rot="0">
              <a:off x="4951730" y="2709545"/>
              <a:ext cx="2369820" cy="1687195"/>
            </a:xfrm>
            <a:custGeom>
              <a:gdLst>
                <a:gd fmla="*/ 21600 w 21601" name="TX0"/>
                <a:gd fmla="*/ 12623 h 21601" name="TY0"/>
                <a:gd fmla="*/ 0 w 21601" name="TX1"/>
                <a:gd fmla="*/ 21600 h 21601" name="TY1"/>
                <a:gd fmla="*/ 0 w 21601" name="TX2"/>
                <a:gd fmla="*/ 8977 h 21601" name="TY2"/>
                <a:gd fmla="*/ 21600 w 21601" name="TX3"/>
                <a:gd fmla="*/ 0 h 21601" name="TY3"/>
                <a:gd fmla="*/ 21600 w 21601" name="TX4"/>
                <a:gd fmla="*/ 12623 h 216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601" h="21601">
                  <a:moveTo>
                    <a:pt x="21600" y="12623"/>
                  </a:moveTo>
                  <a:lnTo>
                    <a:pt x="0" y="21600"/>
                  </a:lnTo>
                  <a:lnTo>
                    <a:pt x="0" y="8977"/>
                  </a:lnTo>
                  <a:lnTo>
                    <a:pt x="21600" y="0"/>
                  </a:lnTo>
                  <a:lnTo>
                    <a:pt x="21600" y="12623"/>
                  </a:lnTo>
                  <a:close/>
                </a:path>
              </a:pathLst>
            </a:custGeom>
            <a:solidFill>
              <a:srgbClr val="E7C8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</p:grpSp>
      <p:sp>
        <p:nvSpPr>
          <p:cNvPr id="370" name="TextBox 3"/>
          <p:cNvSpPr txBox="1">
            <a:spLocks/>
          </p:cNvSpPr>
          <p:nvPr/>
        </p:nvSpPr>
        <p:spPr>
          <a:xfrm rot="20520000">
            <a:off x="4936490" y="3049905"/>
            <a:ext cx="3779520" cy="522604"/>
          </a:xfrm>
          <a:prstGeom prst="rect"/>
          <a:ln w="12700" cap="flat" cmpd="sng">
            <a:prstDash/>
            <a:miter lim="800000"/>
          </a:ln>
        </p:spPr>
        <p:txBody>
          <a:bodyPr wrap="square" lIns="45720" tIns="45720" rIns="4572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2800"/>
            </a:lvl1pPr>
          </a:lstStyle>
          <a:p>
            <a:pPr marL="0" indent="0" latinLnBrk="0">
              <a:buFontTx/>
              <a:buNone/>
            </a:pPr>
            <a:r>
              <a:rPr b="1"/>
              <a:t>자판기 기능 소개</a:t>
            </a:r>
            <a:endParaRPr lang="ko-KR" altLang="en-US" b="1"/>
          </a:p>
        </p:txBody>
      </p:sp>
      <p:sp>
        <p:nvSpPr>
          <p:cNvPr id="371" name="이등변 삼각형 161"/>
          <p:cNvSpPr/>
          <p:nvPr/>
        </p:nvSpPr>
        <p:spPr>
          <a:xfrm flipH="1" flipV="1">
            <a:off x="17780" y="-16510"/>
            <a:ext cx="12192000" cy="2040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9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3C7C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p14="http://schemas.microsoft.com/office/powerpoint/2010/main" showMasterPhAnim="1">
  <p:cSld>
    <p:bg>
      <p:bgPr>
        <a:solidFill>
          <a:srgbClr val="FDE3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이등변 삼각형 431"/>
          <p:cNvSpPr/>
          <p:nvPr/>
        </p:nvSpPr>
        <p:spPr>
          <a:xfrm>
            <a:off x="0" y="4244975"/>
            <a:ext cx="12192000" cy="2613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544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3C7C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487" name="그룹 156"/>
          <p:cNvGrpSpPr/>
          <p:nvPr/>
        </p:nvGrpSpPr>
        <p:grpSpPr>
          <a:xfrm>
            <a:off x="2769870" y="3662045"/>
            <a:ext cx="1191895" cy="2582545"/>
            <a:chOff x="2769870" y="3662045"/>
            <a:chExt cx="1191895" cy="2582545"/>
          </a:xfrm>
        </p:grpSpPr>
        <p:grpSp>
          <p:nvGrpSpPr>
            <p:cNvPr id="476" name="그룹 465"/>
            <p:cNvGrpSpPr/>
            <p:nvPr/>
          </p:nvGrpSpPr>
          <p:grpSpPr>
            <a:xfrm>
              <a:off x="2769870" y="4993005"/>
              <a:ext cx="723900" cy="1220470"/>
              <a:chOff x="2769870" y="4993005"/>
              <a:chExt cx="723900" cy="1220470"/>
            </a:xfrm>
          </p:grpSpPr>
          <p:sp>
            <p:nvSpPr>
              <p:cNvPr id="474" name="Freeform 30"/>
              <p:cNvSpPr/>
              <p:nvPr/>
            </p:nvSpPr>
            <p:spPr>
              <a:xfrm flipH="1">
                <a:off x="2863850" y="4993005"/>
                <a:ext cx="629920" cy="9779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09" h="21327" fill="norm" stroke="1" extrusionOk="0">
                    <a:moveTo>
                      <a:pt x="16031" y="21327"/>
                    </a:moveTo>
                    <a:cubicBezTo>
                      <a:pt x="14688" y="21327"/>
                      <a:pt x="13355" y="20935"/>
                      <a:pt x="12456" y="20183"/>
                    </a:cubicBezTo>
                    <a:lnTo>
                      <a:pt x="3298" y="12567"/>
                    </a:lnTo>
                    <a:cubicBezTo>
                      <a:pt x="2835" y="12188"/>
                      <a:pt x="2526" y="11738"/>
                      <a:pt x="2381" y="11263"/>
                    </a:cubicBezTo>
                    <a:lnTo>
                      <a:pt x="91" y="3647"/>
                    </a:lnTo>
                    <a:cubicBezTo>
                      <a:pt x="-411" y="1996"/>
                      <a:pt x="1202" y="389"/>
                      <a:pt x="3685" y="61"/>
                    </a:cubicBezTo>
                    <a:cubicBezTo>
                      <a:pt x="6168" y="-273"/>
                      <a:pt x="8573" y="800"/>
                      <a:pt x="9075" y="2445"/>
                    </a:cubicBezTo>
                    <a:lnTo>
                      <a:pt x="11142" y="9341"/>
                    </a:lnTo>
                    <a:lnTo>
                      <a:pt x="19605" y="16378"/>
                    </a:lnTo>
                    <a:cubicBezTo>
                      <a:pt x="21189" y="17690"/>
                      <a:pt x="20861" y="19605"/>
                      <a:pt x="18890" y="20659"/>
                    </a:cubicBezTo>
                    <a:cubicBezTo>
                      <a:pt x="18049" y="21108"/>
                      <a:pt x="17035" y="21327"/>
                      <a:pt x="16031" y="21327"/>
                    </a:cubicBezTo>
                  </a:path>
                </a:pathLst>
              </a:custGeom>
              <a:solidFill>
                <a:srgbClr val="E4B4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5" name="Freeform 33"/>
              <p:cNvSpPr/>
              <p:nvPr/>
            </p:nvSpPr>
            <p:spPr>
              <a:xfrm flipH="1">
                <a:off x="2769870" y="5779770"/>
                <a:ext cx="381635" cy="4337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29" h="20426" fill="norm" stroke="1" extrusionOk="0">
                    <a:moveTo>
                      <a:pt x="20431" y="5877"/>
                    </a:moveTo>
                    <a:cubicBezTo>
                      <a:pt x="21474" y="4975"/>
                      <a:pt x="21050" y="3643"/>
                      <a:pt x="19942" y="2783"/>
                    </a:cubicBezTo>
                    <a:cubicBezTo>
                      <a:pt x="18148" y="1382"/>
                      <a:pt x="17333" y="896"/>
                      <a:pt x="17333" y="896"/>
                    </a:cubicBezTo>
                    <a:cubicBezTo>
                      <a:pt x="16355" y="341"/>
                      <a:pt x="13959" y="-477"/>
                      <a:pt x="12964" y="355"/>
                    </a:cubicBezTo>
                    <a:cubicBezTo>
                      <a:pt x="5726" y="6501"/>
                      <a:pt x="200" y="15255"/>
                      <a:pt x="4" y="18321"/>
                    </a:cubicBezTo>
                    <a:cubicBezTo>
                      <a:pt x="-126" y="20124"/>
                      <a:pt x="2499" y="21123"/>
                      <a:pt x="3982" y="19861"/>
                    </a:cubicBezTo>
                    <a:cubicBezTo>
                      <a:pt x="8351" y="16143"/>
                      <a:pt x="16632" y="9095"/>
                      <a:pt x="20431" y="5877"/>
                    </a:cubicBezTo>
                    <a:close/>
                  </a:path>
                </a:pathLst>
              </a:custGeom>
              <a:solidFill>
                <a:srgbClr val="91495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479" name="그룹 468"/>
            <p:cNvGrpSpPr/>
            <p:nvPr/>
          </p:nvGrpSpPr>
          <p:grpSpPr>
            <a:xfrm>
              <a:off x="3213100" y="4923155"/>
              <a:ext cx="748030" cy="1321435"/>
              <a:chOff x="3213100" y="4923155"/>
              <a:chExt cx="748030" cy="1321435"/>
            </a:xfrm>
          </p:grpSpPr>
          <p:sp>
            <p:nvSpPr>
              <p:cNvPr id="477" name="Freeform 29"/>
              <p:cNvSpPr/>
              <p:nvPr/>
            </p:nvSpPr>
            <p:spPr>
              <a:xfrm flipH="1">
                <a:off x="3213100" y="4923155"/>
                <a:ext cx="559435" cy="12566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59" h="21261" fill="norm" stroke="1" extrusionOk="0">
                    <a:moveTo>
                      <a:pt x="5224" y="21261"/>
                    </a:moveTo>
                    <a:cubicBezTo>
                      <a:pt x="2343" y="21261"/>
                      <a:pt x="0" y="20205"/>
                      <a:pt x="0" y="18899"/>
                    </a:cubicBezTo>
                    <a:lnTo>
                      <a:pt x="0" y="10633"/>
                    </a:lnTo>
                    <a:cubicBezTo>
                      <a:pt x="0" y="10219"/>
                      <a:pt x="242" y="9816"/>
                      <a:pt x="693" y="9457"/>
                    </a:cubicBezTo>
                    <a:lnTo>
                      <a:pt x="11119" y="1191"/>
                    </a:lnTo>
                    <a:cubicBezTo>
                      <a:pt x="12549" y="60"/>
                      <a:pt x="15738" y="-339"/>
                      <a:pt x="18235" y="314"/>
                    </a:cubicBezTo>
                    <a:cubicBezTo>
                      <a:pt x="20731" y="961"/>
                      <a:pt x="21600" y="2401"/>
                      <a:pt x="20170" y="3533"/>
                    </a:cubicBezTo>
                    <a:lnTo>
                      <a:pt x="10437" y="11256"/>
                    </a:lnTo>
                    <a:lnTo>
                      <a:pt x="10437" y="18899"/>
                    </a:lnTo>
                    <a:cubicBezTo>
                      <a:pt x="10437" y="20205"/>
                      <a:pt x="8095" y="21261"/>
                      <a:pt x="5224" y="21261"/>
                    </a:cubicBezTo>
                    <a:close/>
                  </a:path>
                </a:pathLst>
              </a:custGeom>
              <a:solidFill>
                <a:srgbClr val="D88D7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8" name="Freeform 34"/>
              <p:cNvSpPr/>
              <p:nvPr/>
            </p:nvSpPr>
            <p:spPr>
              <a:xfrm flipH="1">
                <a:off x="3459480" y="6064885"/>
                <a:ext cx="502285" cy="1790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55" h="21391" fill="norm" stroke="1" extrusionOk="0">
                    <a:moveTo>
                      <a:pt x="19270" y="21391"/>
                    </a:moveTo>
                    <a:cubicBezTo>
                      <a:pt x="20376" y="21426"/>
                      <a:pt x="20991" y="18386"/>
                      <a:pt x="20954" y="15098"/>
                    </a:cubicBezTo>
                    <a:cubicBezTo>
                      <a:pt x="20880" y="9831"/>
                      <a:pt x="20770" y="7709"/>
                      <a:pt x="20770" y="7709"/>
                    </a:cubicBezTo>
                    <a:cubicBezTo>
                      <a:pt x="20598" y="5199"/>
                      <a:pt x="19848" y="38"/>
                      <a:pt x="18790" y="3"/>
                    </a:cubicBezTo>
                    <a:cubicBezTo>
                      <a:pt x="11082" y="-174"/>
                      <a:pt x="2624" y="6967"/>
                      <a:pt x="596" y="12128"/>
                    </a:cubicBezTo>
                    <a:cubicBezTo>
                      <a:pt x="-609" y="15169"/>
                      <a:pt x="141" y="21002"/>
                      <a:pt x="1715" y="21037"/>
                    </a:cubicBezTo>
                    <a:cubicBezTo>
                      <a:pt x="6386" y="21143"/>
                      <a:pt x="15225" y="21320"/>
                      <a:pt x="19270" y="21391"/>
                    </a:cubicBezTo>
                    <a:close/>
                  </a:path>
                </a:pathLst>
              </a:custGeom>
              <a:solidFill>
                <a:srgbClr val="91495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486" name="그룹 471"/>
            <p:cNvGrpSpPr/>
            <p:nvPr/>
          </p:nvGrpSpPr>
          <p:grpSpPr>
            <a:xfrm>
              <a:off x="3002915" y="3662045"/>
              <a:ext cx="770255" cy="1541145"/>
              <a:chOff x="3002915" y="3662045"/>
              <a:chExt cx="770255" cy="1541145"/>
            </a:xfrm>
          </p:grpSpPr>
          <p:sp>
            <p:nvSpPr>
              <p:cNvPr id="480" name="Oval 26"/>
              <p:cNvSpPr/>
              <p:nvPr/>
            </p:nvSpPr>
            <p:spPr>
              <a:xfrm flipH="1">
                <a:off x="3192145" y="3737610"/>
                <a:ext cx="560705" cy="558800"/>
              </a:xfrm>
              <a:prstGeom prst="ellipse">
                <a:avLst/>
              </a:prstGeom>
              <a:solidFill>
                <a:srgbClr val="FFE4C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484" name="그룹 473"/>
              <p:cNvGrpSpPr/>
              <p:nvPr/>
            </p:nvGrpSpPr>
            <p:grpSpPr>
              <a:xfrm>
                <a:off x="3002915" y="4295140"/>
                <a:ext cx="770255" cy="908050"/>
                <a:chOff x="3002915" y="4295140"/>
                <a:chExt cx="770255" cy="908050"/>
              </a:xfrm>
            </p:grpSpPr>
            <p:sp>
              <p:nvSpPr>
                <p:cNvPr id="481" name="Freeform 28"/>
                <p:cNvSpPr/>
                <p:nvPr/>
              </p:nvSpPr>
              <p:spPr>
                <a:xfrm flipH="1">
                  <a:off x="3002915" y="4364990"/>
                  <a:ext cx="490220" cy="8375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05" h="21427" fill="norm" stroke="1" extrusionOk="0">
                      <a:moveTo>
                        <a:pt x="18261" y="21427"/>
                      </a:moveTo>
                      <a:cubicBezTo>
                        <a:pt x="16579" y="21427"/>
                        <a:pt x="15218" y="20628"/>
                        <a:pt x="15218" y="19641"/>
                      </a:cubicBezTo>
                      <a:cubicBezTo>
                        <a:pt x="15218" y="11573"/>
                        <a:pt x="1028" y="3127"/>
                        <a:pt x="886" y="3044"/>
                      </a:cubicBezTo>
                      <a:cubicBezTo>
                        <a:pt x="-295" y="2351"/>
                        <a:pt x="-295" y="1221"/>
                        <a:pt x="886" y="520"/>
                      </a:cubicBezTo>
                      <a:cubicBezTo>
                        <a:pt x="2081" y="-173"/>
                        <a:pt x="4007" y="-173"/>
                        <a:pt x="5188" y="520"/>
                      </a:cubicBezTo>
                      <a:cubicBezTo>
                        <a:pt x="5843" y="912"/>
                        <a:pt x="21305" y="10088"/>
                        <a:pt x="21305" y="19641"/>
                      </a:cubicBezTo>
                      <a:cubicBezTo>
                        <a:pt x="21305" y="20628"/>
                        <a:pt x="19944" y="21427"/>
                        <a:pt x="18261" y="21427"/>
                      </a:cubicBezTo>
                      <a:close/>
                    </a:path>
                  </a:pathLst>
                </a:custGeom>
                <a:solidFill>
                  <a:srgbClr val="FFE4C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82" name="Freeform 31"/>
                <p:cNvSpPr/>
                <p:nvPr/>
              </p:nvSpPr>
              <p:spPr>
                <a:xfrm flipH="1">
                  <a:off x="3144520" y="4295140"/>
                  <a:ext cx="481965" cy="838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621" h="21600" fill="norm" stroke="1" extrusionOk="0">
                      <a:moveTo>
                        <a:pt x="18621" y="19800"/>
                      </a:moveTo>
                      <a:cubicBezTo>
                        <a:pt x="18621" y="19800"/>
                        <a:pt x="18621" y="21600"/>
                        <a:pt x="13224" y="21600"/>
                      </a:cubicBezTo>
                      <a:lnTo>
                        <a:pt x="2430" y="21600"/>
                      </a:lnTo>
                      <a:cubicBezTo>
                        <a:pt x="-2979" y="10800"/>
                        <a:pt x="1450" y="0"/>
                        <a:pt x="7827" y="0"/>
                      </a:cubicBezTo>
                      <a:cubicBezTo>
                        <a:pt x="15922" y="0"/>
                        <a:pt x="15922" y="7200"/>
                        <a:pt x="18621" y="16200"/>
                      </a:cubicBezTo>
                    </a:path>
                  </a:pathLst>
                </a:custGeom>
                <a:solidFill>
                  <a:srgbClr val="FD95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83" name="Freeform 32"/>
                <p:cNvSpPr/>
                <p:nvPr/>
              </p:nvSpPr>
              <p:spPr>
                <a:xfrm flipH="1">
                  <a:off x="3354070" y="4574540"/>
                  <a:ext cx="419100" cy="6286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4405" y="0"/>
                      </a:moveTo>
                      <a:cubicBezTo>
                        <a:pt x="14390" y="111"/>
                        <a:pt x="14162" y="10921"/>
                        <a:pt x="1442" y="17278"/>
                      </a:cubicBezTo>
                      <a:lnTo>
                        <a:pt x="1488" y="17318"/>
                      </a:lnTo>
                      <a:cubicBezTo>
                        <a:pt x="607" y="17754"/>
                        <a:pt x="0" y="18422"/>
                        <a:pt x="0" y="19201"/>
                      </a:cubicBezTo>
                      <a:cubicBezTo>
                        <a:pt x="0" y="20527"/>
                        <a:pt x="1624" y="21600"/>
                        <a:pt x="3597" y="21600"/>
                      </a:cubicBezTo>
                      <a:cubicBezTo>
                        <a:pt x="4417" y="21600"/>
                        <a:pt x="5131" y="21387"/>
                        <a:pt x="5723" y="21084"/>
                      </a:cubicBezTo>
                      <a:lnTo>
                        <a:pt x="5768" y="21124"/>
                      </a:lnTo>
                      <a:cubicBezTo>
                        <a:pt x="21418" y="13290"/>
                        <a:pt x="21600" y="547"/>
                        <a:pt x="21600" y="10"/>
                      </a:cubicBezTo>
                      <a:lnTo>
                        <a:pt x="14405" y="0"/>
                      </a:lnTo>
                      <a:close/>
                    </a:path>
                  </a:pathLst>
                </a:custGeom>
                <a:solidFill>
                  <a:srgbClr val="FFE4C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485" name="자유형 78"/>
              <p:cNvSpPr/>
              <p:nvPr/>
            </p:nvSpPr>
            <p:spPr>
              <a:xfrm>
                <a:off x="3093085" y="3662045"/>
                <a:ext cx="661670" cy="6413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60" h="21116" fill="norm" stroke="1" extrusionOk="0">
                    <a:moveTo>
                      <a:pt x="8207" y="20392"/>
                    </a:moveTo>
                    <a:cubicBezTo>
                      <a:pt x="8052" y="21456"/>
                      <a:pt x="599" y="21256"/>
                      <a:pt x="83" y="20385"/>
                    </a:cubicBezTo>
                    <a:cubicBezTo>
                      <a:pt x="-433" y="19514"/>
                      <a:pt x="1615" y="17117"/>
                      <a:pt x="1858" y="15141"/>
                    </a:cubicBezTo>
                    <a:cubicBezTo>
                      <a:pt x="2102" y="13166"/>
                      <a:pt x="1002" y="10712"/>
                      <a:pt x="1545" y="8535"/>
                    </a:cubicBezTo>
                    <a:cubicBezTo>
                      <a:pt x="2087" y="6357"/>
                      <a:pt x="2620" y="3742"/>
                      <a:pt x="5114" y="2074"/>
                    </a:cubicBezTo>
                    <a:cubicBezTo>
                      <a:pt x="7608" y="405"/>
                      <a:pt x="7593" y="743"/>
                      <a:pt x="10650" y="25"/>
                    </a:cubicBezTo>
                    <a:cubicBezTo>
                      <a:pt x="13315" y="-144"/>
                      <a:pt x="16257" y="572"/>
                      <a:pt x="17930" y="1530"/>
                    </a:cubicBezTo>
                    <a:cubicBezTo>
                      <a:pt x="19603" y="2488"/>
                      <a:pt x="20208" y="4414"/>
                      <a:pt x="20688" y="5773"/>
                    </a:cubicBezTo>
                    <a:cubicBezTo>
                      <a:pt x="21167" y="7132"/>
                      <a:pt x="20885" y="9015"/>
                      <a:pt x="20806" y="9684"/>
                    </a:cubicBezTo>
                    <a:cubicBezTo>
                      <a:pt x="20727" y="10353"/>
                      <a:pt x="20872" y="10338"/>
                      <a:pt x="19987" y="9959"/>
                    </a:cubicBezTo>
                    <a:cubicBezTo>
                      <a:pt x="18001" y="9437"/>
                      <a:pt x="16393" y="8530"/>
                      <a:pt x="15343" y="8061"/>
                    </a:cubicBezTo>
                    <a:cubicBezTo>
                      <a:pt x="14292" y="7591"/>
                      <a:pt x="14209" y="6840"/>
                      <a:pt x="13686" y="7142"/>
                    </a:cubicBezTo>
                    <a:cubicBezTo>
                      <a:pt x="13162" y="7445"/>
                      <a:pt x="12777" y="8184"/>
                      <a:pt x="11640" y="8914"/>
                    </a:cubicBezTo>
                    <a:cubicBezTo>
                      <a:pt x="10504" y="9643"/>
                      <a:pt x="7791" y="10460"/>
                      <a:pt x="6865" y="11522"/>
                    </a:cubicBezTo>
                    <a:cubicBezTo>
                      <a:pt x="6489" y="12584"/>
                      <a:pt x="6366" y="15000"/>
                      <a:pt x="6680" y="16333"/>
                    </a:cubicBezTo>
                  </a:path>
                </a:pathLst>
              </a:custGeom>
              <a:solidFill>
                <a:srgbClr val="843C0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grpSp>
        <p:nvGrpSpPr>
          <p:cNvPr id="617" name="그룹 592"/>
          <p:cNvGrpSpPr/>
          <p:nvPr/>
        </p:nvGrpSpPr>
        <p:grpSpPr>
          <a:xfrm>
            <a:off x="4218305" y="598805"/>
            <a:ext cx="4503420" cy="5561965"/>
            <a:chOff x="4218305" y="598805"/>
            <a:chExt cx="4503420" cy="5561965"/>
          </a:xfrm>
        </p:grpSpPr>
        <p:grpSp>
          <p:nvGrpSpPr>
            <p:cNvPr id="615" name="그룹 593"/>
            <p:cNvGrpSpPr/>
            <p:nvPr/>
          </p:nvGrpSpPr>
          <p:grpSpPr>
            <a:xfrm>
              <a:off x="4218305" y="598805"/>
              <a:ext cx="4503420" cy="5561965"/>
              <a:chOff x="4218305" y="598805"/>
              <a:chExt cx="4503420" cy="5561965"/>
            </a:xfrm>
          </p:grpSpPr>
          <p:grpSp>
            <p:nvGrpSpPr>
              <p:cNvPr id="497" name="Group 4"/>
              <p:cNvGrpSpPr/>
              <p:nvPr/>
            </p:nvGrpSpPr>
            <p:grpSpPr>
              <a:xfrm>
                <a:off x="5474335" y="598805"/>
                <a:ext cx="2992755" cy="5561965"/>
                <a:chOff x="5474335" y="598805"/>
                <a:chExt cx="2992755" cy="5561965"/>
              </a:xfrm>
            </p:grpSpPr>
            <p:sp>
              <p:nvSpPr>
                <p:cNvPr id="488" name="Freeform 5"/>
                <p:cNvSpPr>
                  <a:spLocks/>
                </p:cNvSpPr>
                <p:nvPr/>
              </p:nvSpPr>
              <p:spPr>
                <a:xfrm rot="0">
                  <a:off x="5474335" y="1190625"/>
                  <a:ext cx="1995805" cy="4734560"/>
                </a:xfrm>
                <a:custGeom>
                  <a:gdLst>
                    <a:gd fmla="*/ 0 w 21601" name="TX0"/>
                    <a:gd fmla="*/ 0 h 21601" name="TY0"/>
                    <a:gd fmla="*/ 0 w 21601" name="TX1"/>
                    <a:gd fmla="*/ 16201 h 21601" name="TY1"/>
                    <a:gd fmla="*/ 21600 w 21601" name="TX2"/>
                    <a:gd fmla="*/ 21600 h 21601" name="TY2"/>
                    <a:gd fmla="*/ 21600 w 21601" name="TX3"/>
                    <a:gd fmla="*/ 5399 h 21601" name="TY3"/>
                    <a:gd fmla="*/ 0 w 21601" name="TX4"/>
                    <a:gd fmla="*/ 0 h 21601" name="TY4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</a:cxnLst>
                  <a:rect l="l" t="t" r="r" b="b"/>
                  <a:pathLst>
                    <a:path w="21601" h="21601">
                      <a:moveTo>
                        <a:pt x="0" y="0"/>
                      </a:moveTo>
                      <a:lnTo>
                        <a:pt x="0" y="16201"/>
                      </a:lnTo>
                      <a:lnTo>
                        <a:pt x="21600" y="21600"/>
                      </a:lnTo>
                      <a:lnTo>
                        <a:pt x="21600" y="53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FA1A1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489" name="Freeform 10"/>
                <p:cNvSpPr>
                  <a:spLocks/>
                </p:cNvSpPr>
                <p:nvPr/>
              </p:nvSpPr>
              <p:spPr>
                <a:xfrm rot="0">
                  <a:off x="5474335" y="598805"/>
                  <a:ext cx="2992120" cy="1776095"/>
                </a:xfrm>
                <a:custGeom>
                  <a:gdLst>
                    <a:gd fmla="*/ 0 w 21601" name="TX0"/>
                    <a:gd fmla="*/ 7205 h 21601" name="TY0"/>
                    <a:gd fmla="*/ 7197 w 21601" name="TX1"/>
                    <a:gd fmla="*/ 0 h 21601" name="TY1"/>
                    <a:gd fmla="*/ 21600 w 21601" name="TX2"/>
                    <a:gd fmla="*/ 14395 h 21601" name="TY2"/>
                    <a:gd fmla="*/ 14403 w 21601" name="TX3"/>
                    <a:gd fmla="*/ 21600 h 21601" name="TY3"/>
                    <a:gd fmla="*/ 0 w 21601" name="TX4"/>
                    <a:gd fmla="*/ 7205 h 21601" name="TY4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</a:cxnLst>
                  <a:rect l="l" t="t" r="r" b="b"/>
                  <a:pathLst>
                    <a:path w="21601" h="21601">
                      <a:moveTo>
                        <a:pt x="0" y="7205"/>
                      </a:moveTo>
                      <a:lnTo>
                        <a:pt x="7197" y="0"/>
                      </a:lnTo>
                      <a:lnTo>
                        <a:pt x="21600" y="14395"/>
                      </a:lnTo>
                      <a:lnTo>
                        <a:pt x="14403" y="21600"/>
                      </a:lnTo>
                      <a:lnTo>
                        <a:pt x="0" y="7205"/>
                      </a:lnTo>
                      <a:close/>
                    </a:path>
                  </a:pathLst>
                </a:custGeom>
                <a:solidFill>
                  <a:srgbClr val="DDB3B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490" name="Freeform 11"/>
                <p:cNvSpPr>
                  <a:spLocks/>
                </p:cNvSpPr>
                <p:nvPr/>
              </p:nvSpPr>
              <p:spPr>
                <a:xfrm rot="0">
                  <a:off x="7469504" y="1781810"/>
                  <a:ext cx="997585" cy="4143375"/>
                </a:xfrm>
                <a:custGeom>
                  <a:gdLst>
                    <a:gd fmla="*/ 0 w 21601" name="TX0"/>
                    <a:gd fmla="*/ 21600 h 21601" name="TY0"/>
                    <a:gd fmla="*/ 21600 w 21601" name="TX1"/>
                    <a:gd fmla="*/ 18512 h 21601" name="TY1"/>
                    <a:gd fmla="*/ 21600 w 21601" name="TX2"/>
                    <a:gd fmla="*/ 0 h 21601" name="TY2"/>
                    <a:gd fmla="*/ 0 w 21601" name="TX3"/>
                    <a:gd fmla="*/ 3088 h 21601" name="TY3"/>
                    <a:gd fmla="*/ 0 w 21601" name="TX4"/>
                    <a:gd fmla="*/ 21600 h 21601" name="TY4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</a:cxnLst>
                  <a:rect l="l" t="t" r="r" b="b"/>
                  <a:pathLst>
                    <a:path w="21601" h="21601">
                      <a:moveTo>
                        <a:pt x="0" y="21600"/>
                      </a:moveTo>
                      <a:lnTo>
                        <a:pt x="21600" y="18512"/>
                      </a:lnTo>
                      <a:lnTo>
                        <a:pt x="21600" y="0"/>
                      </a:lnTo>
                      <a:lnTo>
                        <a:pt x="0" y="3088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E4B4AC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491" name="Freeform 12"/>
                <p:cNvSpPr>
                  <a:spLocks/>
                </p:cNvSpPr>
                <p:nvPr/>
              </p:nvSpPr>
              <p:spPr>
                <a:xfrm rot="0">
                  <a:off x="5474335" y="4741545"/>
                  <a:ext cx="200025" cy="355600"/>
                </a:xfrm>
                <a:custGeom>
                  <a:gdLst>
                    <a:gd fmla="*/ 0 w 21601" name="TX0"/>
                    <a:gd fmla="*/ 0 h 21601" name="TY0"/>
                    <a:gd fmla="*/ 0 w 21601" name="TX1"/>
                    <a:gd fmla="*/ 14374 h 21601" name="TY1"/>
                    <a:gd fmla="*/ 21600 w 21601" name="TX2"/>
                    <a:gd fmla="*/ 21600 h 21601" name="TY2"/>
                    <a:gd fmla="*/ 21600 w 21601" name="TX3"/>
                    <a:gd fmla="*/ 7148 h 21601" name="TY3"/>
                    <a:gd fmla="*/ 0 w 21601" name="TX4"/>
                    <a:gd fmla="*/ 0 h 21601" name="TY4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</a:cxnLst>
                  <a:rect l="l" t="t" r="r" b="b"/>
                  <a:pathLst>
                    <a:path w="21601" h="21601">
                      <a:moveTo>
                        <a:pt x="0" y="0"/>
                      </a:moveTo>
                      <a:lnTo>
                        <a:pt x="0" y="14374"/>
                      </a:lnTo>
                      <a:lnTo>
                        <a:pt x="21600" y="21600"/>
                      </a:lnTo>
                      <a:lnTo>
                        <a:pt x="21600" y="71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FA1A1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492" name="Freeform 13"/>
                <p:cNvSpPr>
                  <a:spLocks/>
                </p:cNvSpPr>
                <p:nvPr/>
              </p:nvSpPr>
              <p:spPr>
                <a:xfrm rot="0">
                  <a:off x="5673725" y="4859020"/>
                  <a:ext cx="201295" cy="238125"/>
                </a:xfrm>
                <a:custGeom>
                  <a:gdLst>
                    <a:gd fmla="*/ 21600 w 21601" name="TX0"/>
                    <a:gd fmla="*/ 10830 h 21601" name="TY0"/>
                    <a:gd fmla="*/ 0 w 21601" name="TX1"/>
                    <a:gd fmla="*/ 21600 h 21601" name="TY1"/>
                    <a:gd fmla="*/ 0 w 21601" name="TX2"/>
                    <a:gd fmla="*/ 0 h 21601" name="TY2"/>
                    <a:gd fmla="*/ 21600 w 21601" name="TX3"/>
                    <a:gd fmla="*/ 10830 h 21601" name="TY3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</a:cxnLst>
                  <a:rect l="l" t="t" r="r" b="b"/>
                  <a:pathLst>
                    <a:path w="21601" h="21601">
                      <a:moveTo>
                        <a:pt x="21600" y="10830"/>
                      </a:move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10830"/>
                      </a:lnTo>
                      <a:close/>
                    </a:path>
                  </a:pathLst>
                </a:custGeom>
                <a:solidFill>
                  <a:srgbClr val="DDB3B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493" name="Freeform 14"/>
                <p:cNvSpPr>
                  <a:spLocks/>
                </p:cNvSpPr>
                <p:nvPr/>
              </p:nvSpPr>
              <p:spPr>
                <a:xfrm rot="0">
                  <a:off x="8267065" y="5332095"/>
                  <a:ext cx="201295" cy="355600"/>
                </a:xfrm>
                <a:custGeom>
                  <a:gdLst>
                    <a:gd fmla="*/ 21600 w 21601" name="TX0"/>
                    <a:gd fmla="*/ 0 h 21601" name="TY0"/>
                    <a:gd fmla="*/ 21600 w 21601" name="TX1"/>
                    <a:gd fmla="*/ 14374 h 21601" name="TY1"/>
                    <a:gd fmla="*/ 0 w 21601" name="TX2"/>
                    <a:gd fmla="*/ 21600 h 21601" name="TY2"/>
                    <a:gd fmla="*/ 0 w 21601" name="TX3"/>
                    <a:gd fmla="*/ 7148 h 21601" name="TY3"/>
                    <a:gd fmla="*/ 21600 w 21601" name="TX4"/>
                    <a:gd fmla="*/ 0 h 21601" name="TY4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</a:cxnLst>
                  <a:rect l="l" t="t" r="r" b="b"/>
                  <a:pathLst>
                    <a:path w="21601" h="21601">
                      <a:moveTo>
                        <a:pt x="21600" y="0"/>
                      </a:moveTo>
                      <a:lnTo>
                        <a:pt x="21600" y="14374"/>
                      </a:lnTo>
                      <a:lnTo>
                        <a:pt x="0" y="21600"/>
                      </a:lnTo>
                      <a:lnTo>
                        <a:pt x="0" y="7148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E4B4AC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494" name="Freeform 15"/>
                <p:cNvSpPr>
                  <a:spLocks/>
                </p:cNvSpPr>
                <p:nvPr/>
              </p:nvSpPr>
              <p:spPr>
                <a:xfrm rot="0">
                  <a:off x="8067674" y="5449570"/>
                  <a:ext cx="200025" cy="238125"/>
                </a:xfrm>
                <a:custGeom>
                  <a:gdLst>
                    <a:gd fmla="*/ 0 w 21601" name="TX0"/>
                    <a:gd fmla="*/ 10800 h 21601" name="TY0"/>
                    <a:gd fmla="*/ 21600 w 21601" name="TX1"/>
                    <a:gd fmla="*/ 21600 h 21601" name="TY1"/>
                    <a:gd fmla="*/ 21600 w 21601" name="TX2"/>
                    <a:gd fmla="*/ 0 h 21601" name="TY2"/>
                    <a:gd fmla="*/ 0 w 21601" name="TX3"/>
                    <a:gd fmla="*/ 10800 h 21601" name="TY3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</a:cxnLst>
                  <a:rect l="l" t="t" r="r" b="b"/>
                  <a:pathLst>
                    <a:path w="21601" h="21601">
                      <a:moveTo>
                        <a:pt x="0" y="10800"/>
                      </a:moveTo>
                      <a:lnTo>
                        <a:pt x="21600" y="21600"/>
                      </a:lnTo>
                      <a:lnTo>
                        <a:pt x="21600" y="0"/>
                      </a:lnTo>
                      <a:lnTo>
                        <a:pt x="0" y="1080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495" name="Freeform 16"/>
                <p:cNvSpPr>
                  <a:spLocks/>
                </p:cNvSpPr>
                <p:nvPr/>
              </p:nvSpPr>
              <p:spPr>
                <a:xfrm rot="0">
                  <a:off x="7270115" y="5805805"/>
                  <a:ext cx="200025" cy="355600"/>
                </a:xfrm>
                <a:custGeom>
                  <a:gdLst>
                    <a:gd fmla="*/ 0 w 21601" name="TX0"/>
                    <a:gd fmla="*/ 0 h 21601" name="TY0"/>
                    <a:gd fmla="*/ 136 w 21601" name="TX1"/>
                    <a:gd fmla="*/ 14452 h 21601" name="TY1"/>
                    <a:gd fmla="*/ 21600 w 21601" name="TX2"/>
                    <a:gd fmla="*/ 21600 h 21601" name="TY2"/>
                    <a:gd fmla="*/ 21600 w 21601" name="TX3"/>
                    <a:gd fmla="*/ 7226 h 21601" name="TY3"/>
                    <a:gd fmla="*/ 0 w 21601" name="TX4"/>
                    <a:gd fmla="*/ 0 h 21601" name="TY4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</a:cxnLst>
                  <a:rect l="l" t="t" r="r" b="b"/>
                  <a:pathLst>
                    <a:path w="21601" h="21601">
                      <a:moveTo>
                        <a:pt x="0" y="0"/>
                      </a:moveTo>
                      <a:lnTo>
                        <a:pt x="136" y="14452"/>
                      </a:lnTo>
                      <a:lnTo>
                        <a:pt x="21600" y="21600"/>
                      </a:lnTo>
                      <a:lnTo>
                        <a:pt x="21600" y="72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FA1A1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496" name="Freeform 17"/>
                <p:cNvSpPr>
                  <a:spLocks/>
                </p:cNvSpPr>
                <p:nvPr/>
              </p:nvSpPr>
              <p:spPr>
                <a:xfrm rot="0">
                  <a:off x="7469504" y="5805805"/>
                  <a:ext cx="200025" cy="355600"/>
                </a:xfrm>
                <a:custGeom>
                  <a:gdLst>
                    <a:gd fmla="*/ 21600 w 21601" name="TX0"/>
                    <a:gd fmla="*/ 0 h 21601" name="TY0"/>
                    <a:gd fmla="*/ 21464 w 21601" name="TX1"/>
                    <a:gd fmla="*/ 14452 h 21601" name="TY1"/>
                    <a:gd fmla="*/ 0 w 21601" name="TX2"/>
                    <a:gd fmla="*/ 21600 h 21601" name="TY2"/>
                    <a:gd fmla="*/ 0 w 21601" name="TX3"/>
                    <a:gd fmla="*/ 7226 h 21601" name="TY3"/>
                    <a:gd fmla="*/ 21600 w 21601" name="TX4"/>
                    <a:gd fmla="*/ 0 h 21601" name="TY4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</a:cxnLst>
                  <a:rect l="l" t="t" r="r" b="b"/>
                  <a:pathLst>
                    <a:path w="21601" h="21601">
                      <a:moveTo>
                        <a:pt x="21600" y="0"/>
                      </a:moveTo>
                      <a:lnTo>
                        <a:pt x="21464" y="14452"/>
                      </a:lnTo>
                      <a:lnTo>
                        <a:pt x="0" y="21600"/>
                      </a:lnTo>
                      <a:lnTo>
                        <a:pt x="0" y="7226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DDB3B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</p:grpSp>
          <p:grpSp>
            <p:nvGrpSpPr>
              <p:cNvPr id="614" name="그룹 596"/>
              <p:cNvGrpSpPr/>
              <p:nvPr/>
            </p:nvGrpSpPr>
            <p:grpSpPr>
              <a:xfrm>
                <a:off x="4218305" y="1755775"/>
                <a:ext cx="4503420" cy="3650615"/>
                <a:chOff x="4218305" y="1755775"/>
                <a:chExt cx="4503420" cy="3650615"/>
              </a:xfrm>
            </p:grpSpPr>
            <p:sp>
              <p:nvSpPr>
                <p:cNvPr id="498" name="자유형: 도형 597"/>
                <p:cNvSpPr>
                  <a:spLocks/>
                </p:cNvSpPr>
                <p:nvPr/>
              </p:nvSpPr>
              <p:spPr>
                <a:xfrm rot="0">
                  <a:off x="4521835" y="1948180"/>
                  <a:ext cx="3146425" cy="2565400"/>
                </a:xfrm>
                <a:custGeom>
                  <a:gdLst>
                    <a:gd fmla="*/ 1229 w 21601" name="TX0"/>
                    <a:gd fmla="*/ 0 h 21601" name="TY0"/>
                    <a:gd fmla="*/ 20371 w 21601" name="TX1"/>
                    <a:gd fmla="*/ 0 h 21601" name="TY1"/>
                    <a:gd fmla="*/ 21600 w 21601" name="TX2"/>
                    <a:gd fmla="*/ 814 h 21601" name="TY2"/>
                    <a:gd fmla="*/ 21600 w 21601" name="TX3"/>
                    <a:gd fmla="*/ 20786 h 21601" name="TY3"/>
                    <a:gd fmla="*/ 20371 w 21601" name="TX4"/>
                    <a:gd fmla="*/ 21600 h 21601" name="TY4"/>
                    <a:gd fmla="*/ 1229 w 21601" name="TX5"/>
                    <a:gd fmla="*/ 21600 h 21601" name="TY5"/>
                    <a:gd fmla="*/ 0 w 21601" name="TX6"/>
                    <a:gd fmla="*/ 20786 h 21601" name="TY6"/>
                    <a:gd fmla="*/ 0 w 21601" name="TX7"/>
                    <a:gd fmla="*/ 814 h 21601" name="TY7"/>
                    <a:gd fmla="*/ 1229 w 21601" name="TX8"/>
                    <a:gd fmla="*/ 0 h 21601" name="TY8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</a:cxnLst>
                  <a:rect l="l" t="t" r="r" b="b"/>
                  <a:pathLst>
                    <a:path w="21601" h="21601">
                      <a:moveTo>
                        <a:pt x="1229" y="0"/>
                      </a:moveTo>
                      <a:lnTo>
                        <a:pt x="20371" y="0"/>
                      </a:lnTo>
                      <a:cubicBezTo>
                        <a:pt x="21050" y="0"/>
                        <a:pt x="21600" y="365"/>
                        <a:pt x="21600" y="814"/>
                      </a:cubicBezTo>
                      <a:lnTo>
                        <a:pt x="21600" y="20786"/>
                      </a:lnTo>
                      <a:cubicBezTo>
                        <a:pt x="21600" y="21235"/>
                        <a:pt x="21050" y="21600"/>
                        <a:pt x="20371" y="21600"/>
                      </a:cubicBezTo>
                      <a:lnTo>
                        <a:pt x="1229" y="21600"/>
                      </a:lnTo>
                      <a:cubicBezTo>
                        <a:pt x="550" y="21600"/>
                        <a:pt x="0" y="21235"/>
                        <a:pt x="0" y="20786"/>
                      </a:cubicBezTo>
                      <a:lnTo>
                        <a:pt x="0" y="814"/>
                      </a:lnTo>
                      <a:cubicBezTo>
                        <a:pt x="0" y="365"/>
                        <a:pt x="550" y="0"/>
                        <a:pt x="1229" y="0"/>
                      </a:cubicBezTo>
                      <a:close/>
                    </a:path>
                  </a:pathLst>
                </a:custGeom>
                <a:solidFill>
                  <a:srgbClr val="F3FBF8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499" name="자유형: 도형 598"/>
                <p:cNvSpPr>
                  <a:spLocks/>
                </p:cNvSpPr>
                <p:nvPr/>
              </p:nvSpPr>
              <p:spPr>
                <a:xfrm rot="0">
                  <a:off x="4218305" y="1755775"/>
                  <a:ext cx="4370070" cy="3651250"/>
                </a:xfrm>
                <a:custGeom>
                  <a:gdLst>
                    <a:gd fmla="*/ 0 w 21601" name="TX0"/>
                    <a:gd fmla="*/ 0 h 21601" name="TY0"/>
                    <a:gd fmla="*/ 21600 w 21601" name="TX1"/>
                    <a:gd fmla="*/ 0 h 21601" name="TY1"/>
                    <a:gd fmla="*/ 21600 w 21601" name="TX2"/>
                    <a:gd fmla="*/ 21600 h 21601" name="TY2"/>
                    <a:gd fmla="*/ 0 w 21601" name="TX3"/>
                    <a:gd fmla="*/ 21600 h 21601" name="TY3"/>
                    <a:gd fmla="*/ 0 w 21601" name="TX4"/>
                    <a:gd fmla="*/ 0 h 21601" name="TY4"/>
                    <a:gd fmla="*/ 2385 w 21601" name="TX6"/>
                    <a:gd fmla="*/ 1137 h 21601" name="TY6"/>
                    <a:gd fmla="*/ 1500 w 21601" name="TX7"/>
                    <a:gd fmla="*/ 1709 h 21601" name="TY7"/>
                    <a:gd fmla="*/ 1500 w 21601" name="TX8"/>
                    <a:gd fmla="*/ 15741 h 21601" name="TY8"/>
                    <a:gd fmla="*/ 2385 w 21601" name="TX9"/>
                    <a:gd fmla="*/ 16313 h 21601" name="TY9"/>
                    <a:gd fmla="*/ 16165 w 21601" name="TX10"/>
                    <a:gd fmla="*/ 16313 h 21601" name="TY10"/>
                    <a:gd fmla="*/ 17050 w 21601" name="TX11"/>
                    <a:gd fmla="*/ 15741 h 21601" name="TY11"/>
                    <a:gd fmla="*/ 17050 w 21601" name="TX12"/>
                    <a:gd fmla="*/ 1709 h 21601" name="TY12"/>
                    <a:gd fmla="*/ 16165 w 21601" name="TX13"/>
                    <a:gd fmla="*/ 1137 h 21601" name="TY13"/>
                    <a:gd fmla="*/ 2385 w 21601" name="TX14"/>
                    <a:gd fmla="*/ 1137 h 21601" name="TY14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  <a:cxn ang="0">
                      <a:pos x="TX14" y="TY14"/>
                    </a:cxn>
                  </a:cxnLst>
                  <a:rect l="l" t="t" r="r" b="b"/>
                  <a:pathLst>
                    <a:path w="21601" h="21601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  <a:moveTo>
                        <a:pt x="2385" y="1137"/>
                      </a:moveTo>
                      <a:cubicBezTo>
                        <a:pt x="1896" y="1137"/>
                        <a:pt x="1500" y="1393"/>
                        <a:pt x="1500" y="1709"/>
                      </a:cubicBezTo>
                      <a:lnTo>
                        <a:pt x="1500" y="15741"/>
                      </a:lnTo>
                      <a:cubicBezTo>
                        <a:pt x="1500" y="16057"/>
                        <a:pt x="1896" y="16313"/>
                        <a:pt x="2385" y="16313"/>
                      </a:cubicBezTo>
                      <a:lnTo>
                        <a:pt x="16165" y="16313"/>
                      </a:lnTo>
                      <a:cubicBezTo>
                        <a:pt x="16654" y="16313"/>
                        <a:pt x="17050" y="16057"/>
                        <a:pt x="17050" y="15741"/>
                      </a:cubicBezTo>
                      <a:lnTo>
                        <a:pt x="17050" y="1709"/>
                      </a:lnTo>
                      <a:cubicBezTo>
                        <a:pt x="17050" y="1393"/>
                        <a:pt x="16654" y="1137"/>
                        <a:pt x="16165" y="1137"/>
                      </a:cubicBezTo>
                      <a:lnTo>
                        <a:pt x="2385" y="1137"/>
                      </a:lnTo>
                      <a:close/>
                    </a:path>
                  </a:pathLst>
                </a:custGeom>
                <a:solidFill>
                  <a:srgbClr val="FD959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00" name="직사각형 599"/>
                <p:cNvSpPr>
                  <a:spLocks/>
                </p:cNvSpPr>
                <p:nvPr/>
              </p:nvSpPr>
              <p:spPr>
                <a:xfrm rot="0">
                  <a:off x="7847329" y="1755775"/>
                  <a:ext cx="874395" cy="3648075"/>
                </a:xfrm>
                <a:prstGeom prst="rect"/>
                <a:solidFill>
                  <a:srgbClr val="E7C8CE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01" name="직사각형 600"/>
                <p:cNvSpPr>
                  <a:spLocks/>
                </p:cNvSpPr>
                <p:nvPr/>
              </p:nvSpPr>
              <p:spPr>
                <a:xfrm rot="0">
                  <a:off x="8539480" y="1755775"/>
                  <a:ext cx="123824" cy="3651250"/>
                </a:xfrm>
                <a:prstGeom prst="rect"/>
                <a:solidFill>
                  <a:srgbClr val="FD959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02" name="사각형: 둥근 모서리 601"/>
                <p:cNvSpPr>
                  <a:spLocks/>
                </p:cNvSpPr>
                <p:nvPr/>
              </p:nvSpPr>
              <p:spPr>
                <a:xfrm rot="0">
                  <a:off x="7846695" y="3210560"/>
                  <a:ext cx="684530" cy="23622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9D9D9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grpSp>
              <p:nvGrpSpPr>
                <p:cNvPr id="505" name="사각형: 둥근 모서리 602"/>
                <p:cNvGrpSpPr/>
                <p:nvPr/>
              </p:nvGrpSpPr>
              <p:grpSpPr>
                <a:xfrm>
                  <a:off x="7896860" y="3258185"/>
                  <a:ext cx="582930" cy="142875"/>
                  <a:chOff x="7896860" y="3258185"/>
                  <a:chExt cx="582930" cy="142875"/>
                </a:xfrm>
              </p:grpSpPr>
              <p:sp>
                <p:nvSpPr>
                  <p:cNvPr id="503" name="모서리가 둥근 직사각형"/>
                  <p:cNvSpPr>
                    <a:spLocks/>
                  </p:cNvSpPr>
                  <p:nvPr/>
                </p:nvSpPr>
                <p:spPr>
                  <a:xfrm rot="0">
                    <a:off x="7896860" y="3258185"/>
                    <a:ext cx="583565" cy="14351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FFFF"/>
                  </a:solidFill>
                  <a:ln w="0">
                    <a:noFill/>
                    <a:prstDash/>
                  </a:ln>
                </p:spPr>
                <p:txBody>
                  <a:bodyPr wrap="square" lIns="45720" tIns="45720" rIns="45720" bIns="45720" numCol="1" vert="horz" anchor="ctr">
                    <a:noAutofit/>
                  </a:bodyPr>
                  <a:lstStyle/>
                  <a:p>
                    <a:pPr marL="0" indent="0" algn="ctr" latinLnBrk="0">
                      <a:buFontTx/>
                      <a:buNone/>
                      <a:defRPr>
                        <a:solidFill>
                          <a:srgbClr val="FFFFFF"/>
                        </a:solidFill>
                      </a:defRPr>
                    </a:pPr>
                    <a:endParaRPr lang="ko-KR" altLang="en-US" sz="1800" cap="none" i="0" b="0" strike="noStrike">
                      <a:ln w="9525" cap="flat" cmpd="sng">
                        <a:noFill/>
                        <a:prstDash/>
                      </a:ln>
                      <a:solidFill>
                        <a:srgbClr val="000000"/>
                      </a:solidFill>
                      <a:latin typeface="NanumSquare_acR" charset="0"/>
                      <a:ea typeface="NanumSquare_acR" charset="0"/>
                      <a:cs typeface="+mj-cs"/>
                    </a:endParaRPr>
                  </a:p>
                </p:txBody>
              </p:sp>
              <p:sp>
                <p:nvSpPr>
                  <p:cNvPr id="504" name="지폐투입구"/>
                  <p:cNvSpPr txBox="1">
                    <a:spLocks/>
                  </p:cNvSpPr>
                  <p:nvPr/>
                </p:nvSpPr>
                <p:spPr>
                  <a:xfrm rot="0">
                    <a:off x="7949565" y="3258820"/>
                    <a:ext cx="478155" cy="142875"/>
                  </a:xfrm>
                  <a:prstGeom prst="rect"/>
                  <a:noFill/>
                  <a:ln w="0">
                    <a:noFill/>
                    <a:prstDash/>
                  </a:ln>
                </p:spPr>
                <p:txBody>
                  <a:bodyPr wrap="square" lIns="45720" tIns="45720" rIns="45720" bIns="45720" numCol="1" vert="horz" anchor="ctr">
                    <a:spAutoFit/>
                  </a:bodyPr>
                  <a:lstStyle>
                    <a:lvl1pPr marL="0" indent="0" algn="ctr" latinLnBrk="0">
                      <a:buFontTx/>
                      <a:buNone/>
                      <a:defRPr lang="en-GB" altLang="en-US" sz="400"/>
                    </a:lvl1pPr>
                  </a:lstStyle>
                  <a:p>
                    <a:pPr marL="0" indent="0" latinLnBrk="0">
                      <a:buFontTx/>
                      <a:buNone/>
                    </a:pPr>
                    <a:r>
                      <a:rPr/>
                      <a:t>지폐투입구</a:t>
                    </a:r>
                    <a:endParaRPr lang="ko-KR" altLang="en-US"/>
                  </a:p>
                </p:txBody>
              </p:sp>
            </p:grpSp>
            <p:sp>
              <p:nvSpPr>
                <p:cNvPr id="506" name="직사각형 603"/>
                <p:cNvSpPr>
                  <a:spLocks/>
                </p:cNvSpPr>
                <p:nvPr/>
              </p:nvSpPr>
              <p:spPr>
                <a:xfrm rot="0">
                  <a:off x="7838440" y="2261870"/>
                  <a:ext cx="664210" cy="744220"/>
                </a:xfrm>
                <a:prstGeom prst="rect"/>
                <a:solidFill>
                  <a:srgbClr val="D9D9D9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pic>
              <p:nvPicPr>
                <p:cNvPr id="507" name="그림 604" descr="/Users/kimrumm/Library/Group Containers/L48J367XN4.com.infraware.PolarisOffice/EngineTemp/14202/image1.png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0">
                  <a:off x="7884795" y="2510790"/>
                  <a:ext cx="558800" cy="412750"/>
                </a:xfrm>
                <a:prstGeom prst="rect"/>
                <a:noFill/>
                <a:ln w="0">
                  <a:noFill/>
                  <a:prstDash/>
                </a:ln>
              </p:spPr>
            </p:pic>
            <p:sp>
              <p:nvSpPr>
                <p:cNvPr id="508" name="직사각형 605"/>
                <p:cNvSpPr>
                  <a:spLocks/>
                </p:cNvSpPr>
                <p:nvPr/>
              </p:nvSpPr>
              <p:spPr>
                <a:xfrm rot="0">
                  <a:off x="7884160" y="2310765"/>
                  <a:ext cx="583565" cy="155575"/>
                </a:xfrm>
                <a:prstGeom prst="rect"/>
                <a:solidFill>
                  <a:srgbClr val="DAE3F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09" name="타원 606"/>
                <p:cNvSpPr>
                  <a:spLocks/>
                </p:cNvSpPr>
                <p:nvPr/>
              </p:nvSpPr>
              <p:spPr>
                <a:xfrm rot="0">
                  <a:off x="7999730" y="3552190"/>
                  <a:ext cx="388620" cy="197485"/>
                </a:xfrm>
                <a:prstGeom prst="ellipse"/>
                <a:solidFill>
                  <a:srgbClr val="FFFFFF"/>
                </a:solidFill>
                <a:ln w="38100" cap="flat" cmpd="sng">
                  <a:solidFill>
                    <a:srgbClr val="A6A6A6">
                      <a:alpha val="62745"/>
                    </a:srgbClr>
                  </a:solidFill>
                  <a:prstDash val="solid"/>
                  <a:miter lim="800000"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10" name="사각형: 둥근 모서리 607"/>
                <p:cNvSpPr>
                  <a:spLocks/>
                </p:cNvSpPr>
                <p:nvPr/>
              </p:nvSpPr>
              <p:spPr>
                <a:xfrm rot="0">
                  <a:off x="4709160" y="4656455"/>
                  <a:ext cx="2700655" cy="60134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D1214"/>
                </a:solidFill>
                <a:ln w="76200" cap="flat" cmpd="sng">
                  <a:solidFill>
                    <a:srgbClr val="E3C7CE">
                      <a:alpha val="100000"/>
                    </a:srgbClr>
                  </a:solidFill>
                  <a:prstDash val="solid"/>
                  <a:miter lim="800000"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11" name="Freeform 12"/>
                <p:cNvSpPr>
                  <a:spLocks/>
                </p:cNvSpPr>
                <p:nvPr/>
              </p:nvSpPr>
              <p:spPr>
                <a:xfrm rot="0">
                  <a:off x="4700270" y="2207260"/>
                  <a:ext cx="386715" cy="319405"/>
                </a:xfrm>
                <a:custGeom>
                  <a:gdLst>
                    <a:gd fmla="*/ 0 w 21601" name="TX0"/>
                    <a:gd fmla="*/ 11890 h 21601" name="TY0"/>
                    <a:gd fmla="*/ 0 w 21601" name="TX1"/>
                    <a:gd fmla="*/ 2609 h 21601" name="TY1"/>
                    <a:gd fmla="*/ 1512 w 21601" name="TX2"/>
                    <a:gd fmla="*/ 1255 h 21601" name="TY2"/>
                    <a:gd fmla="*/ 2862 w 21601" name="TX3"/>
                    <a:gd fmla="*/ 0 h 21601" name="TY3"/>
                    <a:gd fmla="*/ 18738 w 21601" name="TX4"/>
                    <a:gd fmla="*/ 0 h 21601" name="TY4"/>
                    <a:gd fmla="*/ 20088 w 21601" name="TX5"/>
                    <a:gd fmla="*/ 1255 h 21601" name="TY5"/>
                    <a:gd fmla="*/ 21600 w 21601" name="TX6"/>
                    <a:gd fmla="*/ 2609 h 21601" name="TY6"/>
                    <a:gd fmla="*/ 21600 w 21601" name="TX7"/>
                    <a:gd fmla="*/ 18991 h 21601" name="TY7"/>
                    <a:gd fmla="*/ 20088 w 21601" name="TX8"/>
                    <a:gd fmla="*/ 20345 h 21601" name="TY8"/>
                    <a:gd fmla="*/ 18738 w 21601" name="TX9"/>
                    <a:gd fmla="*/ 21600 h 21601" name="TY9"/>
                    <a:gd fmla="*/ 2862 w 21601" name="TX10"/>
                    <a:gd fmla="*/ 21600 h 21601" name="TY10"/>
                    <a:gd fmla="*/ 1512 w 21601" name="TX11"/>
                    <a:gd fmla="*/ 20345 h 21601" name="TY11"/>
                    <a:gd fmla="*/ 0 w 21601" name="TX12"/>
                    <a:gd fmla="*/ 18991 h 21601" name="TY12"/>
                    <a:gd fmla="*/ 0 w 21601" name="TX13"/>
                    <a:gd fmla="*/ 9710 h 21601" name="TY13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</a:cxnLst>
                  <a:rect l="l" t="t" r="r" b="b"/>
                  <a:pathLst>
                    <a:path w="21601" h="21601">
                      <a:moveTo>
                        <a:pt x="0" y="11890"/>
                      </a:moveTo>
                      <a:lnTo>
                        <a:pt x="0" y="2609"/>
                      </a:lnTo>
                      <a:cubicBezTo>
                        <a:pt x="0" y="2015"/>
                        <a:pt x="594" y="1486"/>
                        <a:pt x="1512" y="1255"/>
                      </a:cubicBezTo>
                      <a:cubicBezTo>
                        <a:pt x="2268" y="1057"/>
                        <a:pt x="2862" y="528"/>
                        <a:pt x="2862" y="0"/>
                      </a:cubicBezTo>
                      <a:lnTo>
                        <a:pt x="18738" y="0"/>
                      </a:lnTo>
                      <a:cubicBezTo>
                        <a:pt x="18738" y="528"/>
                        <a:pt x="19332" y="1057"/>
                        <a:pt x="20088" y="1255"/>
                      </a:cubicBezTo>
                      <a:cubicBezTo>
                        <a:pt x="21006" y="1486"/>
                        <a:pt x="21600" y="2015"/>
                        <a:pt x="21600" y="2609"/>
                      </a:cubicBezTo>
                      <a:lnTo>
                        <a:pt x="21600" y="18991"/>
                      </a:lnTo>
                      <a:cubicBezTo>
                        <a:pt x="21600" y="19585"/>
                        <a:pt x="21006" y="20114"/>
                        <a:pt x="20088" y="20345"/>
                      </a:cubicBezTo>
                      <a:cubicBezTo>
                        <a:pt x="19332" y="20543"/>
                        <a:pt x="18738" y="21072"/>
                        <a:pt x="18738" y="21600"/>
                      </a:cubicBezTo>
                      <a:lnTo>
                        <a:pt x="2862" y="21600"/>
                      </a:lnTo>
                      <a:cubicBezTo>
                        <a:pt x="2862" y="21072"/>
                        <a:pt x="2268" y="20543"/>
                        <a:pt x="1512" y="20345"/>
                      </a:cubicBezTo>
                      <a:cubicBezTo>
                        <a:pt x="594" y="20114"/>
                        <a:pt x="0" y="19585"/>
                        <a:pt x="0" y="18991"/>
                      </a:cubicBezTo>
                      <a:lnTo>
                        <a:pt x="0" y="9710"/>
                      </a:lnTo>
                    </a:path>
                  </a:pathLst>
                </a:custGeom>
                <a:solidFill>
                  <a:srgbClr val="FD959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12" name="Freeform 16"/>
                <p:cNvSpPr>
                  <a:spLocks/>
                </p:cNvSpPr>
                <p:nvPr/>
              </p:nvSpPr>
              <p:spPr>
                <a:xfrm rot="0">
                  <a:off x="4745355" y="2203450"/>
                  <a:ext cx="294005" cy="13970"/>
                </a:xfrm>
                <a:custGeom>
                  <a:gdLst>
                    <a:gd fmla="*/ 20196 w 21601" name="TX0"/>
                    <a:gd fmla="*/ 21600 h 21601" name="TY0"/>
                    <a:gd fmla="*/ 1404 w 21601" name="TX1"/>
                    <a:gd fmla="*/ 21600 h 21601" name="TY1"/>
                    <a:gd fmla="*/ 0 w 21601" name="TX2"/>
                    <a:gd fmla="*/ 10800 h 21601" name="TY2"/>
                    <a:gd fmla="*/ 1404 w 21601" name="TX3"/>
                    <a:gd fmla="*/ 0 h 21601" name="TY3"/>
                    <a:gd fmla="*/ 20196 w 21601" name="TX4"/>
                    <a:gd fmla="*/ 0 h 21601" name="TY4"/>
                    <a:gd fmla="*/ 21600 w 21601" name="TX5"/>
                    <a:gd fmla="*/ 10800 h 21601" name="TY5"/>
                    <a:gd fmla="*/ 20196 w 21601" name="TX6"/>
                    <a:gd fmla="*/ 21600 h 21601" name="TY6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</a:cxnLst>
                  <a:rect l="l" t="t" r="r" b="b"/>
                  <a:pathLst>
                    <a:path w="21601" h="21601">
                      <a:moveTo>
                        <a:pt x="20196" y="21600"/>
                      </a:moveTo>
                      <a:lnTo>
                        <a:pt x="1404" y="21600"/>
                      </a:lnTo>
                      <a:cubicBezTo>
                        <a:pt x="648" y="21600"/>
                        <a:pt x="0" y="16615"/>
                        <a:pt x="0" y="10800"/>
                      </a:cubicBezTo>
                      <a:cubicBezTo>
                        <a:pt x="0" y="4985"/>
                        <a:pt x="648" y="0"/>
                        <a:pt x="1404" y="0"/>
                      </a:cubicBezTo>
                      <a:lnTo>
                        <a:pt x="20196" y="0"/>
                      </a:lnTo>
                      <a:cubicBezTo>
                        <a:pt x="20952" y="0"/>
                        <a:pt x="21600" y="4985"/>
                        <a:pt x="21600" y="10800"/>
                      </a:cubicBezTo>
                      <a:cubicBezTo>
                        <a:pt x="21600" y="16615"/>
                        <a:pt x="20952" y="21600"/>
                        <a:pt x="20196" y="21600"/>
                      </a:cubicBezTo>
                      <a:close/>
                    </a:path>
                  </a:pathLst>
                </a:custGeom>
                <a:solidFill>
                  <a:srgbClr val="DFCED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13" name="Freeform 17"/>
                <p:cNvSpPr>
                  <a:spLocks/>
                </p:cNvSpPr>
                <p:nvPr/>
              </p:nvSpPr>
              <p:spPr>
                <a:xfrm rot="0">
                  <a:off x="4703445" y="2264410"/>
                  <a:ext cx="383540" cy="217170"/>
                </a:xfrm>
                <a:custGeom>
                  <a:gdLst>
                    <a:gd fmla="*/ 21600 w 21601" name="TX0"/>
                    <a:gd fmla="*/ 14856 h 21601" name="TY0"/>
                    <a:gd fmla="*/ 0 w 21601" name="TX1"/>
                    <a:gd fmla="*/ 21600 h 21601" name="TY1"/>
                    <a:gd fmla="*/ 0 w 21601" name="TX2"/>
                    <a:gd fmla="*/ 6744 h 21601" name="TY2"/>
                    <a:gd fmla="*/ 21600 w 21601" name="TX3"/>
                    <a:gd fmla="*/ 0 h 21601" name="TY3"/>
                    <a:gd fmla="*/ 21600 w 21601" name="TX4"/>
                    <a:gd fmla="*/ 14856 h 21601" name="TY4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</a:cxnLst>
                  <a:rect l="l" t="t" r="r" b="b"/>
                  <a:pathLst>
                    <a:path w="21601" h="21601">
                      <a:moveTo>
                        <a:pt x="21600" y="14856"/>
                      </a:moveTo>
                      <a:lnTo>
                        <a:pt x="0" y="21600"/>
                      </a:lnTo>
                      <a:lnTo>
                        <a:pt x="0" y="6744"/>
                      </a:lnTo>
                      <a:lnTo>
                        <a:pt x="21600" y="0"/>
                      </a:lnTo>
                      <a:lnTo>
                        <a:pt x="21600" y="14856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14" name="Freeform 18"/>
                <p:cNvSpPr>
                  <a:spLocks/>
                </p:cNvSpPr>
                <p:nvPr/>
              </p:nvSpPr>
              <p:spPr>
                <a:xfrm rot="0">
                  <a:off x="4700270" y="2284095"/>
                  <a:ext cx="387350" cy="170815"/>
                </a:xfrm>
                <a:custGeom>
                  <a:gdLst>
                    <a:gd fmla="*/ 21600 w 21601" name="TX0"/>
                    <a:gd fmla="*/ 12623 h 21601" name="TY0"/>
                    <a:gd fmla="*/ 0 w 21601" name="TX1"/>
                    <a:gd fmla="*/ 21600 h 21601" name="TY1"/>
                    <a:gd fmla="*/ 0 w 21601" name="TX2"/>
                    <a:gd fmla="*/ 8978 h 21601" name="TY2"/>
                    <a:gd fmla="*/ 21600 w 21601" name="TX3"/>
                    <a:gd fmla="*/ 0 h 21601" name="TY3"/>
                    <a:gd fmla="*/ 21600 w 21601" name="TX4"/>
                    <a:gd fmla="*/ 12623 h 21601" name="TY4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</a:cxnLst>
                  <a:rect l="l" t="t" r="r" b="b"/>
                  <a:pathLst>
                    <a:path w="21601" h="21601">
                      <a:moveTo>
                        <a:pt x="21600" y="12623"/>
                      </a:moveTo>
                      <a:lnTo>
                        <a:pt x="0" y="21600"/>
                      </a:lnTo>
                      <a:lnTo>
                        <a:pt x="0" y="8978"/>
                      </a:lnTo>
                      <a:lnTo>
                        <a:pt x="21600" y="0"/>
                      </a:lnTo>
                      <a:lnTo>
                        <a:pt x="21600" y="12623"/>
                      </a:lnTo>
                      <a:close/>
                    </a:path>
                  </a:pathLst>
                </a:custGeom>
                <a:solidFill>
                  <a:srgbClr val="E7C8CE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15" name="Freeform 12"/>
                <p:cNvSpPr>
                  <a:spLocks/>
                </p:cNvSpPr>
                <p:nvPr/>
              </p:nvSpPr>
              <p:spPr>
                <a:xfrm rot="0">
                  <a:off x="5435600" y="2205990"/>
                  <a:ext cx="386715" cy="319405"/>
                </a:xfrm>
                <a:custGeom>
                  <a:gdLst>
                    <a:gd fmla="*/ 0 w 21601" name="TX0"/>
                    <a:gd fmla="*/ 11890 h 21601" name="TY0"/>
                    <a:gd fmla="*/ 0 w 21601" name="TX1"/>
                    <a:gd fmla="*/ 2609 h 21601" name="TY1"/>
                    <a:gd fmla="*/ 1512 w 21601" name="TX2"/>
                    <a:gd fmla="*/ 1255 h 21601" name="TY2"/>
                    <a:gd fmla="*/ 2862 w 21601" name="TX3"/>
                    <a:gd fmla="*/ 0 h 21601" name="TY3"/>
                    <a:gd fmla="*/ 18738 w 21601" name="TX4"/>
                    <a:gd fmla="*/ 0 h 21601" name="TY4"/>
                    <a:gd fmla="*/ 20088 w 21601" name="TX5"/>
                    <a:gd fmla="*/ 1255 h 21601" name="TY5"/>
                    <a:gd fmla="*/ 21600 w 21601" name="TX6"/>
                    <a:gd fmla="*/ 2609 h 21601" name="TY6"/>
                    <a:gd fmla="*/ 21600 w 21601" name="TX7"/>
                    <a:gd fmla="*/ 18991 h 21601" name="TY7"/>
                    <a:gd fmla="*/ 20088 w 21601" name="TX8"/>
                    <a:gd fmla="*/ 20345 h 21601" name="TY8"/>
                    <a:gd fmla="*/ 18738 w 21601" name="TX9"/>
                    <a:gd fmla="*/ 21600 h 21601" name="TY9"/>
                    <a:gd fmla="*/ 2862 w 21601" name="TX10"/>
                    <a:gd fmla="*/ 21600 h 21601" name="TY10"/>
                    <a:gd fmla="*/ 1512 w 21601" name="TX11"/>
                    <a:gd fmla="*/ 20345 h 21601" name="TY11"/>
                    <a:gd fmla="*/ 0 w 21601" name="TX12"/>
                    <a:gd fmla="*/ 18991 h 21601" name="TY12"/>
                    <a:gd fmla="*/ 0 w 21601" name="TX13"/>
                    <a:gd fmla="*/ 9710 h 21601" name="TY13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</a:cxnLst>
                  <a:rect l="l" t="t" r="r" b="b"/>
                  <a:pathLst>
                    <a:path w="21601" h="21601">
                      <a:moveTo>
                        <a:pt x="0" y="11890"/>
                      </a:moveTo>
                      <a:lnTo>
                        <a:pt x="0" y="2609"/>
                      </a:lnTo>
                      <a:cubicBezTo>
                        <a:pt x="0" y="2015"/>
                        <a:pt x="594" y="1486"/>
                        <a:pt x="1512" y="1255"/>
                      </a:cubicBezTo>
                      <a:cubicBezTo>
                        <a:pt x="2268" y="1057"/>
                        <a:pt x="2862" y="528"/>
                        <a:pt x="2862" y="0"/>
                      </a:cubicBezTo>
                      <a:lnTo>
                        <a:pt x="18738" y="0"/>
                      </a:lnTo>
                      <a:cubicBezTo>
                        <a:pt x="18738" y="528"/>
                        <a:pt x="19332" y="1057"/>
                        <a:pt x="20088" y="1255"/>
                      </a:cubicBezTo>
                      <a:cubicBezTo>
                        <a:pt x="21006" y="1486"/>
                        <a:pt x="21600" y="2015"/>
                        <a:pt x="21600" y="2609"/>
                      </a:cubicBezTo>
                      <a:lnTo>
                        <a:pt x="21600" y="18991"/>
                      </a:lnTo>
                      <a:cubicBezTo>
                        <a:pt x="21600" y="19585"/>
                        <a:pt x="21006" y="20114"/>
                        <a:pt x="20088" y="20345"/>
                      </a:cubicBezTo>
                      <a:cubicBezTo>
                        <a:pt x="19332" y="20543"/>
                        <a:pt x="18738" y="21072"/>
                        <a:pt x="18738" y="21600"/>
                      </a:cubicBezTo>
                      <a:lnTo>
                        <a:pt x="2862" y="21600"/>
                      </a:lnTo>
                      <a:cubicBezTo>
                        <a:pt x="2862" y="21072"/>
                        <a:pt x="2268" y="20543"/>
                        <a:pt x="1512" y="20345"/>
                      </a:cubicBezTo>
                      <a:cubicBezTo>
                        <a:pt x="594" y="20114"/>
                        <a:pt x="0" y="19585"/>
                        <a:pt x="0" y="18991"/>
                      </a:cubicBezTo>
                      <a:lnTo>
                        <a:pt x="0" y="9710"/>
                      </a:lnTo>
                    </a:path>
                  </a:pathLst>
                </a:custGeom>
                <a:solidFill>
                  <a:srgbClr val="FD959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16" name="Freeform 16"/>
                <p:cNvSpPr>
                  <a:spLocks/>
                </p:cNvSpPr>
                <p:nvPr/>
              </p:nvSpPr>
              <p:spPr>
                <a:xfrm rot="0">
                  <a:off x="5480050" y="2202180"/>
                  <a:ext cx="294005" cy="13970"/>
                </a:xfrm>
                <a:custGeom>
                  <a:gdLst>
                    <a:gd fmla="*/ 20196 w 21601" name="TX0"/>
                    <a:gd fmla="*/ 21600 h 21601" name="TY0"/>
                    <a:gd fmla="*/ 1404 w 21601" name="TX1"/>
                    <a:gd fmla="*/ 21600 h 21601" name="TY1"/>
                    <a:gd fmla="*/ 0 w 21601" name="TX2"/>
                    <a:gd fmla="*/ 10800 h 21601" name="TY2"/>
                    <a:gd fmla="*/ 1404 w 21601" name="TX3"/>
                    <a:gd fmla="*/ 0 h 21601" name="TY3"/>
                    <a:gd fmla="*/ 20196 w 21601" name="TX4"/>
                    <a:gd fmla="*/ 0 h 21601" name="TY4"/>
                    <a:gd fmla="*/ 21600 w 21601" name="TX5"/>
                    <a:gd fmla="*/ 10800 h 21601" name="TY5"/>
                    <a:gd fmla="*/ 20196 w 21601" name="TX6"/>
                    <a:gd fmla="*/ 21600 h 21601" name="TY6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</a:cxnLst>
                  <a:rect l="l" t="t" r="r" b="b"/>
                  <a:pathLst>
                    <a:path w="21601" h="21601">
                      <a:moveTo>
                        <a:pt x="20196" y="21600"/>
                      </a:moveTo>
                      <a:lnTo>
                        <a:pt x="1404" y="21600"/>
                      </a:lnTo>
                      <a:cubicBezTo>
                        <a:pt x="648" y="21600"/>
                        <a:pt x="0" y="16615"/>
                        <a:pt x="0" y="10800"/>
                      </a:cubicBezTo>
                      <a:cubicBezTo>
                        <a:pt x="0" y="4985"/>
                        <a:pt x="648" y="0"/>
                        <a:pt x="1404" y="0"/>
                      </a:cubicBezTo>
                      <a:lnTo>
                        <a:pt x="20196" y="0"/>
                      </a:lnTo>
                      <a:cubicBezTo>
                        <a:pt x="20952" y="0"/>
                        <a:pt x="21600" y="4985"/>
                        <a:pt x="21600" y="10800"/>
                      </a:cubicBezTo>
                      <a:cubicBezTo>
                        <a:pt x="21600" y="16615"/>
                        <a:pt x="20952" y="21600"/>
                        <a:pt x="20196" y="21600"/>
                      </a:cubicBezTo>
                      <a:close/>
                    </a:path>
                  </a:pathLst>
                </a:custGeom>
                <a:solidFill>
                  <a:srgbClr val="DFCED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17" name="Freeform 17"/>
                <p:cNvSpPr>
                  <a:spLocks/>
                </p:cNvSpPr>
                <p:nvPr/>
              </p:nvSpPr>
              <p:spPr>
                <a:xfrm rot="0">
                  <a:off x="5438775" y="2262505"/>
                  <a:ext cx="383540" cy="217170"/>
                </a:xfrm>
                <a:custGeom>
                  <a:gdLst>
                    <a:gd fmla="*/ 21600 w 21601" name="TX0"/>
                    <a:gd fmla="*/ 14856 h 21601" name="TY0"/>
                    <a:gd fmla="*/ 0 w 21601" name="TX1"/>
                    <a:gd fmla="*/ 21600 h 21601" name="TY1"/>
                    <a:gd fmla="*/ 0 w 21601" name="TX2"/>
                    <a:gd fmla="*/ 6744 h 21601" name="TY2"/>
                    <a:gd fmla="*/ 21600 w 21601" name="TX3"/>
                    <a:gd fmla="*/ 0 h 21601" name="TY3"/>
                    <a:gd fmla="*/ 21600 w 21601" name="TX4"/>
                    <a:gd fmla="*/ 14856 h 21601" name="TY4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</a:cxnLst>
                  <a:rect l="l" t="t" r="r" b="b"/>
                  <a:pathLst>
                    <a:path w="21601" h="21601">
                      <a:moveTo>
                        <a:pt x="21600" y="14856"/>
                      </a:moveTo>
                      <a:lnTo>
                        <a:pt x="0" y="21600"/>
                      </a:lnTo>
                      <a:lnTo>
                        <a:pt x="0" y="6744"/>
                      </a:lnTo>
                      <a:lnTo>
                        <a:pt x="21600" y="0"/>
                      </a:lnTo>
                      <a:lnTo>
                        <a:pt x="21600" y="14856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18" name="Freeform 18"/>
                <p:cNvSpPr>
                  <a:spLocks/>
                </p:cNvSpPr>
                <p:nvPr/>
              </p:nvSpPr>
              <p:spPr>
                <a:xfrm rot="0">
                  <a:off x="5435600" y="2282825"/>
                  <a:ext cx="387350" cy="170815"/>
                </a:xfrm>
                <a:custGeom>
                  <a:gdLst>
                    <a:gd fmla="*/ 21600 w 21601" name="TX0"/>
                    <a:gd fmla="*/ 12623 h 21601" name="TY0"/>
                    <a:gd fmla="*/ 0 w 21601" name="TX1"/>
                    <a:gd fmla="*/ 21600 h 21601" name="TY1"/>
                    <a:gd fmla="*/ 0 w 21601" name="TX2"/>
                    <a:gd fmla="*/ 8978 h 21601" name="TY2"/>
                    <a:gd fmla="*/ 21600 w 21601" name="TX3"/>
                    <a:gd fmla="*/ 0 h 21601" name="TY3"/>
                    <a:gd fmla="*/ 21600 w 21601" name="TX4"/>
                    <a:gd fmla="*/ 12623 h 21601" name="TY4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</a:cxnLst>
                  <a:rect l="l" t="t" r="r" b="b"/>
                  <a:pathLst>
                    <a:path w="21601" h="21601">
                      <a:moveTo>
                        <a:pt x="21600" y="12623"/>
                      </a:moveTo>
                      <a:lnTo>
                        <a:pt x="0" y="21600"/>
                      </a:lnTo>
                      <a:lnTo>
                        <a:pt x="0" y="8978"/>
                      </a:lnTo>
                      <a:lnTo>
                        <a:pt x="21600" y="0"/>
                      </a:lnTo>
                      <a:lnTo>
                        <a:pt x="21600" y="12623"/>
                      </a:lnTo>
                      <a:close/>
                    </a:path>
                  </a:pathLst>
                </a:custGeom>
                <a:solidFill>
                  <a:srgbClr val="E7C8CE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19" name="Freeform 12"/>
                <p:cNvSpPr>
                  <a:spLocks/>
                </p:cNvSpPr>
                <p:nvPr/>
              </p:nvSpPr>
              <p:spPr>
                <a:xfrm rot="0">
                  <a:off x="6220460" y="2209165"/>
                  <a:ext cx="386715" cy="319405"/>
                </a:xfrm>
                <a:custGeom>
                  <a:gdLst>
                    <a:gd fmla="*/ 0 w 21601" name="TX0"/>
                    <a:gd fmla="*/ 11890 h 21601" name="TY0"/>
                    <a:gd fmla="*/ 0 w 21601" name="TX1"/>
                    <a:gd fmla="*/ 2609 h 21601" name="TY1"/>
                    <a:gd fmla="*/ 1512 w 21601" name="TX2"/>
                    <a:gd fmla="*/ 1255 h 21601" name="TY2"/>
                    <a:gd fmla="*/ 2862 w 21601" name="TX3"/>
                    <a:gd fmla="*/ 0 h 21601" name="TY3"/>
                    <a:gd fmla="*/ 18738 w 21601" name="TX4"/>
                    <a:gd fmla="*/ 0 h 21601" name="TY4"/>
                    <a:gd fmla="*/ 20088 w 21601" name="TX5"/>
                    <a:gd fmla="*/ 1255 h 21601" name="TY5"/>
                    <a:gd fmla="*/ 21600 w 21601" name="TX6"/>
                    <a:gd fmla="*/ 2609 h 21601" name="TY6"/>
                    <a:gd fmla="*/ 21600 w 21601" name="TX7"/>
                    <a:gd fmla="*/ 18991 h 21601" name="TY7"/>
                    <a:gd fmla="*/ 20088 w 21601" name="TX8"/>
                    <a:gd fmla="*/ 20345 h 21601" name="TY8"/>
                    <a:gd fmla="*/ 18738 w 21601" name="TX9"/>
                    <a:gd fmla="*/ 21600 h 21601" name="TY9"/>
                    <a:gd fmla="*/ 2862 w 21601" name="TX10"/>
                    <a:gd fmla="*/ 21600 h 21601" name="TY10"/>
                    <a:gd fmla="*/ 1512 w 21601" name="TX11"/>
                    <a:gd fmla="*/ 20345 h 21601" name="TY11"/>
                    <a:gd fmla="*/ 0 w 21601" name="TX12"/>
                    <a:gd fmla="*/ 18991 h 21601" name="TY12"/>
                    <a:gd fmla="*/ 0 w 21601" name="TX13"/>
                    <a:gd fmla="*/ 9710 h 21601" name="TY13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</a:cxnLst>
                  <a:rect l="l" t="t" r="r" b="b"/>
                  <a:pathLst>
                    <a:path w="21601" h="21601">
                      <a:moveTo>
                        <a:pt x="0" y="11890"/>
                      </a:moveTo>
                      <a:lnTo>
                        <a:pt x="0" y="2609"/>
                      </a:lnTo>
                      <a:cubicBezTo>
                        <a:pt x="0" y="2015"/>
                        <a:pt x="594" y="1486"/>
                        <a:pt x="1512" y="1255"/>
                      </a:cubicBezTo>
                      <a:cubicBezTo>
                        <a:pt x="2268" y="1057"/>
                        <a:pt x="2862" y="528"/>
                        <a:pt x="2862" y="0"/>
                      </a:cubicBezTo>
                      <a:lnTo>
                        <a:pt x="18738" y="0"/>
                      </a:lnTo>
                      <a:cubicBezTo>
                        <a:pt x="18738" y="528"/>
                        <a:pt x="19332" y="1057"/>
                        <a:pt x="20088" y="1255"/>
                      </a:cubicBezTo>
                      <a:cubicBezTo>
                        <a:pt x="21006" y="1486"/>
                        <a:pt x="21600" y="2015"/>
                        <a:pt x="21600" y="2609"/>
                      </a:cubicBezTo>
                      <a:lnTo>
                        <a:pt x="21600" y="18991"/>
                      </a:lnTo>
                      <a:cubicBezTo>
                        <a:pt x="21600" y="19585"/>
                        <a:pt x="21006" y="20114"/>
                        <a:pt x="20088" y="20345"/>
                      </a:cubicBezTo>
                      <a:cubicBezTo>
                        <a:pt x="19332" y="20543"/>
                        <a:pt x="18738" y="21072"/>
                        <a:pt x="18738" y="21600"/>
                      </a:cubicBezTo>
                      <a:lnTo>
                        <a:pt x="2862" y="21600"/>
                      </a:lnTo>
                      <a:cubicBezTo>
                        <a:pt x="2862" y="21072"/>
                        <a:pt x="2268" y="20543"/>
                        <a:pt x="1512" y="20345"/>
                      </a:cubicBezTo>
                      <a:cubicBezTo>
                        <a:pt x="594" y="20114"/>
                        <a:pt x="0" y="19585"/>
                        <a:pt x="0" y="18991"/>
                      </a:cubicBezTo>
                      <a:lnTo>
                        <a:pt x="0" y="9710"/>
                      </a:lnTo>
                    </a:path>
                  </a:pathLst>
                </a:custGeom>
                <a:solidFill>
                  <a:srgbClr val="FD959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20" name="Freeform 16"/>
                <p:cNvSpPr>
                  <a:spLocks/>
                </p:cNvSpPr>
                <p:nvPr/>
              </p:nvSpPr>
              <p:spPr>
                <a:xfrm rot="0">
                  <a:off x="6265545" y="2205355"/>
                  <a:ext cx="294005" cy="13970"/>
                </a:xfrm>
                <a:custGeom>
                  <a:gdLst>
                    <a:gd fmla="*/ 20196 w 21601" name="TX0"/>
                    <a:gd fmla="*/ 21600 h 21601" name="TY0"/>
                    <a:gd fmla="*/ 1404 w 21601" name="TX1"/>
                    <a:gd fmla="*/ 21600 h 21601" name="TY1"/>
                    <a:gd fmla="*/ 0 w 21601" name="TX2"/>
                    <a:gd fmla="*/ 10800 h 21601" name="TY2"/>
                    <a:gd fmla="*/ 1404 w 21601" name="TX3"/>
                    <a:gd fmla="*/ 0 h 21601" name="TY3"/>
                    <a:gd fmla="*/ 20196 w 21601" name="TX4"/>
                    <a:gd fmla="*/ 0 h 21601" name="TY4"/>
                    <a:gd fmla="*/ 21600 w 21601" name="TX5"/>
                    <a:gd fmla="*/ 10800 h 21601" name="TY5"/>
                    <a:gd fmla="*/ 20196 w 21601" name="TX6"/>
                    <a:gd fmla="*/ 21600 h 21601" name="TY6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</a:cxnLst>
                  <a:rect l="l" t="t" r="r" b="b"/>
                  <a:pathLst>
                    <a:path w="21601" h="21601">
                      <a:moveTo>
                        <a:pt x="20196" y="21600"/>
                      </a:moveTo>
                      <a:lnTo>
                        <a:pt x="1404" y="21600"/>
                      </a:lnTo>
                      <a:cubicBezTo>
                        <a:pt x="648" y="21600"/>
                        <a:pt x="0" y="16615"/>
                        <a:pt x="0" y="10800"/>
                      </a:cubicBezTo>
                      <a:cubicBezTo>
                        <a:pt x="0" y="4985"/>
                        <a:pt x="648" y="0"/>
                        <a:pt x="1404" y="0"/>
                      </a:cubicBezTo>
                      <a:lnTo>
                        <a:pt x="20196" y="0"/>
                      </a:lnTo>
                      <a:cubicBezTo>
                        <a:pt x="20952" y="0"/>
                        <a:pt x="21600" y="4985"/>
                        <a:pt x="21600" y="10800"/>
                      </a:cubicBezTo>
                      <a:cubicBezTo>
                        <a:pt x="21600" y="16615"/>
                        <a:pt x="20952" y="21600"/>
                        <a:pt x="20196" y="21600"/>
                      </a:cubicBezTo>
                      <a:close/>
                    </a:path>
                  </a:pathLst>
                </a:custGeom>
                <a:solidFill>
                  <a:srgbClr val="DFCED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21" name="Freeform 17"/>
                <p:cNvSpPr>
                  <a:spLocks/>
                </p:cNvSpPr>
                <p:nvPr/>
              </p:nvSpPr>
              <p:spPr>
                <a:xfrm rot="0">
                  <a:off x="6223635" y="2265680"/>
                  <a:ext cx="383540" cy="217170"/>
                </a:xfrm>
                <a:custGeom>
                  <a:gdLst>
                    <a:gd fmla="*/ 21600 w 21601" name="TX0"/>
                    <a:gd fmla="*/ 14856 h 21601" name="TY0"/>
                    <a:gd fmla="*/ 0 w 21601" name="TX1"/>
                    <a:gd fmla="*/ 21600 h 21601" name="TY1"/>
                    <a:gd fmla="*/ 0 w 21601" name="TX2"/>
                    <a:gd fmla="*/ 6744 h 21601" name="TY2"/>
                    <a:gd fmla="*/ 21600 w 21601" name="TX3"/>
                    <a:gd fmla="*/ 0 h 21601" name="TY3"/>
                    <a:gd fmla="*/ 21600 w 21601" name="TX4"/>
                    <a:gd fmla="*/ 14856 h 21601" name="TY4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</a:cxnLst>
                  <a:rect l="l" t="t" r="r" b="b"/>
                  <a:pathLst>
                    <a:path w="21601" h="21601">
                      <a:moveTo>
                        <a:pt x="21600" y="14856"/>
                      </a:moveTo>
                      <a:lnTo>
                        <a:pt x="0" y="21600"/>
                      </a:lnTo>
                      <a:lnTo>
                        <a:pt x="0" y="6744"/>
                      </a:lnTo>
                      <a:lnTo>
                        <a:pt x="21600" y="0"/>
                      </a:lnTo>
                      <a:lnTo>
                        <a:pt x="21600" y="14856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22" name="Freeform 18"/>
                <p:cNvSpPr>
                  <a:spLocks/>
                </p:cNvSpPr>
                <p:nvPr/>
              </p:nvSpPr>
              <p:spPr>
                <a:xfrm rot="0">
                  <a:off x="6220460" y="2286000"/>
                  <a:ext cx="387350" cy="170815"/>
                </a:xfrm>
                <a:custGeom>
                  <a:gdLst>
                    <a:gd fmla="*/ 21600 w 21601" name="TX0"/>
                    <a:gd fmla="*/ 12623 h 21601" name="TY0"/>
                    <a:gd fmla="*/ 0 w 21601" name="TX1"/>
                    <a:gd fmla="*/ 21600 h 21601" name="TY1"/>
                    <a:gd fmla="*/ 0 w 21601" name="TX2"/>
                    <a:gd fmla="*/ 8978 h 21601" name="TY2"/>
                    <a:gd fmla="*/ 21600 w 21601" name="TX3"/>
                    <a:gd fmla="*/ 0 h 21601" name="TY3"/>
                    <a:gd fmla="*/ 21600 w 21601" name="TX4"/>
                    <a:gd fmla="*/ 12623 h 21601" name="TY4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</a:cxnLst>
                  <a:rect l="l" t="t" r="r" b="b"/>
                  <a:pathLst>
                    <a:path w="21601" h="21601">
                      <a:moveTo>
                        <a:pt x="21600" y="12623"/>
                      </a:moveTo>
                      <a:lnTo>
                        <a:pt x="0" y="21600"/>
                      </a:lnTo>
                      <a:lnTo>
                        <a:pt x="0" y="8978"/>
                      </a:lnTo>
                      <a:lnTo>
                        <a:pt x="21600" y="0"/>
                      </a:lnTo>
                      <a:lnTo>
                        <a:pt x="21600" y="12623"/>
                      </a:lnTo>
                      <a:close/>
                    </a:path>
                  </a:pathLst>
                </a:custGeom>
                <a:solidFill>
                  <a:srgbClr val="E7C8CE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23" name="Freeform 12"/>
                <p:cNvSpPr>
                  <a:spLocks/>
                </p:cNvSpPr>
                <p:nvPr/>
              </p:nvSpPr>
              <p:spPr>
                <a:xfrm rot="0">
                  <a:off x="6990080" y="2205355"/>
                  <a:ext cx="386715" cy="319405"/>
                </a:xfrm>
                <a:custGeom>
                  <a:gdLst>
                    <a:gd fmla="*/ 0 w 21601" name="TX0"/>
                    <a:gd fmla="*/ 11890 h 21601" name="TY0"/>
                    <a:gd fmla="*/ 0 w 21601" name="TX1"/>
                    <a:gd fmla="*/ 2609 h 21601" name="TY1"/>
                    <a:gd fmla="*/ 1512 w 21601" name="TX2"/>
                    <a:gd fmla="*/ 1255 h 21601" name="TY2"/>
                    <a:gd fmla="*/ 2862 w 21601" name="TX3"/>
                    <a:gd fmla="*/ 0 h 21601" name="TY3"/>
                    <a:gd fmla="*/ 18738 w 21601" name="TX4"/>
                    <a:gd fmla="*/ 0 h 21601" name="TY4"/>
                    <a:gd fmla="*/ 20088 w 21601" name="TX5"/>
                    <a:gd fmla="*/ 1255 h 21601" name="TY5"/>
                    <a:gd fmla="*/ 21600 w 21601" name="TX6"/>
                    <a:gd fmla="*/ 2609 h 21601" name="TY6"/>
                    <a:gd fmla="*/ 21600 w 21601" name="TX7"/>
                    <a:gd fmla="*/ 18991 h 21601" name="TY7"/>
                    <a:gd fmla="*/ 20088 w 21601" name="TX8"/>
                    <a:gd fmla="*/ 20345 h 21601" name="TY8"/>
                    <a:gd fmla="*/ 18738 w 21601" name="TX9"/>
                    <a:gd fmla="*/ 21600 h 21601" name="TY9"/>
                    <a:gd fmla="*/ 2862 w 21601" name="TX10"/>
                    <a:gd fmla="*/ 21600 h 21601" name="TY10"/>
                    <a:gd fmla="*/ 1512 w 21601" name="TX11"/>
                    <a:gd fmla="*/ 20345 h 21601" name="TY11"/>
                    <a:gd fmla="*/ 0 w 21601" name="TX12"/>
                    <a:gd fmla="*/ 18991 h 21601" name="TY12"/>
                    <a:gd fmla="*/ 0 w 21601" name="TX13"/>
                    <a:gd fmla="*/ 9710 h 21601" name="TY13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</a:cxnLst>
                  <a:rect l="l" t="t" r="r" b="b"/>
                  <a:pathLst>
                    <a:path w="21601" h="21601">
                      <a:moveTo>
                        <a:pt x="0" y="11890"/>
                      </a:moveTo>
                      <a:lnTo>
                        <a:pt x="0" y="2609"/>
                      </a:lnTo>
                      <a:cubicBezTo>
                        <a:pt x="0" y="2015"/>
                        <a:pt x="594" y="1486"/>
                        <a:pt x="1512" y="1255"/>
                      </a:cubicBezTo>
                      <a:cubicBezTo>
                        <a:pt x="2268" y="1057"/>
                        <a:pt x="2862" y="528"/>
                        <a:pt x="2862" y="0"/>
                      </a:cubicBezTo>
                      <a:lnTo>
                        <a:pt x="18738" y="0"/>
                      </a:lnTo>
                      <a:cubicBezTo>
                        <a:pt x="18738" y="528"/>
                        <a:pt x="19332" y="1057"/>
                        <a:pt x="20088" y="1255"/>
                      </a:cubicBezTo>
                      <a:cubicBezTo>
                        <a:pt x="21006" y="1486"/>
                        <a:pt x="21600" y="2015"/>
                        <a:pt x="21600" y="2609"/>
                      </a:cubicBezTo>
                      <a:lnTo>
                        <a:pt x="21600" y="18991"/>
                      </a:lnTo>
                      <a:cubicBezTo>
                        <a:pt x="21600" y="19585"/>
                        <a:pt x="21006" y="20114"/>
                        <a:pt x="20088" y="20345"/>
                      </a:cubicBezTo>
                      <a:cubicBezTo>
                        <a:pt x="19332" y="20543"/>
                        <a:pt x="18738" y="21072"/>
                        <a:pt x="18738" y="21600"/>
                      </a:cubicBezTo>
                      <a:lnTo>
                        <a:pt x="2862" y="21600"/>
                      </a:lnTo>
                      <a:cubicBezTo>
                        <a:pt x="2862" y="21072"/>
                        <a:pt x="2268" y="20543"/>
                        <a:pt x="1512" y="20345"/>
                      </a:cubicBezTo>
                      <a:cubicBezTo>
                        <a:pt x="594" y="20114"/>
                        <a:pt x="0" y="19585"/>
                        <a:pt x="0" y="18991"/>
                      </a:cubicBezTo>
                      <a:lnTo>
                        <a:pt x="0" y="9710"/>
                      </a:lnTo>
                    </a:path>
                  </a:pathLst>
                </a:custGeom>
                <a:solidFill>
                  <a:srgbClr val="FD959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24" name="Freeform 16"/>
                <p:cNvSpPr>
                  <a:spLocks/>
                </p:cNvSpPr>
                <p:nvPr/>
              </p:nvSpPr>
              <p:spPr>
                <a:xfrm rot="0">
                  <a:off x="7035165" y="2201545"/>
                  <a:ext cx="294005" cy="13970"/>
                </a:xfrm>
                <a:custGeom>
                  <a:gdLst>
                    <a:gd fmla="*/ 20196 w 21601" name="TX0"/>
                    <a:gd fmla="*/ 21600 h 21601" name="TY0"/>
                    <a:gd fmla="*/ 1404 w 21601" name="TX1"/>
                    <a:gd fmla="*/ 21600 h 21601" name="TY1"/>
                    <a:gd fmla="*/ 0 w 21601" name="TX2"/>
                    <a:gd fmla="*/ 10800 h 21601" name="TY2"/>
                    <a:gd fmla="*/ 1404 w 21601" name="TX3"/>
                    <a:gd fmla="*/ 0 h 21601" name="TY3"/>
                    <a:gd fmla="*/ 20196 w 21601" name="TX4"/>
                    <a:gd fmla="*/ 0 h 21601" name="TY4"/>
                    <a:gd fmla="*/ 21600 w 21601" name="TX5"/>
                    <a:gd fmla="*/ 10800 h 21601" name="TY5"/>
                    <a:gd fmla="*/ 20196 w 21601" name="TX6"/>
                    <a:gd fmla="*/ 21600 h 21601" name="TY6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</a:cxnLst>
                  <a:rect l="l" t="t" r="r" b="b"/>
                  <a:pathLst>
                    <a:path w="21601" h="21601">
                      <a:moveTo>
                        <a:pt x="20196" y="21600"/>
                      </a:moveTo>
                      <a:lnTo>
                        <a:pt x="1404" y="21600"/>
                      </a:lnTo>
                      <a:cubicBezTo>
                        <a:pt x="648" y="21600"/>
                        <a:pt x="0" y="16615"/>
                        <a:pt x="0" y="10800"/>
                      </a:cubicBezTo>
                      <a:cubicBezTo>
                        <a:pt x="0" y="4985"/>
                        <a:pt x="648" y="0"/>
                        <a:pt x="1404" y="0"/>
                      </a:cubicBezTo>
                      <a:lnTo>
                        <a:pt x="20196" y="0"/>
                      </a:lnTo>
                      <a:cubicBezTo>
                        <a:pt x="20952" y="0"/>
                        <a:pt x="21600" y="4985"/>
                        <a:pt x="21600" y="10800"/>
                      </a:cubicBezTo>
                      <a:cubicBezTo>
                        <a:pt x="21600" y="16615"/>
                        <a:pt x="20952" y="21600"/>
                        <a:pt x="20196" y="21600"/>
                      </a:cubicBezTo>
                      <a:close/>
                    </a:path>
                  </a:pathLst>
                </a:custGeom>
                <a:solidFill>
                  <a:srgbClr val="DFCED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25" name="Freeform 17"/>
                <p:cNvSpPr>
                  <a:spLocks/>
                </p:cNvSpPr>
                <p:nvPr/>
              </p:nvSpPr>
              <p:spPr>
                <a:xfrm rot="0">
                  <a:off x="6993255" y="2261870"/>
                  <a:ext cx="383540" cy="217170"/>
                </a:xfrm>
                <a:custGeom>
                  <a:gdLst>
                    <a:gd fmla="*/ 21600 w 21601" name="TX0"/>
                    <a:gd fmla="*/ 14856 h 21601" name="TY0"/>
                    <a:gd fmla="*/ 0 w 21601" name="TX1"/>
                    <a:gd fmla="*/ 21600 h 21601" name="TY1"/>
                    <a:gd fmla="*/ 0 w 21601" name="TX2"/>
                    <a:gd fmla="*/ 6744 h 21601" name="TY2"/>
                    <a:gd fmla="*/ 21600 w 21601" name="TX3"/>
                    <a:gd fmla="*/ 0 h 21601" name="TY3"/>
                    <a:gd fmla="*/ 21600 w 21601" name="TX4"/>
                    <a:gd fmla="*/ 14856 h 21601" name="TY4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</a:cxnLst>
                  <a:rect l="l" t="t" r="r" b="b"/>
                  <a:pathLst>
                    <a:path w="21601" h="21601">
                      <a:moveTo>
                        <a:pt x="21600" y="14856"/>
                      </a:moveTo>
                      <a:lnTo>
                        <a:pt x="0" y="21600"/>
                      </a:lnTo>
                      <a:lnTo>
                        <a:pt x="0" y="6744"/>
                      </a:lnTo>
                      <a:lnTo>
                        <a:pt x="21600" y="0"/>
                      </a:lnTo>
                      <a:lnTo>
                        <a:pt x="21600" y="14856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26" name="Freeform 18"/>
                <p:cNvSpPr>
                  <a:spLocks/>
                </p:cNvSpPr>
                <p:nvPr/>
              </p:nvSpPr>
              <p:spPr>
                <a:xfrm rot="0">
                  <a:off x="6990080" y="2282190"/>
                  <a:ext cx="387350" cy="170815"/>
                </a:xfrm>
                <a:custGeom>
                  <a:gdLst>
                    <a:gd fmla="*/ 21600 w 21601" name="TX0"/>
                    <a:gd fmla="*/ 12623 h 21601" name="TY0"/>
                    <a:gd fmla="*/ 0 w 21601" name="TX1"/>
                    <a:gd fmla="*/ 21600 h 21601" name="TY1"/>
                    <a:gd fmla="*/ 0 w 21601" name="TX2"/>
                    <a:gd fmla="*/ 8978 h 21601" name="TY2"/>
                    <a:gd fmla="*/ 21600 w 21601" name="TX3"/>
                    <a:gd fmla="*/ 0 h 21601" name="TY3"/>
                    <a:gd fmla="*/ 21600 w 21601" name="TX4"/>
                    <a:gd fmla="*/ 12623 h 21601" name="TY4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</a:cxnLst>
                  <a:rect l="l" t="t" r="r" b="b"/>
                  <a:pathLst>
                    <a:path w="21601" h="21601">
                      <a:moveTo>
                        <a:pt x="21600" y="12623"/>
                      </a:moveTo>
                      <a:lnTo>
                        <a:pt x="0" y="21600"/>
                      </a:lnTo>
                      <a:lnTo>
                        <a:pt x="0" y="8978"/>
                      </a:lnTo>
                      <a:lnTo>
                        <a:pt x="21600" y="0"/>
                      </a:lnTo>
                      <a:lnTo>
                        <a:pt x="21600" y="12623"/>
                      </a:lnTo>
                      <a:close/>
                    </a:path>
                  </a:pathLst>
                </a:custGeom>
                <a:solidFill>
                  <a:srgbClr val="E7C8CE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27" name="Freeform 16"/>
                <p:cNvSpPr>
                  <a:spLocks/>
                </p:cNvSpPr>
                <p:nvPr/>
              </p:nvSpPr>
              <p:spPr>
                <a:xfrm rot="0">
                  <a:off x="6309360" y="3399790"/>
                  <a:ext cx="951230" cy="46355"/>
                </a:xfrm>
                <a:custGeom>
                  <a:gdLst>
                    <a:gd fmla="*/ 20196 w 21601" name="TX0"/>
                    <a:gd fmla="*/ 21600 h 21601" name="TY0"/>
                    <a:gd fmla="*/ 1404 w 21601" name="TX1"/>
                    <a:gd fmla="*/ 21600 h 21601" name="TY1"/>
                    <a:gd fmla="*/ 0 w 21601" name="TX2"/>
                    <a:gd fmla="*/ 10800 h 21601" name="TY2"/>
                    <a:gd fmla="*/ 1404 w 21601" name="TX3"/>
                    <a:gd fmla="*/ 0 h 21601" name="TY3"/>
                    <a:gd fmla="*/ 20196 w 21601" name="TX4"/>
                    <a:gd fmla="*/ 0 h 21601" name="TY4"/>
                    <a:gd fmla="*/ 21600 w 21601" name="TX5"/>
                    <a:gd fmla="*/ 10800 h 21601" name="TY5"/>
                    <a:gd fmla="*/ 20196 w 21601" name="TX6"/>
                    <a:gd fmla="*/ 21600 h 21601" name="TY6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</a:cxnLst>
                  <a:rect l="l" t="t" r="r" b="b"/>
                  <a:pathLst>
                    <a:path w="21601" h="21601">
                      <a:moveTo>
                        <a:pt x="20196" y="21600"/>
                      </a:moveTo>
                      <a:lnTo>
                        <a:pt x="1404" y="21600"/>
                      </a:lnTo>
                      <a:cubicBezTo>
                        <a:pt x="648" y="21600"/>
                        <a:pt x="0" y="16615"/>
                        <a:pt x="0" y="10800"/>
                      </a:cubicBezTo>
                      <a:cubicBezTo>
                        <a:pt x="0" y="4985"/>
                        <a:pt x="648" y="0"/>
                        <a:pt x="1404" y="0"/>
                      </a:cubicBezTo>
                      <a:lnTo>
                        <a:pt x="20196" y="0"/>
                      </a:lnTo>
                      <a:cubicBezTo>
                        <a:pt x="20952" y="0"/>
                        <a:pt x="21600" y="4985"/>
                        <a:pt x="21600" y="10800"/>
                      </a:cubicBezTo>
                      <a:cubicBezTo>
                        <a:pt x="21600" y="16615"/>
                        <a:pt x="20952" y="21600"/>
                        <a:pt x="20196" y="21600"/>
                      </a:cubicBezTo>
                      <a:close/>
                    </a:path>
                  </a:pathLst>
                </a:custGeom>
                <a:solidFill>
                  <a:srgbClr val="DFCED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28" name="타원 629"/>
                <p:cNvSpPr>
                  <a:spLocks/>
                </p:cNvSpPr>
                <p:nvPr/>
              </p:nvSpPr>
              <p:spPr>
                <a:xfrm rot="0">
                  <a:off x="4776470" y="2393950"/>
                  <a:ext cx="262890" cy="167640"/>
                </a:xfrm>
                <a:prstGeom prst="ellipse"/>
                <a:noFill/>
                <a:ln w="19050" cap="flat" cmpd="sng">
                  <a:solidFill>
                    <a:srgbClr val="A6A6A6">
                      <a:alpha val="100000"/>
                    </a:srgbClr>
                  </a:solidFill>
                  <a:prstDash val="solid"/>
                  <a:miter lim="800000"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29" name="타원 630"/>
                <p:cNvSpPr>
                  <a:spLocks/>
                </p:cNvSpPr>
                <p:nvPr/>
              </p:nvSpPr>
              <p:spPr>
                <a:xfrm rot="0">
                  <a:off x="5508625" y="2387600"/>
                  <a:ext cx="262890" cy="167640"/>
                </a:xfrm>
                <a:prstGeom prst="ellipse"/>
                <a:noFill/>
                <a:ln w="19050" cap="flat" cmpd="sng">
                  <a:solidFill>
                    <a:srgbClr val="A6A6A6">
                      <a:alpha val="100000"/>
                    </a:srgbClr>
                  </a:solidFill>
                  <a:prstDash val="solid"/>
                  <a:miter lim="800000"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30" name="타원 631"/>
                <p:cNvSpPr>
                  <a:spLocks/>
                </p:cNvSpPr>
                <p:nvPr/>
              </p:nvSpPr>
              <p:spPr>
                <a:xfrm rot="0">
                  <a:off x="6289040" y="2386965"/>
                  <a:ext cx="262890" cy="167640"/>
                </a:xfrm>
                <a:prstGeom prst="ellipse"/>
                <a:noFill/>
                <a:ln w="19050" cap="flat" cmpd="sng">
                  <a:solidFill>
                    <a:srgbClr val="A6A6A6">
                      <a:alpha val="100000"/>
                    </a:srgbClr>
                  </a:solidFill>
                  <a:prstDash val="solid"/>
                  <a:miter lim="800000"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31" name="타원 632"/>
                <p:cNvSpPr>
                  <a:spLocks/>
                </p:cNvSpPr>
                <p:nvPr/>
              </p:nvSpPr>
              <p:spPr>
                <a:xfrm rot="0">
                  <a:off x="7054850" y="2391410"/>
                  <a:ext cx="262890" cy="167640"/>
                </a:xfrm>
                <a:prstGeom prst="ellipse"/>
                <a:noFill/>
                <a:ln w="19050" cap="flat" cmpd="sng">
                  <a:solidFill>
                    <a:srgbClr val="A6A6A6">
                      <a:alpha val="100000"/>
                    </a:srgbClr>
                  </a:solidFill>
                  <a:prstDash val="solid"/>
                  <a:miter lim="800000"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32" name="Freeform 22"/>
                <p:cNvSpPr>
                  <a:spLocks/>
                </p:cNvSpPr>
                <p:nvPr/>
              </p:nvSpPr>
              <p:spPr>
                <a:xfrm rot="0">
                  <a:off x="4664075" y="2887980"/>
                  <a:ext cx="477520" cy="308610"/>
                </a:xfrm>
                <a:custGeom>
                  <a:gdLst>
                    <a:gd fmla="*/ 21600 w 21601" name="TX0"/>
                    <a:gd fmla="*/ 0 h 21601" name="TY0"/>
                    <a:gd fmla="*/ 17281 w 21601" name="TX1"/>
                    <a:gd fmla="*/ 901 h 21601" name="TY1"/>
                    <a:gd fmla="*/ 14040 w 21601" name="TX2"/>
                    <a:gd fmla="*/ 0 h 21601" name="TY2"/>
                    <a:gd fmla="*/ 10802 w 21601" name="TX3"/>
                    <a:gd fmla="*/ 901 h 21601" name="TY3"/>
                    <a:gd fmla="*/ 7560 w 21601" name="TX4"/>
                    <a:gd fmla="*/ 0 h 21601" name="TY4"/>
                    <a:gd fmla="*/ 4319 w 21601" name="TX5"/>
                    <a:gd fmla="*/ 901 h 21601" name="TY5"/>
                    <a:gd fmla="*/ 0 w 21601" name="TX6"/>
                    <a:gd fmla="*/ 0 h 21601" name="TY6"/>
                    <a:gd fmla="*/ 0 w 21601" name="TX7"/>
                    <a:gd fmla="*/ 3600 h 21601" name="TY7"/>
                    <a:gd fmla="*/ 1081 w 21601" name="TX8"/>
                    <a:gd fmla="*/ 10801 h 21601" name="TY8"/>
                    <a:gd fmla="*/ 0 w 21601" name="TX9"/>
                    <a:gd fmla="*/ 18000 h 21601" name="TY9"/>
                    <a:gd fmla="*/ 0 w 21601" name="TX10"/>
                    <a:gd fmla="*/ 21600 h 21601" name="TY10"/>
                    <a:gd fmla="*/ 4319 w 21601" name="TX11"/>
                    <a:gd fmla="*/ 20701 h 21601" name="TY11"/>
                    <a:gd fmla="*/ 7560 w 21601" name="TX12"/>
                    <a:gd fmla="*/ 21600 h 21601" name="TY12"/>
                    <a:gd fmla="*/ 10802 w 21601" name="TX13"/>
                    <a:gd fmla="*/ 20701 h 21601" name="TY13"/>
                    <a:gd fmla="*/ 14040 w 21601" name="TX14"/>
                    <a:gd fmla="*/ 21600 h 21601" name="TY14"/>
                    <a:gd fmla="*/ 17281 w 21601" name="TX15"/>
                    <a:gd fmla="*/ 20701 h 21601" name="TY15"/>
                    <a:gd fmla="*/ 21600 w 21601" name="TX16"/>
                    <a:gd fmla="*/ 21600 h 21601" name="TY16"/>
                    <a:gd fmla="*/ 21600 w 21601" name="TX17"/>
                    <a:gd fmla="*/ 18000 h 21601" name="TY17"/>
                    <a:gd fmla="*/ 20522 w 21601" name="TX18"/>
                    <a:gd fmla="*/ 10801 h 21601" name="TY18"/>
                    <a:gd fmla="*/ 21600 w 21601" name="TX19"/>
                    <a:gd fmla="*/ 3600 h 21601" name="TY19"/>
                    <a:gd fmla="*/ 21600 w 21601" name="TX20"/>
                    <a:gd fmla="*/ 0 h 21601" name="TY20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  <a:cxn ang="0">
                      <a:pos x="TX14" y="TY14"/>
                    </a:cxn>
                    <a:cxn ang="0">
                      <a:pos x="TX15" y="TY15"/>
                    </a:cxn>
                    <a:cxn ang="0">
                      <a:pos x="TX16" y="TY16"/>
                    </a:cxn>
                    <a:cxn ang="0">
                      <a:pos x="TX17" y="TY17"/>
                    </a:cxn>
                    <a:cxn ang="0">
                      <a:pos x="TX18" y="TY18"/>
                    </a:cxn>
                    <a:cxn ang="0">
                      <a:pos x="TX19" y="TY19"/>
                    </a:cxn>
                    <a:cxn ang="0">
                      <a:pos x="TX20" y="TY20"/>
                    </a:cxn>
                  </a:cxnLst>
                  <a:rect l="l" t="t" r="r" b="b"/>
                  <a:pathLst>
                    <a:path w="21601" h="21601">
                      <a:moveTo>
                        <a:pt x="21600" y="0"/>
                      </a:moveTo>
                      <a:lnTo>
                        <a:pt x="17281" y="901"/>
                      </a:lnTo>
                      <a:lnTo>
                        <a:pt x="14040" y="0"/>
                      </a:lnTo>
                      <a:lnTo>
                        <a:pt x="10802" y="901"/>
                      </a:lnTo>
                      <a:lnTo>
                        <a:pt x="7560" y="0"/>
                      </a:lnTo>
                      <a:lnTo>
                        <a:pt x="4319" y="901"/>
                      </a:lnTo>
                      <a:lnTo>
                        <a:pt x="0" y="0"/>
                      </a:lnTo>
                      <a:lnTo>
                        <a:pt x="0" y="3600"/>
                      </a:lnTo>
                      <a:cubicBezTo>
                        <a:pt x="726" y="5951"/>
                        <a:pt x="1090" y="8371"/>
                        <a:pt x="1081" y="10801"/>
                      </a:cubicBezTo>
                      <a:cubicBezTo>
                        <a:pt x="1069" y="13229"/>
                        <a:pt x="705" y="15646"/>
                        <a:pt x="0" y="18000"/>
                      </a:cubicBezTo>
                      <a:lnTo>
                        <a:pt x="0" y="21600"/>
                      </a:lnTo>
                      <a:lnTo>
                        <a:pt x="4319" y="20701"/>
                      </a:lnTo>
                      <a:lnTo>
                        <a:pt x="7560" y="21600"/>
                      </a:lnTo>
                      <a:lnTo>
                        <a:pt x="10802" y="20701"/>
                      </a:lnTo>
                      <a:lnTo>
                        <a:pt x="14040" y="21600"/>
                      </a:lnTo>
                      <a:lnTo>
                        <a:pt x="17281" y="20701"/>
                      </a:lnTo>
                      <a:lnTo>
                        <a:pt x="21600" y="21600"/>
                      </a:lnTo>
                      <a:lnTo>
                        <a:pt x="21600" y="18000"/>
                      </a:lnTo>
                      <a:cubicBezTo>
                        <a:pt x="20874" y="15649"/>
                        <a:pt x="20510" y="13229"/>
                        <a:pt x="20522" y="10801"/>
                      </a:cubicBezTo>
                      <a:cubicBezTo>
                        <a:pt x="20531" y="8374"/>
                        <a:pt x="20895" y="5956"/>
                        <a:pt x="21600" y="360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D959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33" name="Freeform 23"/>
                <p:cNvSpPr>
                  <a:spLocks/>
                </p:cNvSpPr>
                <p:nvPr/>
              </p:nvSpPr>
              <p:spPr>
                <a:xfrm rot="0">
                  <a:off x="4664075" y="2887980"/>
                  <a:ext cx="72390" cy="308610"/>
                </a:xfrm>
                <a:custGeom>
                  <a:gdLst>
                    <a:gd fmla="*/ 14353 w 21542" name="TX0"/>
                    <a:gd fmla="*/ 18000 h 21601" name="TY0"/>
                    <a:gd fmla="*/ 21539 w 21542" name="TX1"/>
                    <a:gd fmla="*/ 10801 h 21601" name="TY1"/>
                    <a:gd fmla="*/ 14353 w 21542" name="TX2"/>
                    <a:gd fmla="*/ 3600 h 21601" name="TY2"/>
                    <a:gd fmla="*/ 14353 w 21542" name="TX3"/>
                    <a:gd fmla="*/ 451 h 21601" name="TY3"/>
                    <a:gd fmla="*/ 0 w 21542" name="TX4"/>
                    <a:gd fmla="*/ 0 h 21601" name="TY4"/>
                    <a:gd fmla="*/ 0 w 21542" name="TX5"/>
                    <a:gd fmla="*/ 3600 h 21601" name="TY5"/>
                    <a:gd fmla="*/ 7187 w 21542" name="TX6"/>
                    <a:gd fmla="*/ 10801 h 21601" name="TY6"/>
                    <a:gd fmla="*/ 0 w 21542" name="TX7"/>
                    <a:gd fmla="*/ 18000 h 21601" name="TY7"/>
                    <a:gd fmla="*/ 0 w 21542" name="TX8"/>
                    <a:gd fmla="*/ 21600 h 21601" name="TY8"/>
                    <a:gd fmla="*/ 14353 w 21542" name="TX9"/>
                    <a:gd fmla="*/ 21152 h 21601" name="TY9"/>
                    <a:gd fmla="*/ 14353 w 21542" name="TX10"/>
                    <a:gd fmla="*/ 18000 h 21601" name="TY10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</a:cxnLst>
                  <a:rect l="l" t="t" r="r" b="b"/>
                  <a:pathLst>
                    <a:path w="21542" h="21601">
                      <a:moveTo>
                        <a:pt x="14353" y="18000"/>
                      </a:moveTo>
                      <a:cubicBezTo>
                        <a:pt x="19036" y="15646"/>
                        <a:pt x="21459" y="13229"/>
                        <a:pt x="21539" y="10801"/>
                      </a:cubicBezTo>
                      <a:cubicBezTo>
                        <a:pt x="21600" y="8371"/>
                        <a:pt x="19178" y="5951"/>
                        <a:pt x="14353" y="3600"/>
                      </a:cubicBezTo>
                      <a:lnTo>
                        <a:pt x="14353" y="451"/>
                      </a:lnTo>
                      <a:lnTo>
                        <a:pt x="0" y="0"/>
                      </a:lnTo>
                      <a:lnTo>
                        <a:pt x="0" y="3600"/>
                      </a:lnTo>
                      <a:cubicBezTo>
                        <a:pt x="4825" y="5951"/>
                        <a:pt x="7247" y="8371"/>
                        <a:pt x="7187" y="10801"/>
                      </a:cubicBezTo>
                      <a:cubicBezTo>
                        <a:pt x="7106" y="13229"/>
                        <a:pt x="4683" y="15646"/>
                        <a:pt x="0" y="18000"/>
                      </a:cubicBezTo>
                      <a:lnTo>
                        <a:pt x="0" y="21600"/>
                      </a:lnTo>
                      <a:lnTo>
                        <a:pt x="14353" y="21152"/>
                      </a:lnTo>
                      <a:lnTo>
                        <a:pt x="14353" y="18000"/>
                      </a:lnTo>
                      <a:close/>
                    </a:path>
                  </a:pathLst>
                </a:custGeom>
                <a:solidFill>
                  <a:srgbClr val="C78F9C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34" name="Freeform 24"/>
                <p:cNvSpPr>
                  <a:spLocks/>
                </p:cNvSpPr>
                <p:nvPr/>
              </p:nvSpPr>
              <p:spPr>
                <a:xfrm rot="0">
                  <a:off x="4664075" y="2887980"/>
                  <a:ext cx="477520" cy="52070"/>
                </a:xfrm>
                <a:custGeom>
                  <a:gdLst>
                    <a:gd fmla="*/ 21600 w 21601" name="TX0"/>
                    <a:gd fmla="*/ 21600 h 21601" name="TY0"/>
                    <a:gd fmla="*/ 0 w 21601" name="TX1"/>
                    <a:gd fmla="*/ 21600 h 21601" name="TY1"/>
                    <a:gd fmla="*/ 0 w 21601" name="TX2"/>
                    <a:gd fmla="*/ 0 h 21601" name="TY2"/>
                    <a:gd fmla="*/ 4328 w 21601" name="TX3"/>
                    <a:gd fmla="*/ 5400 h 21601" name="TY3"/>
                    <a:gd fmla="*/ 7545 w 21601" name="TX4"/>
                    <a:gd fmla="*/ 0 h 21601" name="TY4"/>
                    <a:gd fmla="*/ 10800 w 21601" name="TX5"/>
                    <a:gd fmla="*/ 5400 h 21601" name="TY5"/>
                    <a:gd fmla="*/ 14055 w 21601" name="TX6"/>
                    <a:gd fmla="*/ 0 h 21601" name="TY6"/>
                    <a:gd fmla="*/ 17272 w 21601" name="TX7"/>
                    <a:gd fmla="*/ 5400 h 21601" name="TY7"/>
                    <a:gd fmla="*/ 21600 w 21601" name="TX8"/>
                    <a:gd fmla="*/ 0 h 21601" name="TY8"/>
                    <a:gd fmla="*/ 21600 w 21601" name="TX9"/>
                    <a:gd fmla="*/ 21600 h 21601" name="TY9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</a:cxnLst>
                  <a:rect l="l" t="t" r="r" b="b"/>
                  <a:pathLst>
                    <a:path w="21601" h="21601">
                      <a:moveTo>
                        <a:pt x="21600" y="21600"/>
                      </a:move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4328" y="5400"/>
                      </a:lnTo>
                      <a:lnTo>
                        <a:pt x="7545" y="0"/>
                      </a:lnTo>
                      <a:lnTo>
                        <a:pt x="10800" y="5400"/>
                      </a:lnTo>
                      <a:lnTo>
                        <a:pt x="14055" y="0"/>
                      </a:lnTo>
                      <a:lnTo>
                        <a:pt x="17272" y="5400"/>
                      </a:lnTo>
                      <a:lnTo>
                        <a:pt x="216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3C7CE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35" name="Freeform 25"/>
                <p:cNvSpPr>
                  <a:spLocks/>
                </p:cNvSpPr>
                <p:nvPr/>
              </p:nvSpPr>
              <p:spPr>
                <a:xfrm rot="0">
                  <a:off x="4664075" y="2887980"/>
                  <a:ext cx="48260" cy="52070"/>
                </a:xfrm>
                <a:custGeom>
                  <a:gdLst>
                    <a:gd fmla="*/ 0 w 21601" name="TX0"/>
                    <a:gd fmla="*/ 0 h 21601" name="TY0"/>
                    <a:gd fmla="*/ 0 w 21601" name="TX1"/>
                    <a:gd fmla="*/ 21600 h 21601" name="TY1"/>
                    <a:gd fmla="*/ 21600 w 21601" name="TX2"/>
                    <a:gd fmla="*/ 21600 h 21601" name="TY2"/>
                    <a:gd fmla="*/ 21600 w 21601" name="TX3"/>
                    <a:gd fmla="*/ 2700 h 21601" name="TY3"/>
                    <a:gd fmla="*/ 0 w 21601" name="TX4"/>
                    <a:gd fmla="*/ 0 h 21601" name="TY4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</a:cxnLst>
                  <a:rect l="l" t="t" r="r" b="b"/>
                  <a:pathLst>
                    <a:path w="21601" h="21601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27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1A3AE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36" name="Freeform 26"/>
                <p:cNvSpPr>
                  <a:spLocks/>
                </p:cNvSpPr>
                <p:nvPr/>
              </p:nvSpPr>
              <p:spPr>
                <a:xfrm rot="0">
                  <a:off x="4664075" y="3144520"/>
                  <a:ext cx="477520" cy="52070"/>
                </a:xfrm>
                <a:custGeom>
                  <a:gdLst>
                    <a:gd fmla="*/ 0 w 21601" name="TX0"/>
                    <a:gd fmla="*/ 0 h 21601" name="TY0"/>
                    <a:gd fmla="*/ 21600 w 21601" name="TX1"/>
                    <a:gd fmla="*/ 0 h 21601" name="TY1"/>
                    <a:gd fmla="*/ 21600 w 21601" name="TX2"/>
                    <a:gd fmla="*/ 21600 h 21601" name="TY2"/>
                    <a:gd fmla="*/ 17272 w 21601" name="TX3"/>
                    <a:gd fmla="*/ 16248 h 21601" name="TY3"/>
                    <a:gd fmla="*/ 14055 w 21601" name="TX4"/>
                    <a:gd fmla="*/ 21600 h 21601" name="TY4"/>
                    <a:gd fmla="*/ 10800 w 21601" name="TX5"/>
                    <a:gd fmla="*/ 16248 h 21601" name="TY5"/>
                    <a:gd fmla="*/ 7545 w 21601" name="TX6"/>
                    <a:gd fmla="*/ 21600 h 21601" name="TY6"/>
                    <a:gd fmla="*/ 4328 w 21601" name="TX7"/>
                    <a:gd fmla="*/ 16248 h 21601" name="TY7"/>
                    <a:gd fmla="*/ 0 w 21601" name="TX8"/>
                    <a:gd fmla="*/ 21600 h 21601" name="TY8"/>
                    <a:gd fmla="*/ 0 w 21601" name="TX9"/>
                    <a:gd fmla="*/ 0 h 21601" name="TY9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</a:cxnLst>
                  <a:rect l="l" t="t" r="r" b="b"/>
                  <a:pathLst>
                    <a:path w="21601" h="21601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17272" y="16248"/>
                      </a:lnTo>
                      <a:lnTo>
                        <a:pt x="14055" y="21600"/>
                      </a:lnTo>
                      <a:lnTo>
                        <a:pt x="10800" y="16248"/>
                      </a:lnTo>
                      <a:lnTo>
                        <a:pt x="7545" y="21600"/>
                      </a:lnTo>
                      <a:lnTo>
                        <a:pt x="4328" y="16248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CED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37" name="Freeform 27"/>
                <p:cNvSpPr>
                  <a:spLocks/>
                </p:cNvSpPr>
                <p:nvPr/>
              </p:nvSpPr>
              <p:spPr>
                <a:xfrm rot="0">
                  <a:off x="4664075" y="3144520"/>
                  <a:ext cx="48260" cy="52070"/>
                </a:xfrm>
                <a:custGeom>
                  <a:gdLst>
                    <a:gd fmla="*/ 21600 w 21601" name="TX0"/>
                    <a:gd fmla="*/ 0 h 21601" name="TY0"/>
                    <a:gd fmla="*/ 0 w 21601" name="TX1"/>
                    <a:gd fmla="*/ 0 h 21601" name="TY1"/>
                    <a:gd fmla="*/ 0 w 21601" name="TX2"/>
                    <a:gd fmla="*/ 21600 h 21601" name="TY2"/>
                    <a:gd fmla="*/ 21600 w 21601" name="TX3"/>
                    <a:gd fmla="*/ 18924 h 21601" name="TY3"/>
                    <a:gd fmla="*/ 21600 w 21601" name="TX4"/>
                    <a:gd fmla="*/ 0 h 21601" name="TY4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</a:cxnLst>
                  <a:rect l="l" t="t" r="r" b="b"/>
                  <a:pathLst>
                    <a:path w="21601" h="21601">
                      <a:moveTo>
                        <a:pt x="21600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21600" y="18924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D1A3AE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38" name="Freeform 22"/>
                <p:cNvSpPr>
                  <a:spLocks/>
                </p:cNvSpPr>
                <p:nvPr/>
              </p:nvSpPr>
              <p:spPr>
                <a:xfrm rot="0">
                  <a:off x="5410200" y="2880360"/>
                  <a:ext cx="477520" cy="308610"/>
                </a:xfrm>
                <a:custGeom>
                  <a:gdLst>
                    <a:gd fmla="*/ 21600 w 21601" name="TX0"/>
                    <a:gd fmla="*/ 0 h 21601" name="TY0"/>
                    <a:gd fmla="*/ 17281 w 21601" name="TX1"/>
                    <a:gd fmla="*/ 901 h 21601" name="TY1"/>
                    <a:gd fmla="*/ 14040 w 21601" name="TX2"/>
                    <a:gd fmla="*/ 0 h 21601" name="TY2"/>
                    <a:gd fmla="*/ 10802 w 21601" name="TX3"/>
                    <a:gd fmla="*/ 901 h 21601" name="TY3"/>
                    <a:gd fmla="*/ 7560 w 21601" name="TX4"/>
                    <a:gd fmla="*/ 0 h 21601" name="TY4"/>
                    <a:gd fmla="*/ 4319 w 21601" name="TX5"/>
                    <a:gd fmla="*/ 901 h 21601" name="TY5"/>
                    <a:gd fmla="*/ 0 w 21601" name="TX6"/>
                    <a:gd fmla="*/ 0 h 21601" name="TY6"/>
                    <a:gd fmla="*/ 0 w 21601" name="TX7"/>
                    <a:gd fmla="*/ 3600 h 21601" name="TY7"/>
                    <a:gd fmla="*/ 1081 w 21601" name="TX8"/>
                    <a:gd fmla="*/ 10801 h 21601" name="TY8"/>
                    <a:gd fmla="*/ 0 w 21601" name="TX9"/>
                    <a:gd fmla="*/ 18000 h 21601" name="TY9"/>
                    <a:gd fmla="*/ 0 w 21601" name="TX10"/>
                    <a:gd fmla="*/ 21600 h 21601" name="TY10"/>
                    <a:gd fmla="*/ 4319 w 21601" name="TX11"/>
                    <a:gd fmla="*/ 20701 h 21601" name="TY11"/>
                    <a:gd fmla="*/ 7560 w 21601" name="TX12"/>
                    <a:gd fmla="*/ 21600 h 21601" name="TY12"/>
                    <a:gd fmla="*/ 10802 w 21601" name="TX13"/>
                    <a:gd fmla="*/ 20701 h 21601" name="TY13"/>
                    <a:gd fmla="*/ 14040 w 21601" name="TX14"/>
                    <a:gd fmla="*/ 21600 h 21601" name="TY14"/>
                    <a:gd fmla="*/ 17281 w 21601" name="TX15"/>
                    <a:gd fmla="*/ 20701 h 21601" name="TY15"/>
                    <a:gd fmla="*/ 21600 w 21601" name="TX16"/>
                    <a:gd fmla="*/ 21600 h 21601" name="TY16"/>
                    <a:gd fmla="*/ 21600 w 21601" name="TX17"/>
                    <a:gd fmla="*/ 18000 h 21601" name="TY17"/>
                    <a:gd fmla="*/ 20522 w 21601" name="TX18"/>
                    <a:gd fmla="*/ 10801 h 21601" name="TY18"/>
                    <a:gd fmla="*/ 21600 w 21601" name="TX19"/>
                    <a:gd fmla="*/ 3600 h 21601" name="TY19"/>
                    <a:gd fmla="*/ 21600 w 21601" name="TX20"/>
                    <a:gd fmla="*/ 0 h 21601" name="TY20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  <a:cxn ang="0">
                      <a:pos x="TX14" y="TY14"/>
                    </a:cxn>
                    <a:cxn ang="0">
                      <a:pos x="TX15" y="TY15"/>
                    </a:cxn>
                    <a:cxn ang="0">
                      <a:pos x="TX16" y="TY16"/>
                    </a:cxn>
                    <a:cxn ang="0">
                      <a:pos x="TX17" y="TY17"/>
                    </a:cxn>
                    <a:cxn ang="0">
                      <a:pos x="TX18" y="TY18"/>
                    </a:cxn>
                    <a:cxn ang="0">
                      <a:pos x="TX19" y="TY19"/>
                    </a:cxn>
                    <a:cxn ang="0">
                      <a:pos x="TX20" y="TY20"/>
                    </a:cxn>
                  </a:cxnLst>
                  <a:rect l="l" t="t" r="r" b="b"/>
                  <a:pathLst>
                    <a:path w="21601" h="21601">
                      <a:moveTo>
                        <a:pt x="21600" y="0"/>
                      </a:moveTo>
                      <a:lnTo>
                        <a:pt x="17281" y="901"/>
                      </a:lnTo>
                      <a:lnTo>
                        <a:pt x="14040" y="0"/>
                      </a:lnTo>
                      <a:lnTo>
                        <a:pt x="10802" y="901"/>
                      </a:lnTo>
                      <a:lnTo>
                        <a:pt x="7560" y="0"/>
                      </a:lnTo>
                      <a:lnTo>
                        <a:pt x="4319" y="901"/>
                      </a:lnTo>
                      <a:lnTo>
                        <a:pt x="0" y="0"/>
                      </a:lnTo>
                      <a:lnTo>
                        <a:pt x="0" y="3600"/>
                      </a:lnTo>
                      <a:cubicBezTo>
                        <a:pt x="726" y="5951"/>
                        <a:pt x="1090" y="8371"/>
                        <a:pt x="1081" y="10801"/>
                      </a:cubicBezTo>
                      <a:cubicBezTo>
                        <a:pt x="1069" y="13229"/>
                        <a:pt x="705" y="15646"/>
                        <a:pt x="0" y="18000"/>
                      </a:cubicBezTo>
                      <a:lnTo>
                        <a:pt x="0" y="21600"/>
                      </a:lnTo>
                      <a:lnTo>
                        <a:pt x="4319" y="20701"/>
                      </a:lnTo>
                      <a:lnTo>
                        <a:pt x="7560" y="21600"/>
                      </a:lnTo>
                      <a:lnTo>
                        <a:pt x="10802" y="20701"/>
                      </a:lnTo>
                      <a:lnTo>
                        <a:pt x="14040" y="21600"/>
                      </a:lnTo>
                      <a:lnTo>
                        <a:pt x="17281" y="20701"/>
                      </a:lnTo>
                      <a:lnTo>
                        <a:pt x="21600" y="21600"/>
                      </a:lnTo>
                      <a:lnTo>
                        <a:pt x="21600" y="18000"/>
                      </a:lnTo>
                      <a:cubicBezTo>
                        <a:pt x="20874" y="15649"/>
                        <a:pt x="20510" y="13229"/>
                        <a:pt x="20522" y="10801"/>
                      </a:cubicBezTo>
                      <a:cubicBezTo>
                        <a:pt x="20531" y="8374"/>
                        <a:pt x="20895" y="5956"/>
                        <a:pt x="21600" y="360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D959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39" name="Freeform 23"/>
                <p:cNvSpPr>
                  <a:spLocks/>
                </p:cNvSpPr>
                <p:nvPr/>
              </p:nvSpPr>
              <p:spPr>
                <a:xfrm rot="0">
                  <a:off x="5410200" y="2880360"/>
                  <a:ext cx="72390" cy="308610"/>
                </a:xfrm>
                <a:custGeom>
                  <a:gdLst>
                    <a:gd fmla="*/ 14353 w 21542" name="TX0"/>
                    <a:gd fmla="*/ 18000 h 21601" name="TY0"/>
                    <a:gd fmla="*/ 21539 w 21542" name="TX1"/>
                    <a:gd fmla="*/ 10801 h 21601" name="TY1"/>
                    <a:gd fmla="*/ 14353 w 21542" name="TX2"/>
                    <a:gd fmla="*/ 3600 h 21601" name="TY2"/>
                    <a:gd fmla="*/ 14353 w 21542" name="TX3"/>
                    <a:gd fmla="*/ 451 h 21601" name="TY3"/>
                    <a:gd fmla="*/ 0 w 21542" name="TX4"/>
                    <a:gd fmla="*/ 0 h 21601" name="TY4"/>
                    <a:gd fmla="*/ 0 w 21542" name="TX5"/>
                    <a:gd fmla="*/ 3600 h 21601" name="TY5"/>
                    <a:gd fmla="*/ 7187 w 21542" name="TX6"/>
                    <a:gd fmla="*/ 10801 h 21601" name="TY6"/>
                    <a:gd fmla="*/ 0 w 21542" name="TX7"/>
                    <a:gd fmla="*/ 18000 h 21601" name="TY7"/>
                    <a:gd fmla="*/ 0 w 21542" name="TX8"/>
                    <a:gd fmla="*/ 21600 h 21601" name="TY8"/>
                    <a:gd fmla="*/ 14353 w 21542" name="TX9"/>
                    <a:gd fmla="*/ 21152 h 21601" name="TY9"/>
                    <a:gd fmla="*/ 14353 w 21542" name="TX10"/>
                    <a:gd fmla="*/ 18000 h 21601" name="TY10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</a:cxnLst>
                  <a:rect l="l" t="t" r="r" b="b"/>
                  <a:pathLst>
                    <a:path w="21542" h="21601">
                      <a:moveTo>
                        <a:pt x="14353" y="18000"/>
                      </a:moveTo>
                      <a:cubicBezTo>
                        <a:pt x="19036" y="15646"/>
                        <a:pt x="21459" y="13229"/>
                        <a:pt x="21539" y="10801"/>
                      </a:cubicBezTo>
                      <a:cubicBezTo>
                        <a:pt x="21600" y="8371"/>
                        <a:pt x="19178" y="5951"/>
                        <a:pt x="14353" y="3600"/>
                      </a:cubicBezTo>
                      <a:lnTo>
                        <a:pt x="14353" y="451"/>
                      </a:lnTo>
                      <a:lnTo>
                        <a:pt x="0" y="0"/>
                      </a:lnTo>
                      <a:lnTo>
                        <a:pt x="0" y="3600"/>
                      </a:lnTo>
                      <a:cubicBezTo>
                        <a:pt x="4825" y="5951"/>
                        <a:pt x="7247" y="8371"/>
                        <a:pt x="7187" y="10801"/>
                      </a:cubicBezTo>
                      <a:cubicBezTo>
                        <a:pt x="7106" y="13229"/>
                        <a:pt x="4683" y="15646"/>
                        <a:pt x="0" y="18000"/>
                      </a:cubicBezTo>
                      <a:lnTo>
                        <a:pt x="0" y="21600"/>
                      </a:lnTo>
                      <a:lnTo>
                        <a:pt x="14353" y="21152"/>
                      </a:lnTo>
                      <a:lnTo>
                        <a:pt x="14353" y="18000"/>
                      </a:lnTo>
                      <a:close/>
                    </a:path>
                  </a:pathLst>
                </a:custGeom>
                <a:solidFill>
                  <a:srgbClr val="C78F9C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40" name="Freeform 24"/>
                <p:cNvSpPr>
                  <a:spLocks/>
                </p:cNvSpPr>
                <p:nvPr/>
              </p:nvSpPr>
              <p:spPr>
                <a:xfrm rot="0">
                  <a:off x="5410200" y="2880360"/>
                  <a:ext cx="477520" cy="52070"/>
                </a:xfrm>
                <a:custGeom>
                  <a:gdLst>
                    <a:gd fmla="*/ 21600 w 21601" name="TX0"/>
                    <a:gd fmla="*/ 21600 h 21601" name="TY0"/>
                    <a:gd fmla="*/ 0 w 21601" name="TX1"/>
                    <a:gd fmla="*/ 21600 h 21601" name="TY1"/>
                    <a:gd fmla="*/ 0 w 21601" name="TX2"/>
                    <a:gd fmla="*/ 0 h 21601" name="TY2"/>
                    <a:gd fmla="*/ 4328 w 21601" name="TX3"/>
                    <a:gd fmla="*/ 5400 h 21601" name="TY3"/>
                    <a:gd fmla="*/ 7545 w 21601" name="TX4"/>
                    <a:gd fmla="*/ 0 h 21601" name="TY4"/>
                    <a:gd fmla="*/ 10800 w 21601" name="TX5"/>
                    <a:gd fmla="*/ 5400 h 21601" name="TY5"/>
                    <a:gd fmla="*/ 14055 w 21601" name="TX6"/>
                    <a:gd fmla="*/ 0 h 21601" name="TY6"/>
                    <a:gd fmla="*/ 17272 w 21601" name="TX7"/>
                    <a:gd fmla="*/ 5400 h 21601" name="TY7"/>
                    <a:gd fmla="*/ 21600 w 21601" name="TX8"/>
                    <a:gd fmla="*/ 0 h 21601" name="TY8"/>
                    <a:gd fmla="*/ 21600 w 21601" name="TX9"/>
                    <a:gd fmla="*/ 21600 h 21601" name="TY9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</a:cxnLst>
                  <a:rect l="l" t="t" r="r" b="b"/>
                  <a:pathLst>
                    <a:path w="21601" h="21601">
                      <a:moveTo>
                        <a:pt x="21600" y="21600"/>
                      </a:move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4328" y="5400"/>
                      </a:lnTo>
                      <a:lnTo>
                        <a:pt x="7545" y="0"/>
                      </a:lnTo>
                      <a:lnTo>
                        <a:pt x="10800" y="5400"/>
                      </a:lnTo>
                      <a:lnTo>
                        <a:pt x="14055" y="0"/>
                      </a:lnTo>
                      <a:lnTo>
                        <a:pt x="17272" y="5400"/>
                      </a:lnTo>
                      <a:lnTo>
                        <a:pt x="216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3C7CE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41" name="Freeform 25"/>
                <p:cNvSpPr>
                  <a:spLocks/>
                </p:cNvSpPr>
                <p:nvPr/>
              </p:nvSpPr>
              <p:spPr>
                <a:xfrm rot="0">
                  <a:off x="5410200" y="2880360"/>
                  <a:ext cx="48260" cy="52070"/>
                </a:xfrm>
                <a:custGeom>
                  <a:gdLst>
                    <a:gd fmla="*/ 0 w 21601" name="TX0"/>
                    <a:gd fmla="*/ 0 h 21601" name="TY0"/>
                    <a:gd fmla="*/ 0 w 21601" name="TX1"/>
                    <a:gd fmla="*/ 21600 h 21601" name="TY1"/>
                    <a:gd fmla="*/ 21600 w 21601" name="TX2"/>
                    <a:gd fmla="*/ 21600 h 21601" name="TY2"/>
                    <a:gd fmla="*/ 21600 w 21601" name="TX3"/>
                    <a:gd fmla="*/ 2700 h 21601" name="TY3"/>
                    <a:gd fmla="*/ 0 w 21601" name="TX4"/>
                    <a:gd fmla="*/ 0 h 21601" name="TY4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</a:cxnLst>
                  <a:rect l="l" t="t" r="r" b="b"/>
                  <a:pathLst>
                    <a:path w="21601" h="21601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27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1A3AE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42" name="Freeform 26"/>
                <p:cNvSpPr>
                  <a:spLocks/>
                </p:cNvSpPr>
                <p:nvPr/>
              </p:nvSpPr>
              <p:spPr>
                <a:xfrm rot="0">
                  <a:off x="5410200" y="3136900"/>
                  <a:ext cx="477520" cy="52070"/>
                </a:xfrm>
                <a:custGeom>
                  <a:gdLst>
                    <a:gd fmla="*/ 0 w 21601" name="TX0"/>
                    <a:gd fmla="*/ 0 h 21601" name="TY0"/>
                    <a:gd fmla="*/ 21600 w 21601" name="TX1"/>
                    <a:gd fmla="*/ 0 h 21601" name="TY1"/>
                    <a:gd fmla="*/ 21600 w 21601" name="TX2"/>
                    <a:gd fmla="*/ 21600 h 21601" name="TY2"/>
                    <a:gd fmla="*/ 17272 w 21601" name="TX3"/>
                    <a:gd fmla="*/ 16248 h 21601" name="TY3"/>
                    <a:gd fmla="*/ 14055 w 21601" name="TX4"/>
                    <a:gd fmla="*/ 21600 h 21601" name="TY4"/>
                    <a:gd fmla="*/ 10800 w 21601" name="TX5"/>
                    <a:gd fmla="*/ 16248 h 21601" name="TY5"/>
                    <a:gd fmla="*/ 7545 w 21601" name="TX6"/>
                    <a:gd fmla="*/ 21600 h 21601" name="TY6"/>
                    <a:gd fmla="*/ 4328 w 21601" name="TX7"/>
                    <a:gd fmla="*/ 16248 h 21601" name="TY7"/>
                    <a:gd fmla="*/ 0 w 21601" name="TX8"/>
                    <a:gd fmla="*/ 21600 h 21601" name="TY8"/>
                    <a:gd fmla="*/ 0 w 21601" name="TX9"/>
                    <a:gd fmla="*/ 0 h 21601" name="TY9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</a:cxnLst>
                  <a:rect l="l" t="t" r="r" b="b"/>
                  <a:pathLst>
                    <a:path w="21601" h="21601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17272" y="16248"/>
                      </a:lnTo>
                      <a:lnTo>
                        <a:pt x="14055" y="21600"/>
                      </a:lnTo>
                      <a:lnTo>
                        <a:pt x="10800" y="16248"/>
                      </a:lnTo>
                      <a:lnTo>
                        <a:pt x="7545" y="21600"/>
                      </a:lnTo>
                      <a:lnTo>
                        <a:pt x="4328" y="16248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CED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43" name="Freeform 27"/>
                <p:cNvSpPr>
                  <a:spLocks/>
                </p:cNvSpPr>
                <p:nvPr/>
              </p:nvSpPr>
              <p:spPr>
                <a:xfrm rot="0">
                  <a:off x="5410200" y="3136900"/>
                  <a:ext cx="48260" cy="52070"/>
                </a:xfrm>
                <a:custGeom>
                  <a:gdLst>
                    <a:gd fmla="*/ 21600 w 21601" name="TX0"/>
                    <a:gd fmla="*/ 0 h 21601" name="TY0"/>
                    <a:gd fmla="*/ 0 w 21601" name="TX1"/>
                    <a:gd fmla="*/ 0 h 21601" name="TY1"/>
                    <a:gd fmla="*/ 0 w 21601" name="TX2"/>
                    <a:gd fmla="*/ 21600 h 21601" name="TY2"/>
                    <a:gd fmla="*/ 21600 w 21601" name="TX3"/>
                    <a:gd fmla="*/ 18924 h 21601" name="TY3"/>
                    <a:gd fmla="*/ 21600 w 21601" name="TX4"/>
                    <a:gd fmla="*/ 0 h 21601" name="TY4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</a:cxnLst>
                  <a:rect l="l" t="t" r="r" b="b"/>
                  <a:pathLst>
                    <a:path w="21601" h="21601">
                      <a:moveTo>
                        <a:pt x="21600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21600" y="18924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D1A3AE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44" name="Freeform 22"/>
                <p:cNvSpPr>
                  <a:spLocks/>
                </p:cNvSpPr>
                <p:nvPr/>
              </p:nvSpPr>
              <p:spPr>
                <a:xfrm rot="0">
                  <a:off x="6177915" y="2886075"/>
                  <a:ext cx="477520" cy="308610"/>
                </a:xfrm>
                <a:custGeom>
                  <a:gdLst>
                    <a:gd fmla="*/ 21600 w 21601" name="TX0"/>
                    <a:gd fmla="*/ 0 h 21601" name="TY0"/>
                    <a:gd fmla="*/ 17281 w 21601" name="TX1"/>
                    <a:gd fmla="*/ 901 h 21601" name="TY1"/>
                    <a:gd fmla="*/ 14040 w 21601" name="TX2"/>
                    <a:gd fmla="*/ 0 h 21601" name="TY2"/>
                    <a:gd fmla="*/ 10802 w 21601" name="TX3"/>
                    <a:gd fmla="*/ 901 h 21601" name="TY3"/>
                    <a:gd fmla="*/ 7560 w 21601" name="TX4"/>
                    <a:gd fmla="*/ 0 h 21601" name="TY4"/>
                    <a:gd fmla="*/ 4319 w 21601" name="TX5"/>
                    <a:gd fmla="*/ 901 h 21601" name="TY5"/>
                    <a:gd fmla="*/ 0 w 21601" name="TX6"/>
                    <a:gd fmla="*/ 0 h 21601" name="TY6"/>
                    <a:gd fmla="*/ 0 w 21601" name="TX7"/>
                    <a:gd fmla="*/ 3600 h 21601" name="TY7"/>
                    <a:gd fmla="*/ 1081 w 21601" name="TX8"/>
                    <a:gd fmla="*/ 10801 h 21601" name="TY8"/>
                    <a:gd fmla="*/ 0 w 21601" name="TX9"/>
                    <a:gd fmla="*/ 18000 h 21601" name="TY9"/>
                    <a:gd fmla="*/ 0 w 21601" name="TX10"/>
                    <a:gd fmla="*/ 21600 h 21601" name="TY10"/>
                    <a:gd fmla="*/ 4319 w 21601" name="TX11"/>
                    <a:gd fmla="*/ 20701 h 21601" name="TY11"/>
                    <a:gd fmla="*/ 7560 w 21601" name="TX12"/>
                    <a:gd fmla="*/ 21600 h 21601" name="TY12"/>
                    <a:gd fmla="*/ 10802 w 21601" name="TX13"/>
                    <a:gd fmla="*/ 20701 h 21601" name="TY13"/>
                    <a:gd fmla="*/ 14040 w 21601" name="TX14"/>
                    <a:gd fmla="*/ 21600 h 21601" name="TY14"/>
                    <a:gd fmla="*/ 17281 w 21601" name="TX15"/>
                    <a:gd fmla="*/ 20701 h 21601" name="TY15"/>
                    <a:gd fmla="*/ 21600 w 21601" name="TX16"/>
                    <a:gd fmla="*/ 21600 h 21601" name="TY16"/>
                    <a:gd fmla="*/ 21600 w 21601" name="TX17"/>
                    <a:gd fmla="*/ 18000 h 21601" name="TY17"/>
                    <a:gd fmla="*/ 20522 w 21601" name="TX18"/>
                    <a:gd fmla="*/ 10801 h 21601" name="TY18"/>
                    <a:gd fmla="*/ 21600 w 21601" name="TX19"/>
                    <a:gd fmla="*/ 3600 h 21601" name="TY19"/>
                    <a:gd fmla="*/ 21600 w 21601" name="TX20"/>
                    <a:gd fmla="*/ 0 h 21601" name="TY20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  <a:cxn ang="0">
                      <a:pos x="TX14" y="TY14"/>
                    </a:cxn>
                    <a:cxn ang="0">
                      <a:pos x="TX15" y="TY15"/>
                    </a:cxn>
                    <a:cxn ang="0">
                      <a:pos x="TX16" y="TY16"/>
                    </a:cxn>
                    <a:cxn ang="0">
                      <a:pos x="TX17" y="TY17"/>
                    </a:cxn>
                    <a:cxn ang="0">
                      <a:pos x="TX18" y="TY18"/>
                    </a:cxn>
                    <a:cxn ang="0">
                      <a:pos x="TX19" y="TY19"/>
                    </a:cxn>
                    <a:cxn ang="0">
                      <a:pos x="TX20" y="TY20"/>
                    </a:cxn>
                  </a:cxnLst>
                  <a:rect l="l" t="t" r="r" b="b"/>
                  <a:pathLst>
                    <a:path w="21601" h="21601">
                      <a:moveTo>
                        <a:pt x="21600" y="0"/>
                      </a:moveTo>
                      <a:lnTo>
                        <a:pt x="17281" y="901"/>
                      </a:lnTo>
                      <a:lnTo>
                        <a:pt x="14040" y="0"/>
                      </a:lnTo>
                      <a:lnTo>
                        <a:pt x="10802" y="901"/>
                      </a:lnTo>
                      <a:lnTo>
                        <a:pt x="7560" y="0"/>
                      </a:lnTo>
                      <a:lnTo>
                        <a:pt x="4319" y="901"/>
                      </a:lnTo>
                      <a:lnTo>
                        <a:pt x="0" y="0"/>
                      </a:lnTo>
                      <a:lnTo>
                        <a:pt x="0" y="3600"/>
                      </a:lnTo>
                      <a:cubicBezTo>
                        <a:pt x="726" y="5951"/>
                        <a:pt x="1090" y="8371"/>
                        <a:pt x="1081" y="10801"/>
                      </a:cubicBezTo>
                      <a:cubicBezTo>
                        <a:pt x="1069" y="13229"/>
                        <a:pt x="705" y="15646"/>
                        <a:pt x="0" y="18000"/>
                      </a:cubicBezTo>
                      <a:lnTo>
                        <a:pt x="0" y="21600"/>
                      </a:lnTo>
                      <a:lnTo>
                        <a:pt x="4319" y="20701"/>
                      </a:lnTo>
                      <a:lnTo>
                        <a:pt x="7560" y="21600"/>
                      </a:lnTo>
                      <a:lnTo>
                        <a:pt x="10802" y="20701"/>
                      </a:lnTo>
                      <a:lnTo>
                        <a:pt x="14040" y="21600"/>
                      </a:lnTo>
                      <a:lnTo>
                        <a:pt x="17281" y="20701"/>
                      </a:lnTo>
                      <a:lnTo>
                        <a:pt x="21600" y="21600"/>
                      </a:lnTo>
                      <a:lnTo>
                        <a:pt x="21600" y="18000"/>
                      </a:lnTo>
                      <a:cubicBezTo>
                        <a:pt x="20874" y="15649"/>
                        <a:pt x="20510" y="13229"/>
                        <a:pt x="20522" y="10801"/>
                      </a:cubicBezTo>
                      <a:cubicBezTo>
                        <a:pt x="20531" y="8374"/>
                        <a:pt x="20895" y="5956"/>
                        <a:pt x="21600" y="360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D959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45" name="Freeform 23"/>
                <p:cNvSpPr>
                  <a:spLocks/>
                </p:cNvSpPr>
                <p:nvPr/>
              </p:nvSpPr>
              <p:spPr>
                <a:xfrm rot="0">
                  <a:off x="6177915" y="2886075"/>
                  <a:ext cx="72390" cy="308610"/>
                </a:xfrm>
                <a:custGeom>
                  <a:gdLst>
                    <a:gd fmla="*/ 14353 w 21542" name="TX0"/>
                    <a:gd fmla="*/ 18000 h 21601" name="TY0"/>
                    <a:gd fmla="*/ 21539 w 21542" name="TX1"/>
                    <a:gd fmla="*/ 10801 h 21601" name="TY1"/>
                    <a:gd fmla="*/ 14353 w 21542" name="TX2"/>
                    <a:gd fmla="*/ 3600 h 21601" name="TY2"/>
                    <a:gd fmla="*/ 14353 w 21542" name="TX3"/>
                    <a:gd fmla="*/ 451 h 21601" name="TY3"/>
                    <a:gd fmla="*/ 0 w 21542" name="TX4"/>
                    <a:gd fmla="*/ 0 h 21601" name="TY4"/>
                    <a:gd fmla="*/ 0 w 21542" name="TX5"/>
                    <a:gd fmla="*/ 3600 h 21601" name="TY5"/>
                    <a:gd fmla="*/ 7187 w 21542" name="TX6"/>
                    <a:gd fmla="*/ 10801 h 21601" name="TY6"/>
                    <a:gd fmla="*/ 0 w 21542" name="TX7"/>
                    <a:gd fmla="*/ 18000 h 21601" name="TY7"/>
                    <a:gd fmla="*/ 0 w 21542" name="TX8"/>
                    <a:gd fmla="*/ 21600 h 21601" name="TY8"/>
                    <a:gd fmla="*/ 14353 w 21542" name="TX9"/>
                    <a:gd fmla="*/ 21152 h 21601" name="TY9"/>
                    <a:gd fmla="*/ 14353 w 21542" name="TX10"/>
                    <a:gd fmla="*/ 18000 h 21601" name="TY10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</a:cxnLst>
                  <a:rect l="l" t="t" r="r" b="b"/>
                  <a:pathLst>
                    <a:path w="21542" h="21601">
                      <a:moveTo>
                        <a:pt x="14353" y="18000"/>
                      </a:moveTo>
                      <a:cubicBezTo>
                        <a:pt x="19036" y="15646"/>
                        <a:pt x="21459" y="13229"/>
                        <a:pt x="21539" y="10801"/>
                      </a:cubicBezTo>
                      <a:cubicBezTo>
                        <a:pt x="21600" y="8371"/>
                        <a:pt x="19178" y="5951"/>
                        <a:pt x="14353" y="3600"/>
                      </a:cubicBezTo>
                      <a:lnTo>
                        <a:pt x="14353" y="451"/>
                      </a:lnTo>
                      <a:lnTo>
                        <a:pt x="0" y="0"/>
                      </a:lnTo>
                      <a:lnTo>
                        <a:pt x="0" y="3600"/>
                      </a:lnTo>
                      <a:cubicBezTo>
                        <a:pt x="4825" y="5951"/>
                        <a:pt x="7247" y="8371"/>
                        <a:pt x="7187" y="10801"/>
                      </a:cubicBezTo>
                      <a:cubicBezTo>
                        <a:pt x="7106" y="13229"/>
                        <a:pt x="4683" y="15646"/>
                        <a:pt x="0" y="18000"/>
                      </a:cubicBezTo>
                      <a:lnTo>
                        <a:pt x="0" y="21600"/>
                      </a:lnTo>
                      <a:lnTo>
                        <a:pt x="14353" y="21152"/>
                      </a:lnTo>
                      <a:lnTo>
                        <a:pt x="14353" y="18000"/>
                      </a:lnTo>
                      <a:close/>
                    </a:path>
                  </a:pathLst>
                </a:custGeom>
                <a:solidFill>
                  <a:srgbClr val="C78F9C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46" name="Freeform 24"/>
                <p:cNvSpPr>
                  <a:spLocks/>
                </p:cNvSpPr>
                <p:nvPr/>
              </p:nvSpPr>
              <p:spPr>
                <a:xfrm rot="0">
                  <a:off x="6177915" y="2886075"/>
                  <a:ext cx="477520" cy="52070"/>
                </a:xfrm>
                <a:custGeom>
                  <a:gdLst>
                    <a:gd fmla="*/ 21600 w 21601" name="TX0"/>
                    <a:gd fmla="*/ 21600 h 21601" name="TY0"/>
                    <a:gd fmla="*/ 0 w 21601" name="TX1"/>
                    <a:gd fmla="*/ 21600 h 21601" name="TY1"/>
                    <a:gd fmla="*/ 0 w 21601" name="TX2"/>
                    <a:gd fmla="*/ 0 h 21601" name="TY2"/>
                    <a:gd fmla="*/ 4328 w 21601" name="TX3"/>
                    <a:gd fmla="*/ 5400 h 21601" name="TY3"/>
                    <a:gd fmla="*/ 7545 w 21601" name="TX4"/>
                    <a:gd fmla="*/ 0 h 21601" name="TY4"/>
                    <a:gd fmla="*/ 10800 w 21601" name="TX5"/>
                    <a:gd fmla="*/ 5400 h 21601" name="TY5"/>
                    <a:gd fmla="*/ 14055 w 21601" name="TX6"/>
                    <a:gd fmla="*/ 0 h 21601" name="TY6"/>
                    <a:gd fmla="*/ 17272 w 21601" name="TX7"/>
                    <a:gd fmla="*/ 5400 h 21601" name="TY7"/>
                    <a:gd fmla="*/ 21600 w 21601" name="TX8"/>
                    <a:gd fmla="*/ 0 h 21601" name="TY8"/>
                    <a:gd fmla="*/ 21600 w 21601" name="TX9"/>
                    <a:gd fmla="*/ 21600 h 21601" name="TY9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</a:cxnLst>
                  <a:rect l="l" t="t" r="r" b="b"/>
                  <a:pathLst>
                    <a:path w="21601" h="21601">
                      <a:moveTo>
                        <a:pt x="21600" y="21600"/>
                      </a:move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4328" y="5400"/>
                      </a:lnTo>
                      <a:lnTo>
                        <a:pt x="7545" y="0"/>
                      </a:lnTo>
                      <a:lnTo>
                        <a:pt x="10800" y="5400"/>
                      </a:lnTo>
                      <a:lnTo>
                        <a:pt x="14055" y="0"/>
                      </a:lnTo>
                      <a:lnTo>
                        <a:pt x="17272" y="5400"/>
                      </a:lnTo>
                      <a:lnTo>
                        <a:pt x="216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3C7CE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47" name="Freeform 25"/>
                <p:cNvSpPr>
                  <a:spLocks/>
                </p:cNvSpPr>
                <p:nvPr/>
              </p:nvSpPr>
              <p:spPr>
                <a:xfrm rot="0">
                  <a:off x="6177915" y="2886075"/>
                  <a:ext cx="48260" cy="52070"/>
                </a:xfrm>
                <a:custGeom>
                  <a:gdLst>
                    <a:gd fmla="*/ 0 w 21601" name="TX0"/>
                    <a:gd fmla="*/ 0 h 21601" name="TY0"/>
                    <a:gd fmla="*/ 0 w 21601" name="TX1"/>
                    <a:gd fmla="*/ 21600 h 21601" name="TY1"/>
                    <a:gd fmla="*/ 21600 w 21601" name="TX2"/>
                    <a:gd fmla="*/ 21600 h 21601" name="TY2"/>
                    <a:gd fmla="*/ 21600 w 21601" name="TX3"/>
                    <a:gd fmla="*/ 2700 h 21601" name="TY3"/>
                    <a:gd fmla="*/ 0 w 21601" name="TX4"/>
                    <a:gd fmla="*/ 0 h 21601" name="TY4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</a:cxnLst>
                  <a:rect l="l" t="t" r="r" b="b"/>
                  <a:pathLst>
                    <a:path w="21601" h="21601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27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1A3AE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48" name="Freeform 26"/>
                <p:cNvSpPr>
                  <a:spLocks/>
                </p:cNvSpPr>
                <p:nvPr/>
              </p:nvSpPr>
              <p:spPr>
                <a:xfrm rot="0">
                  <a:off x="6177915" y="3142615"/>
                  <a:ext cx="477520" cy="52070"/>
                </a:xfrm>
                <a:custGeom>
                  <a:gdLst>
                    <a:gd fmla="*/ 0 w 21601" name="TX0"/>
                    <a:gd fmla="*/ 0 h 21601" name="TY0"/>
                    <a:gd fmla="*/ 21600 w 21601" name="TX1"/>
                    <a:gd fmla="*/ 0 h 21601" name="TY1"/>
                    <a:gd fmla="*/ 21600 w 21601" name="TX2"/>
                    <a:gd fmla="*/ 21600 h 21601" name="TY2"/>
                    <a:gd fmla="*/ 17272 w 21601" name="TX3"/>
                    <a:gd fmla="*/ 16248 h 21601" name="TY3"/>
                    <a:gd fmla="*/ 14055 w 21601" name="TX4"/>
                    <a:gd fmla="*/ 21600 h 21601" name="TY4"/>
                    <a:gd fmla="*/ 10800 w 21601" name="TX5"/>
                    <a:gd fmla="*/ 16248 h 21601" name="TY5"/>
                    <a:gd fmla="*/ 7545 w 21601" name="TX6"/>
                    <a:gd fmla="*/ 21600 h 21601" name="TY6"/>
                    <a:gd fmla="*/ 4328 w 21601" name="TX7"/>
                    <a:gd fmla="*/ 16248 h 21601" name="TY7"/>
                    <a:gd fmla="*/ 0 w 21601" name="TX8"/>
                    <a:gd fmla="*/ 21600 h 21601" name="TY8"/>
                    <a:gd fmla="*/ 0 w 21601" name="TX9"/>
                    <a:gd fmla="*/ 0 h 21601" name="TY9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</a:cxnLst>
                  <a:rect l="l" t="t" r="r" b="b"/>
                  <a:pathLst>
                    <a:path w="21601" h="21601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17272" y="16248"/>
                      </a:lnTo>
                      <a:lnTo>
                        <a:pt x="14055" y="21600"/>
                      </a:lnTo>
                      <a:lnTo>
                        <a:pt x="10800" y="16248"/>
                      </a:lnTo>
                      <a:lnTo>
                        <a:pt x="7545" y="21600"/>
                      </a:lnTo>
                      <a:lnTo>
                        <a:pt x="4328" y="16248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CED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49" name="Freeform 27"/>
                <p:cNvSpPr>
                  <a:spLocks/>
                </p:cNvSpPr>
                <p:nvPr/>
              </p:nvSpPr>
              <p:spPr>
                <a:xfrm rot="0">
                  <a:off x="6177915" y="3142615"/>
                  <a:ext cx="48260" cy="52070"/>
                </a:xfrm>
                <a:custGeom>
                  <a:gdLst>
                    <a:gd fmla="*/ 21600 w 21601" name="TX0"/>
                    <a:gd fmla="*/ 0 h 21601" name="TY0"/>
                    <a:gd fmla="*/ 0 w 21601" name="TX1"/>
                    <a:gd fmla="*/ 0 h 21601" name="TY1"/>
                    <a:gd fmla="*/ 0 w 21601" name="TX2"/>
                    <a:gd fmla="*/ 21600 h 21601" name="TY2"/>
                    <a:gd fmla="*/ 21600 w 21601" name="TX3"/>
                    <a:gd fmla="*/ 18924 h 21601" name="TY3"/>
                    <a:gd fmla="*/ 21600 w 21601" name="TX4"/>
                    <a:gd fmla="*/ 0 h 21601" name="TY4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</a:cxnLst>
                  <a:rect l="l" t="t" r="r" b="b"/>
                  <a:pathLst>
                    <a:path w="21601" h="21601">
                      <a:moveTo>
                        <a:pt x="21600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21600" y="18924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D1A3AE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50" name="Freeform 22"/>
                <p:cNvSpPr>
                  <a:spLocks/>
                </p:cNvSpPr>
                <p:nvPr/>
              </p:nvSpPr>
              <p:spPr>
                <a:xfrm rot="0">
                  <a:off x="6941185" y="2888615"/>
                  <a:ext cx="477520" cy="308610"/>
                </a:xfrm>
                <a:custGeom>
                  <a:gdLst>
                    <a:gd fmla="*/ 21600 w 21601" name="TX0"/>
                    <a:gd fmla="*/ 0 h 21601" name="TY0"/>
                    <a:gd fmla="*/ 17281 w 21601" name="TX1"/>
                    <a:gd fmla="*/ 901 h 21601" name="TY1"/>
                    <a:gd fmla="*/ 14040 w 21601" name="TX2"/>
                    <a:gd fmla="*/ 0 h 21601" name="TY2"/>
                    <a:gd fmla="*/ 10802 w 21601" name="TX3"/>
                    <a:gd fmla="*/ 901 h 21601" name="TY3"/>
                    <a:gd fmla="*/ 7560 w 21601" name="TX4"/>
                    <a:gd fmla="*/ 0 h 21601" name="TY4"/>
                    <a:gd fmla="*/ 4319 w 21601" name="TX5"/>
                    <a:gd fmla="*/ 901 h 21601" name="TY5"/>
                    <a:gd fmla="*/ 0 w 21601" name="TX6"/>
                    <a:gd fmla="*/ 0 h 21601" name="TY6"/>
                    <a:gd fmla="*/ 0 w 21601" name="TX7"/>
                    <a:gd fmla="*/ 3600 h 21601" name="TY7"/>
                    <a:gd fmla="*/ 1081 w 21601" name="TX8"/>
                    <a:gd fmla="*/ 10801 h 21601" name="TY8"/>
                    <a:gd fmla="*/ 0 w 21601" name="TX9"/>
                    <a:gd fmla="*/ 18000 h 21601" name="TY9"/>
                    <a:gd fmla="*/ 0 w 21601" name="TX10"/>
                    <a:gd fmla="*/ 21600 h 21601" name="TY10"/>
                    <a:gd fmla="*/ 4319 w 21601" name="TX11"/>
                    <a:gd fmla="*/ 20701 h 21601" name="TY11"/>
                    <a:gd fmla="*/ 7560 w 21601" name="TX12"/>
                    <a:gd fmla="*/ 21600 h 21601" name="TY12"/>
                    <a:gd fmla="*/ 10802 w 21601" name="TX13"/>
                    <a:gd fmla="*/ 20701 h 21601" name="TY13"/>
                    <a:gd fmla="*/ 14040 w 21601" name="TX14"/>
                    <a:gd fmla="*/ 21600 h 21601" name="TY14"/>
                    <a:gd fmla="*/ 17281 w 21601" name="TX15"/>
                    <a:gd fmla="*/ 20701 h 21601" name="TY15"/>
                    <a:gd fmla="*/ 21600 w 21601" name="TX16"/>
                    <a:gd fmla="*/ 21600 h 21601" name="TY16"/>
                    <a:gd fmla="*/ 21600 w 21601" name="TX17"/>
                    <a:gd fmla="*/ 18000 h 21601" name="TY17"/>
                    <a:gd fmla="*/ 20522 w 21601" name="TX18"/>
                    <a:gd fmla="*/ 10801 h 21601" name="TY18"/>
                    <a:gd fmla="*/ 21600 w 21601" name="TX19"/>
                    <a:gd fmla="*/ 3600 h 21601" name="TY19"/>
                    <a:gd fmla="*/ 21600 w 21601" name="TX20"/>
                    <a:gd fmla="*/ 0 h 21601" name="TY20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  <a:cxn ang="0">
                      <a:pos x="TX14" y="TY14"/>
                    </a:cxn>
                    <a:cxn ang="0">
                      <a:pos x="TX15" y="TY15"/>
                    </a:cxn>
                    <a:cxn ang="0">
                      <a:pos x="TX16" y="TY16"/>
                    </a:cxn>
                    <a:cxn ang="0">
                      <a:pos x="TX17" y="TY17"/>
                    </a:cxn>
                    <a:cxn ang="0">
                      <a:pos x="TX18" y="TY18"/>
                    </a:cxn>
                    <a:cxn ang="0">
                      <a:pos x="TX19" y="TY19"/>
                    </a:cxn>
                    <a:cxn ang="0">
                      <a:pos x="TX20" y="TY20"/>
                    </a:cxn>
                  </a:cxnLst>
                  <a:rect l="l" t="t" r="r" b="b"/>
                  <a:pathLst>
                    <a:path w="21601" h="21601">
                      <a:moveTo>
                        <a:pt x="21600" y="0"/>
                      </a:moveTo>
                      <a:lnTo>
                        <a:pt x="17281" y="901"/>
                      </a:lnTo>
                      <a:lnTo>
                        <a:pt x="14040" y="0"/>
                      </a:lnTo>
                      <a:lnTo>
                        <a:pt x="10802" y="901"/>
                      </a:lnTo>
                      <a:lnTo>
                        <a:pt x="7560" y="0"/>
                      </a:lnTo>
                      <a:lnTo>
                        <a:pt x="4319" y="901"/>
                      </a:lnTo>
                      <a:lnTo>
                        <a:pt x="0" y="0"/>
                      </a:lnTo>
                      <a:lnTo>
                        <a:pt x="0" y="3600"/>
                      </a:lnTo>
                      <a:cubicBezTo>
                        <a:pt x="726" y="5951"/>
                        <a:pt x="1090" y="8371"/>
                        <a:pt x="1081" y="10801"/>
                      </a:cubicBezTo>
                      <a:cubicBezTo>
                        <a:pt x="1069" y="13229"/>
                        <a:pt x="705" y="15646"/>
                        <a:pt x="0" y="18000"/>
                      </a:cubicBezTo>
                      <a:lnTo>
                        <a:pt x="0" y="21600"/>
                      </a:lnTo>
                      <a:lnTo>
                        <a:pt x="4319" y="20701"/>
                      </a:lnTo>
                      <a:lnTo>
                        <a:pt x="7560" y="21600"/>
                      </a:lnTo>
                      <a:lnTo>
                        <a:pt x="10802" y="20701"/>
                      </a:lnTo>
                      <a:lnTo>
                        <a:pt x="14040" y="21600"/>
                      </a:lnTo>
                      <a:lnTo>
                        <a:pt x="17281" y="20701"/>
                      </a:lnTo>
                      <a:lnTo>
                        <a:pt x="21600" y="21600"/>
                      </a:lnTo>
                      <a:lnTo>
                        <a:pt x="21600" y="18000"/>
                      </a:lnTo>
                      <a:cubicBezTo>
                        <a:pt x="20874" y="15649"/>
                        <a:pt x="20510" y="13229"/>
                        <a:pt x="20522" y="10801"/>
                      </a:cubicBezTo>
                      <a:cubicBezTo>
                        <a:pt x="20531" y="8374"/>
                        <a:pt x="20895" y="5956"/>
                        <a:pt x="21600" y="360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D959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51" name="Freeform 23"/>
                <p:cNvSpPr>
                  <a:spLocks/>
                </p:cNvSpPr>
                <p:nvPr/>
              </p:nvSpPr>
              <p:spPr>
                <a:xfrm rot="0">
                  <a:off x="6941185" y="2888615"/>
                  <a:ext cx="72390" cy="308610"/>
                </a:xfrm>
                <a:custGeom>
                  <a:gdLst>
                    <a:gd fmla="*/ 14353 w 21542" name="TX0"/>
                    <a:gd fmla="*/ 18000 h 21601" name="TY0"/>
                    <a:gd fmla="*/ 21539 w 21542" name="TX1"/>
                    <a:gd fmla="*/ 10801 h 21601" name="TY1"/>
                    <a:gd fmla="*/ 14353 w 21542" name="TX2"/>
                    <a:gd fmla="*/ 3600 h 21601" name="TY2"/>
                    <a:gd fmla="*/ 14353 w 21542" name="TX3"/>
                    <a:gd fmla="*/ 451 h 21601" name="TY3"/>
                    <a:gd fmla="*/ 0 w 21542" name="TX4"/>
                    <a:gd fmla="*/ 0 h 21601" name="TY4"/>
                    <a:gd fmla="*/ 0 w 21542" name="TX5"/>
                    <a:gd fmla="*/ 3600 h 21601" name="TY5"/>
                    <a:gd fmla="*/ 7187 w 21542" name="TX6"/>
                    <a:gd fmla="*/ 10801 h 21601" name="TY6"/>
                    <a:gd fmla="*/ 0 w 21542" name="TX7"/>
                    <a:gd fmla="*/ 18000 h 21601" name="TY7"/>
                    <a:gd fmla="*/ 0 w 21542" name="TX8"/>
                    <a:gd fmla="*/ 21600 h 21601" name="TY8"/>
                    <a:gd fmla="*/ 14353 w 21542" name="TX9"/>
                    <a:gd fmla="*/ 21152 h 21601" name="TY9"/>
                    <a:gd fmla="*/ 14353 w 21542" name="TX10"/>
                    <a:gd fmla="*/ 18000 h 21601" name="TY10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</a:cxnLst>
                  <a:rect l="l" t="t" r="r" b="b"/>
                  <a:pathLst>
                    <a:path w="21542" h="21601">
                      <a:moveTo>
                        <a:pt x="14353" y="18000"/>
                      </a:moveTo>
                      <a:cubicBezTo>
                        <a:pt x="19036" y="15646"/>
                        <a:pt x="21459" y="13229"/>
                        <a:pt x="21539" y="10801"/>
                      </a:cubicBezTo>
                      <a:cubicBezTo>
                        <a:pt x="21600" y="8371"/>
                        <a:pt x="19178" y="5951"/>
                        <a:pt x="14353" y="3600"/>
                      </a:cubicBezTo>
                      <a:lnTo>
                        <a:pt x="14353" y="451"/>
                      </a:lnTo>
                      <a:lnTo>
                        <a:pt x="0" y="0"/>
                      </a:lnTo>
                      <a:lnTo>
                        <a:pt x="0" y="3600"/>
                      </a:lnTo>
                      <a:cubicBezTo>
                        <a:pt x="4825" y="5951"/>
                        <a:pt x="7247" y="8371"/>
                        <a:pt x="7187" y="10801"/>
                      </a:cubicBezTo>
                      <a:cubicBezTo>
                        <a:pt x="7106" y="13229"/>
                        <a:pt x="4683" y="15646"/>
                        <a:pt x="0" y="18000"/>
                      </a:cubicBezTo>
                      <a:lnTo>
                        <a:pt x="0" y="21600"/>
                      </a:lnTo>
                      <a:lnTo>
                        <a:pt x="14353" y="21152"/>
                      </a:lnTo>
                      <a:lnTo>
                        <a:pt x="14353" y="18000"/>
                      </a:lnTo>
                      <a:close/>
                    </a:path>
                  </a:pathLst>
                </a:custGeom>
                <a:solidFill>
                  <a:srgbClr val="C78F9C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52" name="Freeform 24"/>
                <p:cNvSpPr>
                  <a:spLocks/>
                </p:cNvSpPr>
                <p:nvPr/>
              </p:nvSpPr>
              <p:spPr>
                <a:xfrm rot="0">
                  <a:off x="6941185" y="2888615"/>
                  <a:ext cx="477520" cy="52070"/>
                </a:xfrm>
                <a:custGeom>
                  <a:gdLst>
                    <a:gd fmla="*/ 21600 w 21601" name="TX0"/>
                    <a:gd fmla="*/ 21600 h 21601" name="TY0"/>
                    <a:gd fmla="*/ 0 w 21601" name="TX1"/>
                    <a:gd fmla="*/ 21600 h 21601" name="TY1"/>
                    <a:gd fmla="*/ 0 w 21601" name="TX2"/>
                    <a:gd fmla="*/ 0 h 21601" name="TY2"/>
                    <a:gd fmla="*/ 4328 w 21601" name="TX3"/>
                    <a:gd fmla="*/ 5400 h 21601" name="TY3"/>
                    <a:gd fmla="*/ 7545 w 21601" name="TX4"/>
                    <a:gd fmla="*/ 0 h 21601" name="TY4"/>
                    <a:gd fmla="*/ 10800 w 21601" name="TX5"/>
                    <a:gd fmla="*/ 5400 h 21601" name="TY5"/>
                    <a:gd fmla="*/ 14055 w 21601" name="TX6"/>
                    <a:gd fmla="*/ 0 h 21601" name="TY6"/>
                    <a:gd fmla="*/ 17272 w 21601" name="TX7"/>
                    <a:gd fmla="*/ 5400 h 21601" name="TY7"/>
                    <a:gd fmla="*/ 21600 w 21601" name="TX8"/>
                    <a:gd fmla="*/ 0 h 21601" name="TY8"/>
                    <a:gd fmla="*/ 21600 w 21601" name="TX9"/>
                    <a:gd fmla="*/ 21600 h 21601" name="TY9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</a:cxnLst>
                  <a:rect l="l" t="t" r="r" b="b"/>
                  <a:pathLst>
                    <a:path w="21601" h="21601">
                      <a:moveTo>
                        <a:pt x="21600" y="21600"/>
                      </a:move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4328" y="5400"/>
                      </a:lnTo>
                      <a:lnTo>
                        <a:pt x="7545" y="0"/>
                      </a:lnTo>
                      <a:lnTo>
                        <a:pt x="10800" y="5400"/>
                      </a:lnTo>
                      <a:lnTo>
                        <a:pt x="14055" y="0"/>
                      </a:lnTo>
                      <a:lnTo>
                        <a:pt x="17272" y="5400"/>
                      </a:lnTo>
                      <a:lnTo>
                        <a:pt x="216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3C7CE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53" name="Freeform 25"/>
                <p:cNvSpPr>
                  <a:spLocks/>
                </p:cNvSpPr>
                <p:nvPr/>
              </p:nvSpPr>
              <p:spPr>
                <a:xfrm rot="0">
                  <a:off x="6941185" y="2888615"/>
                  <a:ext cx="48260" cy="52070"/>
                </a:xfrm>
                <a:custGeom>
                  <a:gdLst>
                    <a:gd fmla="*/ 0 w 21601" name="TX0"/>
                    <a:gd fmla="*/ 0 h 21601" name="TY0"/>
                    <a:gd fmla="*/ 0 w 21601" name="TX1"/>
                    <a:gd fmla="*/ 21600 h 21601" name="TY1"/>
                    <a:gd fmla="*/ 21600 w 21601" name="TX2"/>
                    <a:gd fmla="*/ 21600 h 21601" name="TY2"/>
                    <a:gd fmla="*/ 21600 w 21601" name="TX3"/>
                    <a:gd fmla="*/ 2700 h 21601" name="TY3"/>
                    <a:gd fmla="*/ 0 w 21601" name="TX4"/>
                    <a:gd fmla="*/ 0 h 21601" name="TY4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</a:cxnLst>
                  <a:rect l="l" t="t" r="r" b="b"/>
                  <a:pathLst>
                    <a:path w="21601" h="21601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27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1A3AE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54" name="Freeform 26"/>
                <p:cNvSpPr>
                  <a:spLocks/>
                </p:cNvSpPr>
                <p:nvPr/>
              </p:nvSpPr>
              <p:spPr>
                <a:xfrm rot="0">
                  <a:off x="6941185" y="3145155"/>
                  <a:ext cx="477520" cy="52070"/>
                </a:xfrm>
                <a:custGeom>
                  <a:gdLst>
                    <a:gd fmla="*/ 0 w 21601" name="TX0"/>
                    <a:gd fmla="*/ 0 h 21601" name="TY0"/>
                    <a:gd fmla="*/ 21600 w 21601" name="TX1"/>
                    <a:gd fmla="*/ 0 h 21601" name="TY1"/>
                    <a:gd fmla="*/ 21600 w 21601" name="TX2"/>
                    <a:gd fmla="*/ 21600 h 21601" name="TY2"/>
                    <a:gd fmla="*/ 17272 w 21601" name="TX3"/>
                    <a:gd fmla="*/ 16248 h 21601" name="TY3"/>
                    <a:gd fmla="*/ 14055 w 21601" name="TX4"/>
                    <a:gd fmla="*/ 21600 h 21601" name="TY4"/>
                    <a:gd fmla="*/ 10800 w 21601" name="TX5"/>
                    <a:gd fmla="*/ 16248 h 21601" name="TY5"/>
                    <a:gd fmla="*/ 7545 w 21601" name="TX6"/>
                    <a:gd fmla="*/ 21600 h 21601" name="TY6"/>
                    <a:gd fmla="*/ 4328 w 21601" name="TX7"/>
                    <a:gd fmla="*/ 16248 h 21601" name="TY7"/>
                    <a:gd fmla="*/ 0 w 21601" name="TX8"/>
                    <a:gd fmla="*/ 21600 h 21601" name="TY8"/>
                    <a:gd fmla="*/ 0 w 21601" name="TX9"/>
                    <a:gd fmla="*/ 0 h 21601" name="TY9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</a:cxnLst>
                  <a:rect l="l" t="t" r="r" b="b"/>
                  <a:pathLst>
                    <a:path w="21601" h="21601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17272" y="16248"/>
                      </a:lnTo>
                      <a:lnTo>
                        <a:pt x="14055" y="21600"/>
                      </a:lnTo>
                      <a:lnTo>
                        <a:pt x="10800" y="16248"/>
                      </a:lnTo>
                      <a:lnTo>
                        <a:pt x="7545" y="21600"/>
                      </a:lnTo>
                      <a:lnTo>
                        <a:pt x="4328" y="16248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CED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55" name="Freeform 27"/>
                <p:cNvSpPr>
                  <a:spLocks/>
                </p:cNvSpPr>
                <p:nvPr/>
              </p:nvSpPr>
              <p:spPr>
                <a:xfrm rot="0">
                  <a:off x="6941185" y="3145155"/>
                  <a:ext cx="48260" cy="52070"/>
                </a:xfrm>
                <a:custGeom>
                  <a:gdLst>
                    <a:gd fmla="*/ 21600 w 21601" name="TX0"/>
                    <a:gd fmla="*/ 0 h 21601" name="TY0"/>
                    <a:gd fmla="*/ 0 w 21601" name="TX1"/>
                    <a:gd fmla="*/ 0 h 21601" name="TY1"/>
                    <a:gd fmla="*/ 0 w 21601" name="TX2"/>
                    <a:gd fmla="*/ 21600 h 21601" name="TY2"/>
                    <a:gd fmla="*/ 21600 w 21601" name="TX3"/>
                    <a:gd fmla="*/ 18924 h 21601" name="TY3"/>
                    <a:gd fmla="*/ 21600 w 21601" name="TX4"/>
                    <a:gd fmla="*/ 0 h 21601" name="TY4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</a:cxnLst>
                  <a:rect l="l" t="t" r="r" b="b"/>
                  <a:pathLst>
                    <a:path w="21601" h="21601">
                      <a:moveTo>
                        <a:pt x="21600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21600" y="18924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D1A3AE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56" name="타원 661"/>
                <p:cNvSpPr>
                  <a:spLocks/>
                </p:cNvSpPr>
                <p:nvPr/>
              </p:nvSpPr>
              <p:spPr>
                <a:xfrm rot="0">
                  <a:off x="4796155" y="3070225"/>
                  <a:ext cx="262890" cy="167640"/>
                </a:xfrm>
                <a:prstGeom prst="ellipse"/>
                <a:noFill/>
                <a:ln w="19050" cap="flat" cmpd="sng">
                  <a:solidFill>
                    <a:srgbClr val="A6A6A6">
                      <a:alpha val="100000"/>
                    </a:srgbClr>
                  </a:solidFill>
                  <a:prstDash val="solid"/>
                  <a:miter lim="800000"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57" name="타원 662"/>
                <p:cNvSpPr>
                  <a:spLocks/>
                </p:cNvSpPr>
                <p:nvPr/>
              </p:nvSpPr>
              <p:spPr>
                <a:xfrm rot="0">
                  <a:off x="5528945" y="3063875"/>
                  <a:ext cx="262890" cy="167640"/>
                </a:xfrm>
                <a:prstGeom prst="ellipse"/>
                <a:noFill/>
                <a:ln w="19050" cap="flat" cmpd="sng">
                  <a:solidFill>
                    <a:srgbClr val="A6A6A6">
                      <a:alpha val="100000"/>
                    </a:srgbClr>
                  </a:solidFill>
                  <a:prstDash val="solid"/>
                  <a:miter lim="800000"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58" name="타원 663"/>
                <p:cNvSpPr>
                  <a:spLocks/>
                </p:cNvSpPr>
                <p:nvPr/>
              </p:nvSpPr>
              <p:spPr>
                <a:xfrm rot="0">
                  <a:off x="6309360" y="3063240"/>
                  <a:ext cx="262890" cy="167640"/>
                </a:xfrm>
                <a:prstGeom prst="ellipse"/>
                <a:noFill/>
                <a:ln w="19050" cap="flat" cmpd="sng">
                  <a:solidFill>
                    <a:srgbClr val="A6A6A6">
                      <a:alpha val="100000"/>
                    </a:srgbClr>
                  </a:solidFill>
                  <a:prstDash val="solid"/>
                  <a:miter lim="800000"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59" name="타원 664"/>
                <p:cNvSpPr>
                  <a:spLocks/>
                </p:cNvSpPr>
                <p:nvPr/>
              </p:nvSpPr>
              <p:spPr>
                <a:xfrm rot="0">
                  <a:off x="7074535" y="3067685"/>
                  <a:ext cx="262890" cy="167640"/>
                </a:xfrm>
                <a:prstGeom prst="ellipse"/>
                <a:noFill/>
                <a:ln w="19050" cap="flat" cmpd="sng">
                  <a:solidFill>
                    <a:srgbClr val="A6A6A6">
                      <a:alpha val="100000"/>
                    </a:srgbClr>
                  </a:solidFill>
                  <a:prstDash val="solid"/>
                  <a:miter lim="800000"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grpSp>
              <p:nvGrpSpPr>
                <p:cNvPr id="562" name="그룹 665"/>
                <p:cNvGrpSpPr/>
                <p:nvPr/>
              </p:nvGrpSpPr>
              <p:grpSpPr>
                <a:xfrm>
                  <a:off x="4521835" y="2526030"/>
                  <a:ext cx="3145790" cy="253365"/>
                  <a:chOff x="4521835" y="2526030"/>
                  <a:chExt cx="3145790" cy="253365"/>
                </a:xfrm>
              </p:grpSpPr>
              <p:sp>
                <p:nvSpPr>
                  <p:cNvPr id="560" name="직사각형 721"/>
                  <p:cNvSpPr>
                    <a:spLocks/>
                  </p:cNvSpPr>
                  <p:nvPr/>
                </p:nvSpPr>
                <p:spPr>
                  <a:xfrm rot="0">
                    <a:off x="4521835" y="2529840"/>
                    <a:ext cx="3146425" cy="250190"/>
                  </a:xfrm>
                  <a:prstGeom prst="rect"/>
                  <a:solidFill>
                    <a:srgbClr val="E4E6E5"/>
                  </a:solidFill>
                  <a:ln w="0">
                    <a:noFill/>
                    <a:prstDash/>
                  </a:ln>
                </p:spPr>
                <p:txBody>
                  <a:bodyPr wrap="square" lIns="45720" tIns="45720" rIns="45720" bIns="45720" numCol="1" vert="horz" anchor="ctr">
                    <a:noAutofit/>
                  </a:bodyPr>
                  <a:lstStyle/>
                  <a:p>
                    <a:pPr marL="0" indent="0" algn="ctr" latinLnBrk="0">
                      <a:buFontTx/>
                      <a:buNone/>
                      <a:defRPr>
                        <a:solidFill>
                          <a:srgbClr val="FFFFFF"/>
                        </a:solidFill>
                      </a:defRPr>
                    </a:pPr>
                    <a:endParaRPr lang="ko-KR" altLang="en-US" sz="1800" cap="none" i="0" b="0" strike="noStrike">
                      <a:ln w="9525" cap="flat" cmpd="sng">
                        <a:noFill/>
                        <a:prstDash/>
                      </a:ln>
                      <a:solidFill>
                        <a:srgbClr val="000000"/>
                      </a:solidFill>
                      <a:latin typeface="NanumSquare_acR" charset="0"/>
                      <a:ea typeface="NanumSquare_acR" charset="0"/>
                      <a:cs typeface="+mj-cs"/>
                    </a:endParaRPr>
                  </a:p>
                </p:txBody>
              </p:sp>
              <p:sp>
                <p:nvSpPr>
                  <p:cNvPr id="561" name="직사각형 722"/>
                  <p:cNvSpPr>
                    <a:spLocks/>
                  </p:cNvSpPr>
                  <p:nvPr/>
                </p:nvSpPr>
                <p:spPr>
                  <a:xfrm rot="0">
                    <a:off x="4521835" y="2526030"/>
                    <a:ext cx="3146425" cy="123824"/>
                  </a:xfrm>
                  <a:prstGeom prst="rect"/>
                  <a:solidFill>
                    <a:srgbClr val="F2F7F2"/>
                  </a:solidFill>
                  <a:ln w="0">
                    <a:noFill/>
                    <a:prstDash/>
                  </a:ln>
                </p:spPr>
                <p:txBody>
                  <a:bodyPr wrap="square" lIns="45720" tIns="45720" rIns="45720" bIns="45720" numCol="1" vert="horz" anchor="ctr">
                    <a:noAutofit/>
                  </a:bodyPr>
                  <a:lstStyle/>
                  <a:p>
                    <a:pPr marL="0" indent="0" algn="ctr" latinLnBrk="0">
                      <a:buFontTx/>
                      <a:buNone/>
                      <a:defRPr>
                        <a:solidFill>
                          <a:srgbClr val="FFFFFF"/>
                        </a:solidFill>
                      </a:defRPr>
                    </a:pPr>
                    <a:endParaRPr lang="ko-KR" altLang="en-US" sz="1800" cap="none" i="0" b="0" strike="noStrike">
                      <a:ln w="9525" cap="flat" cmpd="sng">
                        <a:noFill/>
                        <a:prstDash/>
                      </a:ln>
                      <a:solidFill>
                        <a:srgbClr val="000000"/>
                      </a:solidFill>
                      <a:latin typeface="NanumSquare_acR" charset="0"/>
                      <a:ea typeface="NanumSquare_acR" charset="0"/>
                      <a:cs typeface="+mj-cs"/>
                    </a:endParaRPr>
                  </a:p>
                </p:txBody>
              </p:sp>
            </p:grpSp>
            <p:grpSp>
              <p:nvGrpSpPr>
                <p:cNvPr id="571" name="그룹 666"/>
                <p:cNvGrpSpPr/>
                <p:nvPr/>
              </p:nvGrpSpPr>
              <p:grpSpPr>
                <a:xfrm>
                  <a:off x="4664075" y="2539365"/>
                  <a:ext cx="2786380" cy="224155"/>
                  <a:chOff x="4664075" y="2539365"/>
                  <a:chExt cx="2786380" cy="224155"/>
                </a:xfrm>
              </p:grpSpPr>
              <p:sp>
                <p:nvSpPr>
                  <p:cNvPr id="563" name="사각형: 둥근 모서리 713"/>
                  <p:cNvSpPr>
                    <a:spLocks/>
                  </p:cNvSpPr>
                  <p:nvPr/>
                </p:nvSpPr>
                <p:spPr>
                  <a:xfrm rot="0">
                    <a:off x="4677410" y="2661920"/>
                    <a:ext cx="536575" cy="9906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6A6A6"/>
                  </a:solidFill>
                  <a:ln w="0">
                    <a:noFill/>
                    <a:prstDash/>
                  </a:ln>
                </p:spPr>
                <p:txBody>
                  <a:bodyPr wrap="square" lIns="45720" tIns="45720" rIns="45720" bIns="45720" numCol="1" vert="horz" anchor="ctr">
                    <a:noAutofit/>
                  </a:bodyPr>
                  <a:lstStyle/>
                  <a:p>
                    <a:pPr marL="0" indent="0" algn="ctr" latinLnBrk="0">
                      <a:buFontTx/>
                      <a:buNone/>
                      <a:defRPr>
                        <a:solidFill>
                          <a:srgbClr val="FFFFFF"/>
                        </a:solidFill>
                      </a:defRPr>
                    </a:pPr>
                    <a:endParaRPr lang="ko-KR" altLang="en-US" sz="1800" cap="none" i="0" b="0" strike="noStrike">
                      <a:ln w="9525" cap="flat" cmpd="sng">
                        <a:noFill/>
                        <a:prstDash/>
                      </a:ln>
                      <a:solidFill>
                        <a:srgbClr val="000000"/>
                      </a:solidFill>
                      <a:latin typeface="NanumSquare_acR" charset="0"/>
                      <a:ea typeface="NanumSquare_acR" charset="0"/>
                      <a:cs typeface="+mj-cs"/>
                    </a:endParaRPr>
                  </a:p>
                </p:txBody>
              </p:sp>
              <p:sp>
                <p:nvSpPr>
                  <p:cNvPr id="564" name="사각형: 둥근 모서리 714"/>
                  <p:cNvSpPr>
                    <a:spLocks/>
                  </p:cNvSpPr>
                  <p:nvPr/>
                </p:nvSpPr>
                <p:spPr>
                  <a:xfrm rot="0">
                    <a:off x="5381625" y="2663825"/>
                    <a:ext cx="536575" cy="9906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6A6A6"/>
                  </a:solidFill>
                  <a:ln w="0">
                    <a:noFill/>
                    <a:prstDash/>
                  </a:ln>
                </p:spPr>
                <p:txBody>
                  <a:bodyPr wrap="square" lIns="45720" tIns="45720" rIns="45720" bIns="45720" numCol="1" vert="horz" anchor="ctr">
                    <a:noAutofit/>
                  </a:bodyPr>
                  <a:lstStyle/>
                  <a:p>
                    <a:pPr marL="0" indent="0" algn="ctr" latinLnBrk="0">
                      <a:buFontTx/>
                      <a:buNone/>
                      <a:defRPr>
                        <a:solidFill>
                          <a:srgbClr val="FFFFFF"/>
                        </a:solidFill>
                      </a:defRPr>
                    </a:pPr>
                    <a:endParaRPr lang="ko-KR" altLang="en-US" sz="1800" cap="none" i="0" b="0" strike="noStrike">
                      <a:ln w="9525" cap="flat" cmpd="sng">
                        <a:noFill/>
                        <a:prstDash/>
                      </a:ln>
                      <a:solidFill>
                        <a:srgbClr val="000000"/>
                      </a:solidFill>
                      <a:latin typeface="NanumSquare_acR" charset="0"/>
                      <a:ea typeface="NanumSquare_acR" charset="0"/>
                      <a:cs typeface="+mj-cs"/>
                    </a:endParaRPr>
                  </a:p>
                </p:txBody>
              </p:sp>
              <p:sp>
                <p:nvSpPr>
                  <p:cNvPr id="565" name="사각형: 둥근 모서리 715"/>
                  <p:cNvSpPr>
                    <a:spLocks/>
                  </p:cNvSpPr>
                  <p:nvPr/>
                </p:nvSpPr>
                <p:spPr>
                  <a:xfrm rot="0">
                    <a:off x="6134735" y="2661920"/>
                    <a:ext cx="536575" cy="9906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6A6A6"/>
                  </a:solidFill>
                  <a:ln w="0">
                    <a:noFill/>
                    <a:prstDash/>
                  </a:ln>
                </p:spPr>
                <p:txBody>
                  <a:bodyPr wrap="square" lIns="45720" tIns="45720" rIns="45720" bIns="45720" numCol="1" vert="horz" anchor="ctr">
                    <a:noAutofit/>
                  </a:bodyPr>
                  <a:lstStyle/>
                  <a:p>
                    <a:pPr marL="0" indent="0" algn="ctr" latinLnBrk="0">
                      <a:buFontTx/>
                      <a:buNone/>
                      <a:defRPr>
                        <a:solidFill>
                          <a:srgbClr val="FFFFFF"/>
                        </a:solidFill>
                      </a:defRPr>
                    </a:pPr>
                    <a:endParaRPr lang="ko-KR" altLang="en-US" sz="1800" cap="none" i="0" b="0" strike="noStrike">
                      <a:ln w="9525" cap="flat" cmpd="sng">
                        <a:noFill/>
                        <a:prstDash/>
                      </a:ln>
                      <a:solidFill>
                        <a:srgbClr val="000000"/>
                      </a:solidFill>
                      <a:latin typeface="NanumSquare_acR" charset="0"/>
                      <a:ea typeface="NanumSquare_acR" charset="0"/>
                      <a:cs typeface="+mj-cs"/>
                    </a:endParaRPr>
                  </a:p>
                </p:txBody>
              </p:sp>
              <p:sp>
                <p:nvSpPr>
                  <p:cNvPr id="566" name="사각형: 둥근 모서리 716"/>
                  <p:cNvSpPr>
                    <a:spLocks/>
                  </p:cNvSpPr>
                  <p:nvPr/>
                </p:nvSpPr>
                <p:spPr>
                  <a:xfrm rot="0">
                    <a:off x="6901180" y="2665095"/>
                    <a:ext cx="536575" cy="9906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6A6A6"/>
                  </a:solidFill>
                  <a:ln w="0">
                    <a:noFill/>
                    <a:prstDash/>
                  </a:ln>
                </p:spPr>
                <p:txBody>
                  <a:bodyPr wrap="square" lIns="45720" tIns="45720" rIns="45720" bIns="45720" numCol="1" vert="horz" anchor="ctr">
                    <a:noAutofit/>
                  </a:bodyPr>
                  <a:lstStyle/>
                  <a:p>
                    <a:pPr marL="0" indent="0" algn="ctr" latinLnBrk="0">
                      <a:buFontTx/>
                      <a:buNone/>
                      <a:defRPr>
                        <a:solidFill>
                          <a:srgbClr val="FFFFFF"/>
                        </a:solidFill>
                      </a:defRPr>
                    </a:pPr>
                    <a:endParaRPr lang="ko-KR" altLang="en-US" sz="1800" cap="none" i="0" b="0" strike="noStrike">
                      <a:ln w="9525" cap="flat" cmpd="sng">
                        <a:noFill/>
                        <a:prstDash/>
                      </a:ln>
                      <a:solidFill>
                        <a:srgbClr val="000000"/>
                      </a:solidFill>
                      <a:latin typeface="NanumSquare_acR" charset="0"/>
                      <a:ea typeface="NanumSquare_acR" charset="0"/>
                      <a:cs typeface="+mj-cs"/>
                    </a:endParaRPr>
                  </a:p>
                </p:txBody>
              </p:sp>
              <p:sp>
                <p:nvSpPr>
                  <p:cNvPr id="567" name="직사각형 717"/>
                  <p:cNvSpPr>
                    <a:spLocks/>
                  </p:cNvSpPr>
                  <p:nvPr/>
                </p:nvSpPr>
                <p:spPr>
                  <a:xfrm rot="0">
                    <a:off x="4664075" y="2546350"/>
                    <a:ext cx="549910" cy="90170"/>
                  </a:xfrm>
                  <a:prstGeom prst="rect"/>
                  <a:solidFill>
                    <a:srgbClr val="FFFFFF"/>
                  </a:solidFill>
                  <a:ln w="0">
                    <a:noFill/>
                    <a:prstDash/>
                  </a:ln>
                </p:spPr>
                <p:txBody>
                  <a:bodyPr wrap="square" lIns="45720" tIns="45720" rIns="45720" bIns="45720" numCol="1" vert="horz" anchor="ctr">
                    <a:noAutofit/>
                  </a:bodyPr>
                  <a:lstStyle/>
                  <a:p>
                    <a:pPr marL="0" indent="0" algn="ctr" latinLnBrk="0">
                      <a:buFontTx/>
                      <a:buNone/>
                      <a:defRPr>
                        <a:solidFill>
                          <a:srgbClr val="FFFFFF"/>
                        </a:solidFill>
                      </a:defRPr>
                    </a:pPr>
                    <a:endParaRPr lang="ko-KR" altLang="en-US" sz="1800" cap="none" i="0" b="0" strike="noStrike">
                      <a:ln w="9525" cap="flat" cmpd="sng">
                        <a:noFill/>
                        <a:prstDash/>
                      </a:ln>
                      <a:solidFill>
                        <a:srgbClr val="000000"/>
                      </a:solidFill>
                      <a:latin typeface="NanumSquare_acR" charset="0"/>
                      <a:ea typeface="NanumSquare_acR" charset="0"/>
                      <a:cs typeface="+mj-cs"/>
                    </a:endParaRPr>
                  </a:p>
                </p:txBody>
              </p:sp>
              <p:sp>
                <p:nvSpPr>
                  <p:cNvPr id="568" name="직사각형 718"/>
                  <p:cNvSpPr>
                    <a:spLocks/>
                  </p:cNvSpPr>
                  <p:nvPr/>
                </p:nvSpPr>
                <p:spPr>
                  <a:xfrm rot="0">
                    <a:off x="5355590" y="2539365"/>
                    <a:ext cx="549910" cy="90170"/>
                  </a:xfrm>
                  <a:prstGeom prst="rect"/>
                  <a:solidFill>
                    <a:srgbClr val="FFFFFF"/>
                  </a:solidFill>
                  <a:ln w="0">
                    <a:noFill/>
                    <a:prstDash/>
                  </a:ln>
                </p:spPr>
                <p:txBody>
                  <a:bodyPr wrap="square" lIns="45720" tIns="45720" rIns="45720" bIns="45720" numCol="1" vert="horz" anchor="ctr">
                    <a:noAutofit/>
                  </a:bodyPr>
                  <a:lstStyle/>
                  <a:p>
                    <a:pPr marL="0" indent="0" algn="ctr" latinLnBrk="0">
                      <a:buFontTx/>
                      <a:buNone/>
                      <a:defRPr>
                        <a:solidFill>
                          <a:srgbClr val="FFFFFF"/>
                        </a:solidFill>
                      </a:defRPr>
                    </a:pPr>
                    <a:endParaRPr lang="ko-KR" altLang="en-US" sz="1800" cap="none" i="0" b="0" strike="noStrike">
                      <a:ln w="9525" cap="flat" cmpd="sng">
                        <a:noFill/>
                        <a:prstDash/>
                      </a:ln>
                      <a:solidFill>
                        <a:srgbClr val="000000"/>
                      </a:solidFill>
                      <a:latin typeface="NanumSquare_acR" charset="0"/>
                      <a:ea typeface="NanumSquare_acR" charset="0"/>
                      <a:cs typeface="+mj-cs"/>
                    </a:endParaRPr>
                  </a:p>
                </p:txBody>
              </p:sp>
              <p:sp>
                <p:nvSpPr>
                  <p:cNvPr id="569" name="직사각형 719"/>
                  <p:cNvSpPr>
                    <a:spLocks/>
                  </p:cNvSpPr>
                  <p:nvPr/>
                </p:nvSpPr>
                <p:spPr>
                  <a:xfrm rot="0">
                    <a:off x="6134735" y="2544445"/>
                    <a:ext cx="549910" cy="90170"/>
                  </a:xfrm>
                  <a:prstGeom prst="rect"/>
                  <a:solidFill>
                    <a:srgbClr val="FFFFFF"/>
                  </a:solidFill>
                  <a:ln w="0">
                    <a:noFill/>
                    <a:prstDash/>
                  </a:ln>
                </p:spPr>
                <p:txBody>
                  <a:bodyPr wrap="square" lIns="45720" tIns="45720" rIns="45720" bIns="45720" numCol="1" vert="horz" anchor="ctr">
                    <a:noAutofit/>
                  </a:bodyPr>
                  <a:lstStyle/>
                  <a:p>
                    <a:pPr marL="0" indent="0" algn="ctr" latinLnBrk="0">
                      <a:buFontTx/>
                      <a:buNone/>
                      <a:defRPr>
                        <a:solidFill>
                          <a:srgbClr val="FFFFFF"/>
                        </a:solidFill>
                      </a:defRPr>
                    </a:pPr>
                    <a:endParaRPr lang="ko-KR" altLang="en-US" sz="1800" cap="none" i="0" b="0" strike="noStrike">
                      <a:ln w="9525" cap="flat" cmpd="sng">
                        <a:noFill/>
                        <a:prstDash/>
                      </a:ln>
                      <a:solidFill>
                        <a:srgbClr val="000000"/>
                      </a:solidFill>
                      <a:latin typeface="NanumSquare_acR" charset="0"/>
                      <a:ea typeface="NanumSquare_acR" charset="0"/>
                      <a:cs typeface="+mj-cs"/>
                    </a:endParaRPr>
                  </a:p>
                </p:txBody>
              </p:sp>
              <p:sp>
                <p:nvSpPr>
                  <p:cNvPr id="570" name="직사각형 720"/>
                  <p:cNvSpPr>
                    <a:spLocks/>
                  </p:cNvSpPr>
                  <p:nvPr/>
                </p:nvSpPr>
                <p:spPr>
                  <a:xfrm rot="0">
                    <a:off x="6900545" y="2541270"/>
                    <a:ext cx="549910" cy="90170"/>
                  </a:xfrm>
                  <a:prstGeom prst="rect"/>
                  <a:solidFill>
                    <a:srgbClr val="FFFFFF"/>
                  </a:solidFill>
                  <a:ln w="0">
                    <a:noFill/>
                    <a:prstDash/>
                  </a:ln>
                </p:spPr>
                <p:txBody>
                  <a:bodyPr wrap="square" lIns="45720" tIns="45720" rIns="45720" bIns="45720" numCol="1" vert="horz" anchor="ctr">
                    <a:noAutofit/>
                  </a:bodyPr>
                  <a:lstStyle/>
                  <a:p>
                    <a:pPr marL="0" indent="0" algn="ctr" latinLnBrk="0">
                      <a:buFontTx/>
                      <a:buNone/>
                      <a:defRPr>
                        <a:solidFill>
                          <a:srgbClr val="FFFFFF"/>
                        </a:solidFill>
                      </a:defRPr>
                    </a:pPr>
                    <a:endParaRPr lang="ko-KR" altLang="en-US" sz="1800" cap="none" i="0" b="0" strike="noStrike">
                      <a:ln w="9525" cap="flat" cmpd="sng">
                        <a:noFill/>
                        <a:prstDash/>
                      </a:ln>
                      <a:solidFill>
                        <a:srgbClr val="000000"/>
                      </a:solidFill>
                      <a:latin typeface="NanumSquare_acR" charset="0"/>
                      <a:ea typeface="NanumSquare_acR" charset="0"/>
                      <a:cs typeface="+mj-cs"/>
                    </a:endParaRPr>
                  </a:p>
                </p:txBody>
              </p:sp>
            </p:grpSp>
            <p:grpSp>
              <p:nvGrpSpPr>
                <p:cNvPr id="574" name="그룹 667"/>
                <p:cNvGrpSpPr/>
                <p:nvPr/>
              </p:nvGrpSpPr>
              <p:grpSpPr>
                <a:xfrm>
                  <a:off x="4521835" y="3201035"/>
                  <a:ext cx="3145790" cy="253365"/>
                  <a:chOff x="4521835" y="3201035"/>
                  <a:chExt cx="3145790" cy="253365"/>
                </a:xfrm>
              </p:grpSpPr>
              <p:sp>
                <p:nvSpPr>
                  <p:cNvPr id="572" name="직사각형 711"/>
                  <p:cNvSpPr>
                    <a:spLocks/>
                  </p:cNvSpPr>
                  <p:nvPr/>
                </p:nvSpPr>
                <p:spPr>
                  <a:xfrm rot="0">
                    <a:off x="4521835" y="3204210"/>
                    <a:ext cx="3146425" cy="250190"/>
                  </a:xfrm>
                  <a:prstGeom prst="rect"/>
                  <a:solidFill>
                    <a:srgbClr val="E4E6E5"/>
                  </a:solidFill>
                  <a:ln w="0">
                    <a:noFill/>
                    <a:prstDash/>
                  </a:ln>
                </p:spPr>
                <p:txBody>
                  <a:bodyPr wrap="square" lIns="45720" tIns="45720" rIns="45720" bIns="45720" numCol="1" vert="horz" anchor="ctr">
                    <a:noAutofit/>
                  </a:bodyPr>
                  <a:lstStyle/>
                  <a:p>
                    <a:pPr marL="0" indent="0" algn="ctr" latinLnBrk="0">
                      <a:buFontTx/>
                      <a:buNone/>
                      <a:defRPr>
                        <a:solidFill>
                          <a:srgbClr val="FFFFFF"/>
                        </a:solidFill>
                      </a:defRPr>
                    </a:pPr>
                    <a:endParaRPr lang="ko-KR" altLang="en-US" sz="1800" cap="none" i="0" b="0" strike="noStrike">
                      <a:ln w="9525" cap="flat" cmpd="sng">
                        <a:noFill/>
                        <a:prstDash/>
                      </a:ln>
                      <a:solidFill>
                        <a:srgbClr val="000000"/>
                      </a:solidFill>
                      <a:latin typeface="NanumSquare_acR" charset="0"/>
                      <a:ea typeface="NanumSquare_acR" charset="0"/>
                      <a:cs typeface="+mj-cs"/>
                    </a:endParaRPr>
                  </a:p>
                </p:txBody>
              </p:sp>
              <p:sp>
                <p:nvSpPr>
                  <p:cNvPr id="573" name="직사각형 712"/>
                  <p:cNvSpPr>
                    <a:spLocks/>
                  </p:cNvSpPr>
                  <p:nvPr/>
                </p:nvSpPr>
                <p:spPr>
                  <a:xfrm rot="0">
                    <a:off x="4521835" y="3201035"/>
                    <a:ext cx="3146425" cy="123824"/>
                  </a:xfrm>
                  <a:prstGeom prst="rect"/>
                  <a:solidFill>
                    <a:srgbClr val="F2F7F2"/>
                  </a:solidFill>
                  <a:ln w="0">
                    <a:noFill/>
                    <a:prstDash/>
                  </a:ln>
                </p:spPr>
                <p:txBody>
                  <a:bodyPr wrap="square" lIns="45720" tIns="45720" rIns="45720" bIns="45720" numCol="1" vert="horz" anchor="ctr">
                    <a:noAutofit/>
                  </a:bodyPr>
                  <a:lstStyle/>
                  <a:p>
                    <a:pPr marL="0" indent="0" algn="ctr" latinLnBrk="0">
                      <a:buFontTx/>
                      <a:buNone/>
                      <a:defRPr>
                        <a:solidFill>
                          <a:srgbClr val="FFFFFF"/>
                        </a:solidFill>
                      </a:defRPr>
                    </a:pPr>
                    <a:endParaRPr lang="ko-KR" altLang="en-US" sz="1800" cap="none" i="0" b="0" strike="noStrike">
                      <a:ln w="9525" cap="flat" cmpd="sng">
                        <a:noFill/>
                        <a:prstDash/>
                      </a:ln>
                      <a:solidFill>
                        <a:srgbClr val="000000"/>
                      </a:solidFill>
                      <a:latin typeface="NanumSquare_acR" charset="0"/>
                      <a:ea typeface="NanumSquare_acR" charset="0"/>
                      <a:cs typeface="+mj-cs"/>
                    </a:endParaRPr>
                  </a:p>
                </p:txBody>
              </p:sp>
            </p:grpSp>
            <p:sp>
              <p:nvSpPr>
                <p:cNvPr id="575" name="사각형: 둥근 모서리 668"/>
                <p:cNvSpPr>
                  <a:spLocks/>
                </p:cNvSpPr>
                <p:nvPr/>
              </p:nvSpPr>
              <p:spPr>
                <a:xfrm rot="0">
                  <a:off x="4686935" y="3336290"/>
                  <a:ext cx="536575" cy="990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6A6A6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76" name="사각형: 둥근 모서리 669"/>
                <p:cNvSpPr>
                  <a:spLocks/>
                </p:cNvSpPr>
                <p:nvPr/>
              </p:nvSpPr>
              <p:spPr>
                <a:xfrm rot="0">
                  <a:off x="5391785" y="3338195"/>
                  <a:ext cx="536575" cy="990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6A6A6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77" name="사각형: 둥근 모서리 670"/>
                <p:cNvSpPr>
                  <a:spLocks/>
                </p:cNvSpPr>
                <p:nvPr/>
              </p:nvSpPr>
              <p:spPr>
                <a:xfrm rot="0">
                  <a:off x="6144895" y="3336290"/>
                  <a:ext cx="536575" cy="990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6A6A6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78" name="사각형: 둥근 모서리 671"/>
                <p:cNvSpPr>
                  <a:spLocks/>
                </p:cNvSpPr>
                <p:nvPr/>
              </p:nvSpPr>
              <p:spPr>
                <a:xfrm rot="0">
                  <a:off x="6911340" y="3340100"/>
                  <a:ext cx="536575" cy="990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6A6A6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79" name="직사각형 672"/>
                <p:cNvSpPr>
                  <a:spLocks/>
                </p:cNvSpPr>
                <p:nvPr/>
              </p:nvSpPr>
              <p:spPr>
                <a:xfrm rot="0">
                  <a:off x="4674870" y="3217545"/>
                  <a:ext cx="549910" cy="90170"/>
                </a:xfrm>
                <a:prstGeom prst="rect"/>
                <a:solidFill>
                  <a:srgbClr val="FFFFFF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80" name="직사각형 673"/>
                <p:cNvSpPr>
                  <a:spLocks/>
                </p:cNvSpPr>
                <p:nvPr/>
              </p:nvSpPr>
              <p:spPr>
                <a:xfrm rot="0">
                  <a:off x="5366385" y="3210560"/>
                  <a:ext cx="549910" cy="90170"/>
                </a:xfrm>
                <a:prstGeom prst="rect"/>
                <a:solidFill>
                  <a:srgbClr val="FFFFFF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81" name="직사각형 674"/>
                <p:cNvSpPr>
                  <a:spLocks/>
                </p:cNvSpPr>
                <p:nvPr/>
              </p:nvSpPr>
              <p:spPr>
                <a:xfrm rot="0">
                  <a:off x="6145530" y="3215005"/>
                  <a:ext cx="549910" cy="90170"/>
                </a:xfrm>
                <a:prstGeom prst="rect"/>
                <a:solidFill>
                  <a:srgbClr val="FFFFFF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82" name="직사각형 675"/>
                <p:cNvSpPr>
                  <a:spLocks/>
                </p:cNvSpPr>
                <p:nvPr/>
              </p:nvSpPr>
              <p:spPr>
                <a:xfrm rot="0">
                  <a:off x="6911340" y="3211830"/>
                  <a:ext cx="549910" cy="90170"/>
                </a:xfrm>
                <a:prstGeom prst="rect"/>
                <a:solidFill>
                  <a:srgbClr val="FFFFFF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83" name="Freeform 42"/>
                <p:cNvSpPr>
                  <a:spLocks/>
                </p:cNvSpPr>
                <p:nvPr/>
              </p:nvSpPr>
              <p:spPr>
                <a:xfrm rot="0">
                  <a:off x="4792345" y="3584575"/>
                  <a:ext cx="245110" cy="87630"/>
                </a:xfrm>
                <a:custGeom>
                  <a:gdLst>
                    <a:gd fmla="*/ 19110 w 21601" name="TX0"/>
                    <a:gd fmla="*/ 21600 h 21601" name="TY0"/>
                    <a:gd fmla="*/ 21600 w 21601" name="TX1"/>
                    <a:gd fmla="*/ 11817 h 21601" name="TY1"/>
                    <a:gd fmla="*/ 17689 w 21601" name="TX2"/>
                    <a:gd fmla="*/ 0 h 21601" name="TY2"/>
                    <a:gd fmla="*/ 3911 w 21601" name="TX3"/>
                    <a:gd fmla="*/ 0 h 21601" name="TY3"/>
                    <a:gd fmla="*/ 0 w 21601" name="TX4"/>
                    <a:gd fmla="*/ 11817 h 21601" name="TY4"/>
                    <a:gd fmla="*/ 2490 w 21601" name="TX5"/>
                    <a:gd fmla="*/ 21600 h 21601" name="TY5"/>
                    <a:gd fmla="*/ 19110 w 21601" name="TX6"/>
                    <a:gd fmla="*/ 21600 h 21601" name="TY6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</a:cxnLst>
                  <a:rect l="l" t="t" r="r" b="b"/>
                  <a:pathLst>
                    <a:path w="21601" h="21601">
                      <a:moveTo>
                        <a:pt x="19110" y="21600"/>
                      </a:moveTo>
                      <a:cubicBezTo>
                        <a:pt x="20658" y="18939"/>
                        <a:pt x="21600" y="15546"/>
                        <a:pt x="21600" y="11817"/>
                      </a:cubicBezTo>
                      <a:cubicBezTo>
                        <a:pt x="21600" y="7064"/>
                        <a:pt x="20078" y="2812"/>
                        <a:pt x="17689" y="0"/>
                      </a:cubicBezTo>
                      <a:lnTo>
                        <a:pt x="3911" y="0"/>
                      </a:lnTo>
                      <a:cubicBezTo>
                        <a:pt x="1522" y="2812"/>
                        <a:pt x="0" y="7064"/>
                        <a:pt x="0" y="11817"/>
                      </a:cubicBezTo>
                      <a:cubicBezTo>
                        <a:pt x="0" y="15546"/>
                        <a:pt x="942" y="18939"/>
                        <a:pt x="2490" y="21600"/>
                      </a:cubicBezTo>
                      <a:lnTo>
                        <a:pt x="19110" y="21600"/>
                      </a:lnTo>
                      <a:close/>
                    </a:path>
                  </a:pathLst>
                </a:custGeom>
                <a:solidFill>
                  <a:srgbClr val="FEB6B4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84" name="Freeform 43"/>
                <p:cNvSpPr>
                  <a:spLocks/>
                </p:cNvSpPr>
                <p:nvPr/>
              </p:nvSpPr>
              <p:spPr>
                <a:xfrm rot="0">
                  <a:off x="4862195" y="3552190"/>
                  <a:ext cx="104775" cy="33020"/>
                </a:xfrm>
                <a:custGeom>
                  <a:gdLst>
                    <a:gd fmla="*/ 21600 w 21601" name="TX0"/>
                    <a:gd fmla="*/ 21600 h 21601" name="TY0"/>
                    <a:gd fmla="*/ 0 w 21601" name="TX1"/>
                    <a:gd fmla="*/ 21600 h 21601" name="TY1"/>
                    <a:gd fmla="*/ 0 w 21601" name="TX2"/>
                    <a:gd fmla="*/ 3256 h 21601" name="TY2"/>
                    <a:gd fmla="*/ 2052 w 21601" name="TX3"/>
                    <a:gd fmla="*/ 0 h 21601" name="TY3"/>
                    <a:gd fmla="*/ 19548 w 21601" name="TX4"/>
                    <a:gd fmla="*/ 0 h 21601" name="TY4"/>
                    <a:gd fmla="*/ 21600 w 21601" name="TX5"/>
                    <a:gd fmla="*/ 3256 h 21601" name="TY5"/>
                    <a:gd fmla="*/ 21600 w 21601" name="TX6"/>
                    <a:gd fmla="*/ 21600 h 21601" name="TY6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</a:cxnLst>
                  <a:rect l="l" t="t" r="r" b="b"/>
                  <a:pathLst>
                    <a:path w="21601" h="21601">
                      <a:moveTo>
                        <a:pt x="21600" y="21600"/>
                      </a:moveTo>
                      <a:lnTo>
                        <a:pt x="0" y="21600"/>
                      </a:lnTo>
                      <a:lnTo>
                        <a:pt x="0" y="3256"/>
                      </a:lnTo>
                      <a:cubicBezTo>
                        <a:pt x="0" y="1471"/>
                        <a:pt x="927" y="0"/>
                        <a:pt x="2052" y="0"/>
                      </a:cubicBezTo>
                      <a:lnTo>
                        <a:pt x="19548" y="0"/>
                      </a:lnTo>
                      <a:cubicBezTo>
                        <a:pt x="20693" y="0"/>
                        <a:pt x="21600" y="1471"/>
                        <a:pt x="21600" y="3256"/>
                      </a:cubicBezTo>
                      <a:lnTo>
                        <a:pt x="21600" y="21600"/>
                      </a:lnTo>
                    </a:path>
                  </a:pathLst>
                </a:custGeom>
                <a:solidFill>
                  <a:srgbClr val="DFCED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85" name="Freeform 44"/>
                <p:cNvSpPr>
                  <a:spLocks/>
                </p:cNvSpPr>
                <p:nvPr/>
              </p:nvSpPr>
              <p:spPr>
                <a:xfrm rot="0">
                  <a:off x="4792345" y="3670935"/>
                  <a:ext cx="245110" cy="245745"/>
                </a:xfrm>
                <a:custGeom>
                  <a:gdLst>
                    <a:gd fmla="*/ 21600 w 21601" name="TX0"/>
                    <a:gd fmla="*/ 4870 h 21601" name="TY0"/>
                    <a:gd fmla="*/ 19127 w 21601" name="TX1"/>
                    <a:gd fmla="*/ 3662 h 21601" name="TY1"/>
                    <a:gd fmla="*/ 19127 w 21601" name="TX2"/>
                    <a:gd fmla="*/ 0 h 21601" name="TY2"/>
                    <a:gd fmla="*/ 2473 w 21601" name="TX3"/>
                    <a:gd fmla="*/ 0 h 21601" name="TY3"/>
                    <a:gd fmla="*/ 2473 w 21601" name="TX4"/>
                    <a:gd fmla="*/ 3662 h 21601" name="TY4"/>
                    <a:gd fmla="*/ 0 w 21601" name="TX5"/>
                    <a:gd fmla="*/ 4870 h 21601" name="TY5"/>
                    <a:gd fmla="*/ 0 w 21601" name="TX6"/>
                    <a:gd fmla="*/ 20281 h 21601" name="TY6"/>
                    <a:gd fmla="*/ 2700 w 21601" name="TX7"/>
                    <a:gd fmla="*/ 21600 h 21601" name="TY7"/>
                    <a:gd fmla="*/ 5400 w 21601" name="TX8"/>
                    <a:gd fmla="*/ 20281 h 21601" name="TY8"/>
                    <a:gd fmla="*/ 8100 w 21601" name="TX9"/>
                    <a:gd fmla="*/ 21600 h 21601" name="TY9"/>
                    <a:gd fmla="*/ 10800 w 21601" name="TX10"/>
                    <a:gd fmla="*/ 20281 h 21601" name="TY10"/>
                    <a:gd fmla="*/ 13500 w 21601" name="TX11"/>
                    <a:gd fmla="*/ 21600 h 21601" name="TY11"/>
                    <a:gd fmla="*/ 16200 w 21601" name="TX12"/>
                    <a:gd fmla="*/ 20281 h 21601" name="TY12"/>
                    <a:gd fmla="*/ 18900 w 21601" name="TX13"/>
                    <a:gd fmla="*/ 21600 h 21601" name="TY13"/>
                    <a:gd fmla="*/ 21600 w 21601" name="TX14"/>
                    <a:gd fmla="*/ 20281 h 21601" name="TY14"/>
                    <a:gd fmla="*/ 21600 w 21601" name="TX15"/>
                    <a:gd fmla="*/ 4870 h 21601" name="TY15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  <a:cxn ang="0">
                      <a:pos x="TX14" y="TY14"/>
                    </a:cxn>
                    <a:cxn ang="0">
                      <a:pos x="TX15" y="TY15"/>
                    </a:cxn>
                  </a:cxnLst>
                  <a:rect l="l" t="t" r="r" b="b"/>
                  <a:pathLst>
                    <a:path w="21601" h="21601">
                      <a:moveTo>
                        <a:pt x="21600" y="4870"/>
                      </a:moveTo>
                      <a:cubicBezTo>
                        <a:pt x="21600" y="4204"/>
                        <a:pt x="20490" y="3662"/>
                        <a:pt x="19127" y="3662"/>
                      </a:cubicBezTo>
                      <a:lnTo>
                        <a:pt x="19127" y="0"/>
                      </a:lnTo>
                      <a:lnTo>
                        <a:pt x="2473" y="0"/>
                      </a:lnTo>
                      <a:lnTo>
                        <a:pt x="2473" y="3662"/>
                      </a:lnTo>
                      <a:cubicBezTo>
                        <a:pt x="1102" y="3662"/>
                        <a:pt x="0" y="4204"/>
                        <a:pt x="0" y="4870"/>
                      </a:cubicBezTo>
                      <a:lnTo>
                        <a:pt x="0" y="20281"/>
                      </a:lnTo>
                      <a:cubicBezTo>
                        <a:pt x="0" y="21008"/>
                        <a:pt x="1211" y="21600"/>
                        <a:pt x="2700" y="21600"/>
                      </a:cubicBezTo>
                      <a:cubicBezTo>
                        <a:pt x="4189" y="21600"/>
                        <a:pt x="5400" y="21008"/>
                        <a:pt x="5400" y="20281"/>
                      </a:cubicBezTo>
                      <a:cubicBezTo>
                        <a:pt x="5400" y="21008"/>
                        <a:pt x="6611" y="21600"/>
                        <a:pt x="8100" y="21600"/>
                      </a:cubicBezTo>
                      <a:cubicBezTo>
                        <a:pt x="9589" y="21600"/>
                        <a:pt x="10800" y="21008"/>
                        <a:pt x="10800" y="20281"/>
                      </a:cubicBezTo>
                      <a:cubicBezTo>
                        <a:pt x="10800" y="21008"/>
                        <a:pt x="12011" y="21600"/>
                        <a:pt x="13500" y="21600"/>
                      </a:cubicBezTo>
                      <a:cubicBezTo>
                        <a:pt x="14989" y="21600"/>
                        <a:pt x="16200" y="21008"/>
                        <a:pt x="16200" y="20281"/>
                      </a:cubicBezTo>
                      <a:cubicBezTo>
                        <a:pt x="16200" y="21008"/>
                        <a:pt x="17411" y="21600"/>
                        <a:pt x="18900" y="21600"/>
                      </a:cubicBezTo>
                      <a:cubicBezTo>
                        <a:pt x="20389" y="21600"/>
                        <a:pt x="21600" y="21008"/>
                        <a:pt x="21600" y="20281"/>
                      </a:cubicBezTo>
                      <a:lnTo>
                        <a:pt x="21600" y="4870"/>
                      </a:lnTo>
                      <a:close/>
                    </a:path>
                  </a:pathLst>
                </a:custGeom>
                <a:solidFill>
                  <a:srgbClr val="FEB6B4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86" name="Rectangle 46"/>
                <p:cNvSpPr>
                  <a:spLocks/>
                </p:cNvSpPr>
                <p:nvPr/>
              </p:nvSpPr>
              <p:spPr>
                <a:xfrm rot="0">
                  <a:off x="4792345" y="3757930"/>
                  <a:ext cx="245110" cy="106680"/>
                </a:xfrm>
                <a:prstGeom prst="rect"/>
                <a:solidFill>
                  <a:srgbClr val="E3C7CE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87" name="Freeform 42"/>
                <p:cNvSpPr>
                  <a:spLocks/>
                </p:cNvSpPr>
                <p:nvPr/>
              </p:nvSpPr>
              <p:spPr>
                <a:xfrm rot="0">
                  <a:off x="5531485" y="3575685"/>
                  <a:ext cx="245110" cy="87630"/>
                </a:xfrm>
                <a:custGeom>
                  <a:gdLst>
                    <a:gd fmla="*/ 19110 w 21601" name="TX0"/>
                    <a:gd fmla="*/ 21600 h 21601" name="TY0"/>
                    <a:gd fmla="*/ 21600 w 21601" name="TX1"/>
                    <a:gd fmla="*/ 11817 h 21601" name="TY1"/>
                    <a:gd fmla="*/ 17689 w 21601" name="TX2"/>
                    <a:gd fmla="*/ 0 h 21601" name="TY2"/>
                    <a:gd fmla="*/ 3911 w 21601" name="TX3"/>
                    <a:gd fmla="*/ 0 h 21601" name="TY3"/>
                    <a:gd fmla="*/ 0 w 21601" name="TX4"/>
                    <a:gd fmla="*/ 11817 h 21601" name="TY4"/>
                    <a:gd fmla="*/ 2490 w 21601" name="TX5"/>
                    <a:gd fmla="*/ 21600 h 21601" name="TY5"/>
                    <a:gd fmla="*/ 19110 w 21601" name="TX6"/>
                    <a:gd fmla="*/ 21600 h 21601" name="TY6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</a:cxnLst>
                  <a:rect l="l" t="t" r="r" b="b"/>
                  <a:pathLst>
                    <a:path w="21601" h="21601">
                      <a:moveTo>
                        <a:pt x="19110" y="21600"/>
                      </a:moveTo>
                      <a:cubicBezTo>
                        <a:pt x="20658" y="18939"/>
                        <a:pt x="21600" y="15546"/>
                        <a:pt x="21600" y="11817"/>
                      </a:cubicBezTo>
                      <a:cubicBezTo>
                        <a:pt x="21600" y="7064"/>
                        <a:pt x="20078" y="2812"/>
                        <a:pt x="17689" y="0"/>
                      </a:cubicBezTo>
                      <a:lnTo>
                        <a:pt x="3911" y="0"/>
                      </a:lnTo>
                      <a:cubicBezTo>
                        <a:pt x="1522" y="2812"/>
                        <a:pt x="0" y="7064"/>
                        <a:pt x="0" y="11817"/>
                      </a:cubicBezTo>
                      <a:cubicBezTo>
                        <a:pt x="0" y="15546"/>
                        <a:pt x="942" y="18939"/>
                        <a:pt x="2490" y="21600"/>
                      </a:cubicBezTo>
                      <a:lnTo>
                        <a:pt x="19110" y="21600"/>
                      </a:lnTo>
                      <a:close/>
                    </a:path>
                  </a:pathLst>
                </a:custGeom>
                <a:solidFill>
                  <a:srgbClr val="FEB6B4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88" name="Freeform 43"/>
                <p:cNvSpPr>
                  <a:spLocks/>
                </p:cNvSpPr>
                <p:nvPr/>
              </p:nvSpPr>
              <p:spPr>
                <a:xfrm rot="0">
                  <a:off x="5601335" y="3543935"/>
                  <a:ext cx="104775" cy="33020"/>
                </a:xfrm>
                <a:custGeom>
                  <a:gdLst>
                    <a:gd fmla="*/ 21600 w 21601" name="TX0"/>
                    <a:gd fmla="*/ 21600 h 21601" name="TY0"/>
                    <a:gd fmla="*/ 0 w 21601" name="TX1"/>
                    <a:gd fmla="*/ 21600 h 21601" name="TY1"/>
                    <a:gd fmla="*/ 0 w 21601" name="TX2"/>
                    <a:gd fmla="*/ 3256 h 21601" name="TY2"/>
                    <a:gd fmla="*/ 2052 w 21601" name="TX3"/>
                    <a:gd fmla="*/ 0 h 21601" name="TY3"/>
                    <a:gd fmla="*/ 19548 w 21601" name="TX4"/>
                    <a:gd fmla="*/ 0 h 21601" name="TY4"/>
                    <a:gd fmla="*/ 21600 w 21601" name="TX5"/>
                    <a:gd fmla="*/ 3256 h 21601" name="TY5"/>
                    <a:gd fmla="*/ 21600 w 21601" name="TX6"/>
                    <a:gd fmla="*/ 21600 h 21601" name="TY6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</a:cxnLst>
                  <a:rect l="l" t="t" r="r" b="b"/>
                  <a:pathLst>
                    <a:path w="21601" h="21601">
                      <a:moveTo>
                        <a:pt x="21600" y="21600"/>
                      </a:moveTo>
                      <a:lnTo>
                        <a:pt x="0" y="21600"/>
                      </a:lnTo>
                      <a:lnTo>
                        <a:pt x="0" y="3256"/>
                      </a:lnTo>
                      <a:cubicBezTo>
                        <a:pt x="0" y="1471"/>
                        <a:pt x="927" y="0"/>
                        <a:pt x="2052" y="0"/>
                      </a:cubicBezTo>
                      <a:lnTo>
                        <a:pt x="19548" y="0"/>
                      </a:lnTo>
                      <a:cubicBezTo>
                        <a:pt x="20693" y="0"/>
                        <a:pt x="21600" y="1471"/>
                        <a:pt x="21600" y="3256"/>
                      </a:cubicBezTo>
                      <a:lnTo>
                        <a:pt x="21600" y="21600"/>
                      </a:lnTo>
                    </a:path>
                  </a:pathLst>
                </a:custGeom>
                <a:solidFill>
                  <a:srgbClr val="DFCED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89" name="Freeform 44"/>
                <p:cNvSpPr>
                  <a:spLocks/>
                </p:cNvSpPr>
                <p:nvPr/>
              </p:nvSpPr>
              <p:spPr>
                <a:xfrm rot="0">
                  <a:off x="5531485" y="3662680"/>
                  <a:ext cx="245110" cy="245745"/>
                </a:xfrm>
                <a:custGeom>
                  <a:gdLst>
                    <a:gd fmla="*/ 21600 w 21601" name="TX0"/>
                    <a:gd fmla="*/ 4870 h 21601" name="TY0"/>
                    <a:gd fmla="*/ 19127 w 21601" name="TX1"/>
                    <a:gd fmla="*/ 3662 h 21601" name="TY1"/>
                    <a:gd fmla="*/ 19127 w 21601" name="TX2"/>
                    <a:gd fmla="*/ 0 h 21601" name="TY2"/>
                    <a:gd fmla="*/ 2473 w 21601" name="TX3"/>
                    <a:gd fmla="*/ 0 h 21601" name="TY3"/>
                    <a:gd fmla="*/ 2473 w 21601" name="TX4"/>
                    <a:gd fmla="*/ 3662 h 21601" name="TY4"/>
                    <a:gd fmla="*/ 0 w 21601" name="TX5"/>
                    <a:gd fmla="*/ 4870 h 21601" name="TY5"/>
                    <a:gd fmla="*/ 0 w 21601" name="TX6"/>
                    <a:gd fmla="*/ 20281 h 21601" name="TY6"/>
                    <a:gd fmla="*/ 2700 w 21601" name="TX7"/>
                    <a:gd fmla="*/ 21600 h 21601" name="TY7"/>
                    <a:gd fmla="*/ 5400 w 21601" name="TX8"/>
                    <a:gd fmla="*/ 20281 h 21601" name="TY8"/>
                    <a:gd fmla="*/ 8100 w 21601" name="TX9"/>
                    <a:gd fmla="*/ 21600 h 21601" name="TY9"/>
                    <a:gd fmla="*/ 10800 w 21601" name="TX10"/>
                    <a:gd fmla="*/ 20281 h 21601" name="TY10"/>
                    <a:gd fmla="*/ 13500 w 21601" name="TX11"/>
                    <a:gd fmla="*/ 21600 h 21601" name="TY11"/>
                    <a:gd fmla="*/ 16200 w 21601" name="TX12"/>
                    <a:gd fmla="*/ 20281 h 21601" name="TY12"/>
                    <a:gd fmla="*/ 18900 w 21601" name="TX13"/>
                    <a:gd fmla="*/ 21600 h 21601" name="TY13"/>
                    <a:gd fmla="*/ 21600 w 21601" name="TX14"/>
                    <a:gd fmla="*/ 20281 h 21601" name="TY14"/>
                    <a:gd fmla="*/ 21600 w 21601" name="TX15"/>
                    <a:gd fmla="*/ 4870 h 21601" name="TY15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  <a:cxn ang="0">
                      <a:pos x="TX14" y="TY14"/>
                    </a:cxn>
                    <a:cxn ang="0">
                      <a:pos x="TX15" y="TY15"/>
                    </a:cxn>
                  </a:cxnLst>
                  <a:rect l="l" t="t" r="r" b="b"/>
                  <a:pathLst>
                    <a:path w="21601" h="21601">
                      <a:moveTo>
                        <a:pt x="21600" y="4870"/>
                      </a:moveTo>
                      <a:cubicBezTo>
                        <a:pt x="21600" y="4204"/>
                        <a:pt x="20490" y="3662"/>
                        <a:pt x="19127" y="3662"/>
                      </a:cubicBezTo>
                      <a:lnTo>
                        <a:pt x="19127" y="0"/>
                      </a:lnTo>
                      <a:lnTo>
                        <a:pt x="2473" y="0"/>
                      </a:lnTo>
                      <a:lnTo>
                        <a:pt x="2473" y="3662"/>
                      </a:lnTo>
                      <a:cubicBezTo>
                        <a:pt x="1102" y="3662"/>
                        <a:pt x="0" y="4204"/>
                        <a:pt x="0" y="4870"/>
                      </a:cubicBezTo>
                      <a:lnTo>
                        <a:pt x="0" y="20281"/>
                      </a:lnTo>
                      <a:cubicBezTo>
                        <a:pt x="0" y="21008"/>
                        <a:pt x="1211" y="21600"/>
                        <a:pt x="2700" y="21600"/>
                      </a:cubicBezTo>
                      <a:cubicBezTo>
                        <a:pt x="4189" y="21600"/>
                        <a:pt x="5400" y="21008"/>
                        <a:pt x="5400" y="20281"/>
                      </a:cubicBezTo>
                      <a:cubicBezTo>
                        <a:pt x="5400" y="21008"/>
                        <a:pt x="6611" y="21600"/>
                        <a:pt x="8100" y="21600"/>
                      </a:cubicBezTo>
                      <a:cubicBezTo>
                        <a:pt x="9589" y="21600"/>
                        <a:pt x="10800" y="21008"/>
                        <a:pt x="10800" y="20281"/>
                      </a:cubicBezTo>
                      <a:cubicBezTo>
                        <a:pt x="10800" y="21008"/>
                        <a:pt x="12011" y="21600"/>
                        <a:pt x="13500" y="21600"/>
                      </a:cubicBezTo>
                      <a:cubicBezTo>
                        <a:pt x="14989" y="21600"/>
                        <a:pt x="16200" y="21008"/>
                        <a:pt x="16200" y="20281"/>
                      </a:cubicBezTo>
                      <a:cubicBezTo>
                        <a:pt x="16200" y="21008"/>
                        <a:pt x="17411" y="21600"/>
                        <a:pt x="18900" y="21600"/>
                      </a:cubicBezTo>
                      <a:cubicBezTo>
                        <a:pt x="20389" y="21600"/>
                        <a:pt x="21600" y="21008"/>
                        <a:pt x="21600" y="20281"/>
                      </a:cubicBezTo>
                      <a:lnTo>
                        <a:pt x="21600" y="4870"/>
                      </a:lnTo>
                      <a:close/>
                    </a:path>
                  </a:pathLst>
                </a:custGeom>
                <a:solidFill>
                  <a:srgbClr val="FEB6B4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90" name="Rectangle 46"/>
                <p:cNvSpPr>
                  <a:spLocks/>
                </p:cNvSpPr>
                <p:nvPr/>
              </p:nvSpPr>
              <p:spPr>
                <a:xfrm rot="0">
                  <a:off x="5531485" y="3749039"/>
                  <a:ext cx="245110" cy="106680"/>
                </a:xfrm>
                <a:prstGeom prst="rect"/>
                <a:solidFill>
                  <a:srgbClr val="E3C7CE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91" name="Freeform 42"/>
                <p:cNvSpPr>
                  <a:spLocks/>
                </p:cNvSpPr>
                <p:nvPr/>
              </p:nvSpPr>
              <p:spPr>
                <a:xfrm rot="0">
                  <a:off x="6326505" y="3569970"/>
                  <a:ext cx="245110" cy="87630"/>
                </a:xfrm>
                <a:custGeom>
                  <a:gdLst>
                    <a:gd fmla="*/ 19110 w 21601" name="TX0"/>
                    <a:gd fmla="*/ 21600 h 21601" name="TY0"/>
                    <a:gd fmla="*/ 21600 w 21601" name="TX1"/>
                    <a:gd fmla="*/ 11817 h 21601" name="TY1"/>
                    <a:gd fmla="*/ 17689 w 21601" name="TX2"/>
                    <a:gd fmla="*/ 0 h 21601" name="TY2"/>
                    <a:gd fmla="*/ 3911 w 21601" name="TX3"/>
                    <a:gd fmla="*/ 0 h 21601" name="TY3"/>
                    <a:gd fmla="*/ 0 w 21601" name="TX4"/>
                    <a:gd fmla="*/ 11817 h 21601" name="TY4"/>
                    <a:gd fmla="*/ 2490 w 21601" name="TX5"/>
                    <a:gd fmla="*/ 21600 h 21601" name="TY5"/>
                    <a:gd fmla="*/ 19110 w 21601" name="TX6"/>
                    <a:gd fmla="*/ 21600 h 21601" name="TY6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</a:cxnLst>
                  <a:rect l="l" t="t" r="r" b="b"/>
                  <a:pathLst>
                    <a:path w="21601" h="21601">
                      <a:moveTo>
                        <a:pt x="19110" y="21600"/>
                      </a:moveTo>
                      <a:cubicBezTo>
                        <a:pt x="20658" y="18939"/>
                        <a:pt x="21600" y="15546"/>
                        <a:pt x="21600" y="11817"/>
                      </a:cubicBezTo>
                      <a:cubicBezTo>
                        <a:pt x="21600" y="7064"/>
                        <a:pt x="20078" y="2812"/>
                        <a:pt x="17689" y="0"/>
                      </a:cubicBezTo>
                      <a:lnTo>
                        <a:pt x="3911" y="0"/>
                      </a:lnTo>
                      <a:cubicBezTo>
                        <a:pt x="1522" y="2812"/>
                        <a:pt x="0" y="7064"/>
                        <a:pt x="0" y="11817"/>
                      </a:cubicBezTo>
                      <a:cubicBezTo>
                        <a:pt x="0" y="15546"/>
                        <a:pt x="942" y="18939"/>
                        <a:pt x="2490" y="21600"/>
                      </a:cubicBezTo>
                      <a:lnTo>
                        <a:pt x="19110" y="21600"/>
                      </a:lnTo>
                      <a:close/>
                    </a:path>
                  </a:pathLst>
                </a:custGeom>
                <a:solidFill>
                  <a:srgbClr val="FEB6B4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92" name="Freeform 43"/>
                <p:cNvSpPr>
                  <a:spLocks/>
                </p:cNvSpPr>
                <p:nvPr/>
              </p:nvSpPr>
              <p:spPr>
                <a:xfrm rot="0">
                  <a:off x="6396355" y="3537585"/>
                  <a:ext cx="104775" cy="33020"/>
                </a:xfrm>
                <a:custGeom>
                  <a:gdLst>
                    <a:gd fmla="*/ 21600 w 21601" name="TX0"/>
                    <a:gd fmla="*/ 21600 h 21601" name="TY0"/>
                    <a:gd fmla="*/ 0 w 21601" name="TX1"/>
                    <a:gd fmla="*/ 21600 h 21601" name="TY1"/>
                    <a:gd fmla="*/ 0 w 21601" name="TX2"/>
                    <a:gd fmla="*/ 3256 h 21601" name="TY2"/>
                    <a:gd fmla="*/ 2052 w 21601" name="TX3"/>
                    <a:gd fmla="*/ 0 h 21601" name="TY3"/>
                    <a:gd fmla="*/ 19548 w 21601" name="TX4"/>
                    <a:gd fmla="*/ 0 h 21601" name="TY4"/>
                    <a:gd fmla="*/ 21600 w 21601" name="TX5"/>
                    <a:gd fmla="*/ 3256 h 21601" name="TY5"/>
                    <a:gd fmla="*/ 21600 w 21601" name="TX6"/>
                    <a:gd fmla="*/ 21600 h 21601" name="TY6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</a:cxnLst>
                  <a:rect l="l" t="t" r="r" b="b"/>
                  <a:pathLst>
                    <a:path w="21601" h="21601">
                      <a:moveTo>
                        <a:pt x="21600" y="21600"/>
                      </a:moveTo>
                      <a:lnTo>
                        <a:pt x="0" y="21600"/>
                      </a:lnTo>
                      <a:lnTo>
                        <a:pt x="0" y="3256"/>
                      </a:lnTo>
                      <a:cubicBezTo>
                        <a:pt x="0" y="1471"/>
                        <a:pt x="927" y="0"/>
                        <a:pt x="2052" y="0"/>
                      </a:cubicBezTo>
                      <a:lnTo>
                        <a:pt x="19548" y="0"/>
                      </a:lnTo>
                      <a:cubicBezTo>
                        <a:pt x="20693" y="0"/>
                        <a:pt x="21600" y="1471"/>
                        <a:pt x="21600" y="3256"/>
                      </a:cubicBezTo>
                      <a:lnTo>
                        <a:pt x="21600" y="21600"/>
                      </a:lnTo>
                    </a:path>
                  </a:pathLst>
                </a:custGeom>
                <a:solidFill>
                  <a:srgbClr val="DFCED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93" name="Freeform 44"/>
                <p:cNvSpPr>
                  <a:spLocks/>
                </p:cNvSpPr>
                <p:nvPr/>
              </p:nvSpPr>
              <p:spPr>
                <a:xfrm rot="0">
                  <a:off x="6326505" y="3656330"/>
                  <a:ext cx="245110" cy="245745"/>
                </a:xfrm>
                <a:custGeom>
                  <a:gdLst>
                    <a:gd fmla="*/ 21600 w 21601" name="TX0"/>
                    <a:gd fmla="*/ 4870 h 21601" name="TY0"/>
                    <a:gd fmla="*/ 19127 w 21601" name="TX1"/>
                    <a:gd fmla="*/ 3662 h 21601" name="TY1"/>
                    <a:gd fmla="*/ 19127 w 21601" name="TX2"/>
                    <a:gd fmla="*/ 0 h 21601" name="TY2"/>
                    <a:gd fmla="*/ 2473 w 21601" name="TX3"/>
                    <a:gd fmla="*/ 0 h 21601" name="TY3"/>
                    <a:gd fmla="*/ 2473 w 21601" name="TX4"/>
                    <a:gd fmla="*/ 3662 h 21601" name="TY4"/>
                    <a:gd fmla="*/ 0 w 21601" name="TX5"/>
                    <a:gd fmla="*/ 4870 h 21601" name="TY5"/>
                    <a:gd fmla="*/ 0 w 21601" name="TX6"/>
                    <a:gd fmla="*/ 20281 h 21601" name="TY6"/>
                    <a:gd fmla="*/ 2700 w 21601" name="TX7"/>
                    <a:gd fmla="*/ 21600 h 21601" name="TY7"/>
                    <a:gd fmla="*/ 5400 w 21601" name="TX8"/>
                    <a:gd fmla="*/ 20281 h 21601" name="TY8"/>
                    <a:gd fmla="*/ 8100 w 21601" name="TX9"/>
                    <a:gd fmla="*/ 21600 h 21601" name="TY9"/>
                    <a:gd fmla="*/ 10800 w 21601" name="TX10"/>
                    <a:gd fmla="*/ 20281 h 21601" name="TY10"/>
                    <a:gd fmla="*/ 13500 w 21601" name="TX11"/>
                    <a:gd fmla="*/ 21600 h 21601" name="TY11"/>
                    <a:gd fmla="*/ 16200 w 21601" name="TX12"/>
                    <a:gd fmla="*/ 20281 h 21601" name="TY12"/>
                    <a:gd fmla="*/ 18900 w 21601" name="TX13"/>
                    <a:gd fmla="*/ 21600 h 21601" name="TY13"/>
                    <a:gd fmla="*/ 21600 w 21601" name="TX14"/>
                    <a:gd fmla="*/ 20281 h 21601" name="TY14"/>
                    <a:gd fmla="*/ 21600 w 21601" name="TX15"/>
                    <a:gd fmla="*/ 4870 h 21601" name="TY15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  <a:cxn ang="0">
                      <a:pos x="TX14" y="TY14"/>
                    </a:cxn>
                    <a:cxn ang="0">
                      <a:pos x="TX15" y="TY15"/>
                    </a:cxn>
                  </a:cxnLst>
                  <a:rect l="l" t="t" r="r" b="b"/>
                  <a:pathLst>
                    <a:path w="21601" h="21601">
                      <a:moveTo>
                        <a:pt x="21600" y="4870"/>
                      </a:moveTo>
                      <a:cubicBezTo>
                        <a:pt x="21600" y="4204"/>
                        <a:pt x="20490" y="3662"/>
                        <a:pt x="19127" y="3662"/>
                      </a:cubicBezTo>
                      <a:lnTo>
                        <a:pt x="19127" y="0"/>
                      </a:lnTo>
                      <a:lnTo>
                        <a:pt x="2473" y="0"/>
                      </a:lnTo>
                      <a:lnTo>
                        <a:pt x="2473" y="3662"/>
                      </a:lnTo>
                      <a:cubicBezTo>
                        <a:pt x="1102" y="3662"/>
                        <a:pt x="0" y="4204"/>
                        <a:pt x="0" y="4870"/>
                      </a:cubicBezTo>
                      <a:lnTo>
                        <a:pt x="0" y="20281"/>
                      </a:lnTo>
                      <a:cubicBezTo>
                        <a:pt x="0" y="21008"/>
                        <a:pt x="1211" y="21600"/>
                        <a:pt x="2700" y="21600"/>
                      </a:cubicBezTo>
                      <a:cubicBezTo>
                        <a:pt x="4189" y="21600"/>
                        <a:pt x="5400" y="21008"/>
                        <a:pt x="5400" y="20281"/>
                      </a:cubicBezTo>
                      <a:cubicBezTo>
                        <a:pt x="5400" y="21008"/>
                        <a:pt x="6611" y="21600"/>
                        <a:pt x="8100" y="21600"/>
                      </a:cubicBezTo>
                      <a:cubicBezTo>
                        <a:pt x="9589" y="21600"/>
                        <a:pt x="10800" y="21008"/>
                        <a:pt x="10800" y="20281"/>
                      </a:cubicBezTo>
                      <a:cubicBezTo>
                        <a:pt x="10800" y="21008"/>
                        <a:pt x="12011" y="21600"/>
                        <a:pt x="13500" y="21600"/>
                      </a:cubicBezTo>
                      <a:cubicBezTo>
                        <a:pt x="14989" y="21600"/>
                        <a:pt x="16200" y="21008"/>
                        <a:pt x="16200" y="20281"/>
                      </a:cubicBezTo>
                      <a:cubicBezTo>
                        <a:pt x="16200" y="21008"/>
                        <a:pt x="17411" y="21600"/>
                        <a:pt x="18900" y="21600"/>
                      </a:cubicBezTo>
                      <a:cubicBezTo>
                        <a:pt x="20389" y="21600"/>
                        <a:pt x="21600" y="21008"/>
                        <a:pt x="21600" y="20281"/>
                      </a:cubicBezTo>
                      <a:lnTo>
                        <a:pt x="21600" y="4870"/>
                      </a:lnTo>
                      <a:close/>
                    </a:path>
                  </a:pathLst>
                </a:custGeom>
                <a:solidFill>
                  <a:srgbClr val="FEB6B4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94" name="Rectangle 46"/>
                <p:cNvSpPr>
                  <a:spLocks/>
                </p:cNvSpPr>
                <p:nvPr/>
              </p:nvSpPr>
              <p:spPr>
                <a:xfrm rot="0">
                  <a:off x="6326505" y="3743325"/>
                  <a:ext cx="245110" cy="106680"/>
                </a:xfrm>
                <a:prstGeom prst="rect"/>
                <a:solidFill>
                  <a:srgbClr val="E3C7CE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95" name="Freeform 42"/>
                <p:cNvSpPr>
                  <a:spLocks/>
                </p:cNvSpPr>
                <p:nvPr/>
              </p:nvSpPr>
              <p:spPr>
                <a:xfrm rot="0">
                  <a:off x="7081520" y="3578225"/>
                  <a:ext cx="245110" cy="87630"/>
                </a:xfrm>
                <a:custGeom>
                  <a:gdLst>
                    <a:gd fmla="*/ 19110 w 21601" name="TX0"/>
                    <a:gd fmla="*/ 21600 h 21601" name="TY0"/>
                    <a:gd fmla="*/ 21600 w 21601" name="TX1"/>
                    <a:gd fmla="*/ 11817 h 21601" name="TY1"/>
                    <a:gd fmla="*/ 17689 w 21601" name="TX2"/>
                    <a:gd fmla="*/ 0 h 21601" name="TY2"/>
                    <a:gd fmla="*/ 3911 w 21601" name="TX3"/>
                    <a:gd fmla="*/ 0 h 21601" name="TY3"/>
                    <a:gd fmla="*/ 0 w 21601" name="TX4"/>
                    <a:gd fmla="*/ 11817 h 21601" name="TY4"/>
                    <a:gd fmla="*/ 2490 w 21601" name="TX5"/>
                    <a:gd fmla="*/ 21600 h 21601" name="TY5"/>
                    <a:gd fmla="*/ 19110 w 21601" name="TX6"/>
                    <a:gd fmla="*/ 21600 h 21601" name="TY6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</a:cxnLst>
                  <a:rect l="l" t="t" r="r" b="b"/>
                  <a:pathLst>
                    <a:path w="21601" h="21601">
                      <a:moveTo>
                        <a:pt x="19110" y="21600"/>
                      </a:moveTo>
                      <a:cubicBezTo>
                        <a:pt x="20658" y="18939"/>
                        <a:pt x="21600" y="15546"/>
                        <a:pt x="21600" y="11817"/>
                      </a:cubicBezTo>
                      <a:cubicBezTo>
                        <a:pt x="21600" y="7064"/>
                        <a:pt x="20078" y="2812"/>
                        <a:pt x="17689" y="0"/>
                      </a:cubicBezTo>
                      <a:lnTo>
                        <a:pt x="3911" y="0"/>
                      </a:lnTo>
                      <a:cubicBezTo>
                        <a:pt x="1522" y="2812"/>
                        <a:pt x="0" y="7064"/>
                        <a:pt x="0" y="11817"/>
                      </a:cubicBezTo>
                      <a:cubicBezTo>
                        <a:pt x="0" y="15546"/>
                        <a:pt x="942" y="18939"/>
                        <a:pt x="2490" y="21600"/>
                      </a:cubicBezTo>
                      <a:lnTo>
                        <a:pt x="19110" y="21600"/>
                      </a:lnTo>
                      <a:close/>
                    </a:path>
                  </a:pathLst>
                </a:custGeom>
                <a:solidFill>
                  <a:srgbClr val="FEB6B4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96" name="Freeform 43"/>
                <p:cNvSpPr>
                  <a:spLocks/>
                </p:cNvSpPr>
                <p:nvPr/>
              </p:nvSpPr>
              <p:spPr>
                <a:xfrm rot="0">
                  <a:off x="7151370" y="3546475"/>
                  <a:ext cx="104775" cy="33020"/>
                </a:xfrm>
                <a:custGeom>
                  <a:gdLst>
                    <a:gd fmla="*/ 21600 w 21601" name="TX0"/>
                    <a:gd fmla="*/ 21600 h 21601" name="TY0"/>
                    <a:gd fmla="*/ 0 w 21601" name="TX1"/>
                    <a:gd fmla="*/ 21600 h 21601" name="TY1"/>
                    <a:gd fmla="*/ 0 w 21601" name="TX2"/>
                    <a:gd fmla="*/ 3256 h 21601" name="TY2"/>
                    <a:gd fmla="*/ 2052 w 21601" name="TX3"/>
                    <a:gd fmla="*/ 0 h 21601" name="TY3"/>
                    <a:gd fmla="*/ 19548 w 21601" name="TX4"/>
                    <a:gd fmla="*/ 0 h 21601" name="TY4"/>
                    <a:gd fmla="*/ 21600 w 21601" name="TX5"/>
                    <a:gd fmla="*/ 3256 h 21601" name="TY5"/>
                    <a:gd fmla="*/ 21600 w 21601" name="TX6"/>
                    <a:gd fmla="*/ 21600 h 21601" name="TY6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</a:cxnLst>
                  <a:rect l="l" t="t" r="r" b="b"/>
                  <a:pathLst>
                    <a:path w="21601" h="21601">
                      <a:moveTo>
                        <a:pt x="21600" y="21600"/>
                      </a:moveTo>
                      <a:lnTo>
                        <a:pt x="0" y="21600"/>
                      </a:lnTo>
                      <a:lnTo>
                        <a:pt x="0" y="3256"/>
                      </a:lnTo>
                      <a:cubicBezTo>
                        <a:pt x="0" y="1471"/>
                        <a:pt x="927" y="0"/>
                        <a:pt x="2052" y="0"/>
                      </a:cubicBezTo>
                      <a:lnTo>
                        <a:pt x="19548" y="0"/>
                      </a:lnTo>
                      <a:cubicBezTo>
                        <a:pt x="20693" y="0"/>
                        <a:pt x="21600" y="1471"/>
                        <a:pt x="21600" y="3256"/>
                      </a:cubicBezTo>
                      <a:lnTo>
                        <a:pt x="21600" y="21600"/>
                      </a:lnTo>
                    </a:path>
                  </a:pathLst>
                </a:custGeom>
                <a:solidFill>
                  <a:srgbClr val="DFCED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97" name="Freeform 44"/>
                <p:cNvSpPr>
                  <a:spLocks/>
                </p:cNvSpPr>
                <p:nvPr/>
              </p:nvSpPr>
              <p:spPr>
                <a:xfrm rot="0">
                  <a:off x="7081520" y="3665220"/>
                  <a:ext cx="245110" cy="245745"/>
                </a:xfrm>
                <a:custGeom>
                  <a:gdLst>
                    <a:gd fmla="*/ 21600 w 21601" name="TX0"/>
                    <a:gd fmla="*/ 4870 h 21601" name="TY0"/>
                    <a:gd fmla="*/ 19127 w 21601" name="TX1"/>
                    <a:gd fmla="*/ 3662 h 21601" name="TY1"/>
                    <a:gd fmla="*/ 19127 w 21601" name="TX2"/>
                    <a:gd fmla="*/ 0 h 21601" name="TY2"/>
                    <a:gd fmla="*/ 2473 w 21601" name="TX3"/>
                    <a:gd fmla="*/ 0 h 21601" name="TY3"/>
                    <a:gd fmla="*/ 2473 w 21601" name="TX4"/>
                    <a:gd fmla="*/ 3662 h 21601" name="TY4"/>
                    <a:gd fmla="*/ 0 w 21601" name="TX5"/>
                    <a:gd fmla="*/ 4870 h 21601" name="TY5"/>
                    <a:gd fmla="*/ 0 w 21601" name="TX6"/>
                    <a:gd fmla="*/ 20281 h 21601" name="TY6"/>
                    <a:gd fmla="*/ 2700 w 21601" name="TX7"/>
                    <a:gd fmla="*/ 21600 h 21601" name="TY7"/>
                    <a:gd fmla="*/ 5400 w 21601" name="TX8"/>
                    <a:gd fmla="*/ 20281 h 21601" name="TY8"/>
                    <a:gd fmla="*/ 8100 w 21601" name="TX9"/>
                    <a:gd fmla="*/ 21600 h 21601" name="TY9"/>
                    <a:gd fmla="*/ 10800 w 21601" name="TX10"/>
                    <a:gd fmla="*/ 20281 h 21601" name="TY10"/>
                    <a:gd fmla="*/ 13500 w 21601" name="TX11"/>
                    <a:gd fmla="*/ 21600 h 21601" name="TY11"/>
                    <a:gd fmla="*/ 16200 w 21601" name="TX12"/>
                    <a:gd fmla="*/ 20281 h 21601" name="TY12"/>
                    <a:gd fmla="*/ 18900 w 21601" name="TX13"/>
                    <a:gd fmla="*/ 21600 h 21601" name="TY13"/>
                    <a:gd fmla="*/ 21600 w 21601" name="TX14"/>
                    <a:gd fmla="*/ 20281 h 21601" name="TY14"/>
                    <a:gd fmla="*/ 21600 w 21601" name="TX15"/>
                    <a:gd fmla="*/ 4870 h 21601" name="TY15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  <a:cxn ang="0">
                      <a:pos x="TX14" y="TY14"/>
                    </a:cxn>
                    <a:cxn ang="0">
                      <a:pos x="TX15" y="TY15"/>
                    </a:cxn>
                  </a:cxnLst>
                  <a:rect l="l" t="t" r="r" b="b"/>
                  <a:pathLst>
                    <a:path w="21601" h="21601">
                      <a:moveTo>
                        <a:pt x="21600" y="4870"/>
                      </a:moveTo>
                      <a:cubicBezTo>
                        <a:pt x="21600" y="4204"/>
                        <a:pt x="20490" y="3662"/>
                        <a:pt x="19127" y="3662"/>
                      </a:cubicBezTo>
                      <a:lnTo>
                        <a:pt x="19127" y="0"/>
                      </a:lnTo>
                      <a:lnTo>
                        <a:pt x="2473" y="0"/>
                      </a:lnTo>
                      <a:lnTo>
                        <a:pt x="2473" y="3662"/>
                      </a:lnTo>
                      <a:cubicBezTo>
                        <a:pt x="1102" y="3662"/>
                        <a:pt x="0" y="4204"/>
                        <a:pt x="0" y="4870"/>
                      </a:cubicBezTo>
                      <a:lnTo>
                        <a:pt x="0" y="20281"/>
                      </a:lnTo>
                      <a:cubicBezTo>
                        <a:pt x="0" y="21008"/>
                        <a:pt x="1211" y="21600"/>
                        <a:pt x="2700" y="21600"/>
                      </a:cubicBezTo>
                      <a:cubicBezTo>
                        <a:pt x="4189" y="21600"/>
                        <a:pt x="5400" y="21008"/>
                        <a:pt x="5400" y="20281"/>
                      </a:cubicBezTo>
                      <a:cubicBezTo>
                        <a:pt x="5400" y="21008"/>
                        <a:pt x="6611" y="21600"/>
                        <a:pt x="8100" y="21600"/>
                      </a:cubicBezTo>
                      <a:cubicBezTo>
                        <a:pt x="9589" y="21600"/>
                        <a:pt x="10800" y="21008"/>
                        <a:pt x="10800" y="20281"/>
                      </a:cubicBezTo>
                      <a:cubicBezTo>
                        <a:pt x="10800" y="21008"/>
                        <a:pt x="12011" y="21600"/>
                        <a:pt x="13500" y="21600"/>
                      </a:cubicBezTo>
                      <a:cubicBezTo>
                        <a:pt x="14989" y="21600"/>
                        <a:pt x="16200" y="21008"/>
                        <a:pt x="16200" y="20281"/>
                      </a:cubicBezTo>
                      <a:cubicBezTo>
                        <a:pt x="16200" y="21008"/>
                        <a:pt x="17411" y="21600"/>
                        <a:pt x="18900" y="21600"/>
                      </a:cubicBezTo>
                      <a:cubicBezTo>
                        <a:pt x="20389" y="21600"/>
                        <a:pt x="21600" y="21008"/>
                        <a:pt x="21600" y="20281"/>
                      </a:cubicBezTo>
                      <a:lnTo>
                        <a:pt x="21600" y="4870"/>
                      </a:lnTo>
                      <a:close/>
                    </a:path>
                  </a:pathLst>
                </a:custGeom>
                <a:solidFill>
                  <a:srgbClr val="FEB6B4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98" name="Rectangle 46"/>
                <p:cNvSpPr>
                  <a:spLocks/>
                </p:cNvSpPr>
                <p:nvPr/>
              </p:nvSpPr>
              <p:spPr>
                <a:xfrm rot="0">
                  <a:off x="7081520" y="3751580"/>
                  <a:ext cx="245110" cy="106680"/>
                </a:xfrm>
                <a:prstGeom prst="rect"/>
                <a:solidFill>
                  <a:srgbClr val="E3C7CE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599" name="타원 696"/>
                <p:cNvSpPr>
                  <a:spLocks/>
                </p:cNvSpPr>
                <p:nvPr/>
              </p:nvSpPr>
              <p:spPr>
                <a:xfrm rot="0">
                  <a:off x="4806315" y="3778885"/>
                  <a:ext cx="262890" cy="167640"/>
                </a:xfrm>
                <a:prstGeom prst="ellipse"/>
                <a:noFill/>
                <a:ln w="19050" cap="flat" cmpd="sng">
                  <a:solidFill>
                    <a:srgbClr val="A6A6A6">
                      <a:alpha val="100000"/>
                    </a:srgbClr>
                  </a:solidFill>
                  <a:prstDash val="solid"/>
                  <a:miter lim="800000"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600" name="타원 697"/>
                <p:cNvSpPr>
                  <a:spLocks/>
                </p:cNvSpPr>
                <p:nvPr/>
              </p:nvSpPr>
              <p:spPr>
                <a:xfrm rot="0">
                  <a:off x="5538470" y="3771900"/>
                  <a:ext cx="262890" cy="167640"/>
                </a:xfrm>
                <a:prstGeom prst="ellipse"/>
                <a:noFill/>
                <a:ln w="19050" cap="flat" cmpd="sng">
                  <a:solidFill>
                    <a:srgbClr val="A6A6A6">
                      <a:alpha val="100000"/>
                    </a:srgbClr>
                  </a:solidFill>
                  <a:prstDash val="solid"/>
                  <a:miter lim="800000"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601" name="타원 698"/>
                <p:cNvSpPr>
                  <a:spLocks/>
                </p:cNvSpPr>
                <p:nvPr/>
              </p:nvSpPr>
              <p:spPr>
                <a:xfrm rot="0">
                  <a:off x="6318885" y="3771900"/>
                  <a:ext cx="262890" cy="167640"/>
                </a:xfrm>
                <a:prstGeom prst="ellipse"/>
                <a:noFill/>
                <a:ln w="19050" cap="flat" cmpd="sng">
                  <a:solidFill>
                    <a:srgbClr val="A6A6A6">
                      <a:alpha val="100000"/>
                    </a:srgbClr>
                  </a:solidFill>
                  <a:prstDash val="solid"/>
                  <a:miter lim="800000"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602" name="타원 699"/>
                <p:cNvSpPr>
                  <a:spLocks/>
                </p:cNvSpPr>
                <p:nvPr/>
              </p:nvSpPr>
              <p:spPr>
                <a:xfrm rot="0">
                  <a:off x="7084695" y="3776345"/>
                  <a:ext cx="262890" cy="167640"/>
                </a:xfrm>
                <a:prstGeom prst="ellipse"/>
                <a:noFill/>
                <a:ln w="19050" cap="flat" cmpd="sng">
                  <a:solidFill>
                    <a:srgbClr val="A6A6A6">
                      <a:alpha val="100000"/>
                    </a:srgbClr>
                  </a:solidFill>
                  <a:prstDash val="solid"/>
                  <a:miter lim="800000"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grpSp>
              <p:nvGrpSpPr>
                <p:cNvPr id="605" name="그룹 700"/>
                <p:cNvGrpSpPr/>
                <p:nvPr/>
              </p:nvGrpSpPr>
              <p:grpSpPr>
                <a:xfrm>
                  <a:off x="4521835" y="3905885"/>
                  <a:ext cx="3145790" cy="253365"/>
                  <a:chOff x="4521835" y="3905885"/>
                  <a:chExt cx="3145790" cy="253365"/>
                </a:xfrm>
              </p:grpSpPr>
              <p:sp>
                <p:nvSpPr>
                  <p:cNvPr id="603" name="직사각형 709"/>
                  <p:cNvSpPr>
                    <a:spLocks/>
                  </p:cNvSpPr>
                  <p:nvPr/>
                </p:nvSpPr>
                <p:spPr>
                  <a:xfrm rot="0">
                    <a:off x="4521835" y="3909060"/>
                    <a:ext cx="3146425" cy="250190"/>
                  </a:xfrm>
                  <a:prstGeom prst="rect"/>
                  <a:solidFill>
                    <a:srgbClr val="E4E6E5"/>
                  </a:solidFill>
                  <a:ln w="0">
                    <a:noFill/>
                    <a:prstDash/>
                  </a:ln>
                </p:spPr>
                <p:txBody>
                  <a:bodyPr wrap="square" lIns="45720" tIns="45720" rIns="45720" bIns="45720" numCol="1" vert="horz" anchor="ctr">
                    <a:noAutofit/>
                  </a:bodyPr>
                  <a:lstStyle/>
                  <a:p>
                    <a:pPr marL="0" indent="0" algn="ctr" latinLnBrk="0">
                      <a:buFontTx/>
                      <a:buNone/>
                      <a:defRPr>
                        <a:solidFill>
                          <a:srgbClr val="FFFFFF"/>
                        </a:solidFill>
                      </a:defRPr>
                    </a:pPr>
                    <a:endParaRPr lang="ko-KR" altLang="en-US" sz="1800" cap="none" i="0" b="0" strike="noStrike">
                      <a:ln w="9525" cap="flat" cmpd="sng">
                        <a:noFill/>
                        <a:prstDash/>
                      </a:ln>
                      <a:solidFill>
                        <a:srgbClr val="000000"/>
                      </a:solidFill>
                      <a:latin typeface="NanumSquare_acR" charset="0"/>
                      <a:ea typeface="NanumSquare_acR" charset="0"/>
                      <a:cs typeface="+mj-cs"/>
                    </a:endParaRPr>
                  </a:p>
                </p:txBody>
              </p:sp>
              <p:sp>
                <p:nvSpPr>
                  <p:cNvPr id="604" name="직사각형 710"/>
                  <p:cNvSpPr>
                    <a:spLocks/>
                  </p:cNvSpPr>
                  <p:nvPr/>
                </p:nvSpPr>
                <p:spPr>
                  <a:xfrm rot="0">
                    <a:off x="4521835" y="3905885"/>
                    <a:ext cx="3146425" cy="123824"/>
                  </a:xfrm>
                  <a:prstGeom prst="rect"/>
                  <a:solidFill>
                    <a:srgbClr val="F2F7F2"/>
                  </a:solidFill>
                  <a:ln w="0">
                    <a:noFill/>
                    <a:prstDash/>
                  </a:ln>
                </p:spPr>
                <p:txBody>
                  <a:bodyPr wrap="square" lIns="45720" tIns="45720" rIns="45720" bIns="45720" numCol="1" vert="horz" anchor="ctr">
                    <a:noAutofit/>
                  </a:bodyPr>
                  <a:lstStyle/>
                  <a:p>
                    <a:pPr marL="0" indent="0" algn="ctr" latinLnBrk="0">
                      <a:buFontTx/>
                      <a:buNone/>
                      <a:defRPr>
                        <a:solidFill>
                          <a:srgbClr val="FFFFFF"/>
                        </a:solidFill>
                      </a:defRPr>
                    </a:pPr>
                    <a:endParaRPr lang="ko-KR" altLang="en-US" sz="1800" cap="none" i="0" b="0" strike="noStrike">
                      <a:ln w="9525" cap="flat" cmpd="sng">
                        <a:noFill/>
                        <a:prstDash/>
                      </a:ln>
                      <a:solidFill>
                        <a:srgbClr val="000000"/>
                      </a:solidFill>
                      <a:latin typeface="NanumSquare_acR" charset="0"/>
                      <a:ea typeface="NanumSquare_acR" charset="0"/>
                      <a:cs typeface="+mj-cs"/>
                    </a:endParaRPr>
                  </a:p>
                </p:txBody>
              </p:sp>
            </p:grpSp>
            <p:sp>
              <p:nvSpPr>
                <p:cNvPr id="606" name="사각형: 둥근 모서리 701"/>
                <p:cNvSpPr>
                  <a:spLocks/>
                </p:cNvSpPr>
                <p:nvPr/>
              </p:nvSpPr>
              <p:spPr>
                <a:xfrm rot="0">
                  <a:off x="4700270" y="4040505"/>
                  <a:ext cx="536575" cy="990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6A6A6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607" name="사각형: 둥근 모서리 702"/>
                <p:cNvSpPr>
                  <a:spLocks/>
                </p:cNvSpPr>
                <p:nvPr/>
              </p:nvSpPr>
              <p:spPr>
                <a:xfrm rot="0">
                  <a:off x="5404485" y="4042410"/>
                  <a:ext cx="536575" cy="990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6A6A6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608" name="사각형: 둥근 모서리 703"/>
                <p:cNvSpPr>
                  <a:spLocks/>
                </p:cNvSpPr>
                <p:nvPr/>
              </p:nvSpPr>
              <p:spPr>
                <a:xfrm rot="0">
                  <a:off x="6158230" y="4040505"/>
                  <a:ext cx="536575" cy="990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6A6A6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609" name="사각형: 둥근 모서리 704"/>
                <p:cNvSpPr>
                  <a:spLocks/>
                </p:cNvSpPr>
                <p:nvPr/>
              </p:nvSpPr>
              <p:spPr>
                <a:xfrm rot="0">
                  <a:off x="6924675" y="4043680"/>
                  <a:ext cx="536575" cy="990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6A6A6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610" name="직사각형 705"/>
                <p:cNvSpPr>
                  <a:spLocks/>
                </p:cNvSpPr>
                <p:nvPr/>
              </p:nvSpPr>
              <p:spPr>
                <a:xfrm rot="0">
                  <a:off x="4674870" y="3931285"/>
                  <a:ext cx="549910" cy="90170"/>
                </a:xfrm>
                <a:prstGeom prst="rect"/>
                <a:solidFill>
                  <a:srgbClr val="FFFFFF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611" name="직사각형 706"/>
                <p:cNvSpPr>
                  <a:spLocks/>
                </p:cNvSpPr>
                <p:nvPr/>
              </p:nvSpPr>
              <p:spPr>
                <a:xfrm rot="0">
                  <a:off x="5366385" y="3924300"/>
                  <a:ext cx="549910" cy="90170"/>
                </a:xfrm>
                <a:prstGeom prst="rect"/>
                <a:solidFill>
                  <a:srgbClr val="FFFFFF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612" name="직사각형 707"/>
                <p:cNvSpPr>
                  <a:spLocks/>
                </p:cNvSpPr>
                <p:nvPr/>
              </p:nvSpPr>
              <p:spPr>
                <a:xfrm rot="0">
                  <a:off x="6145530" y="3929380"/>
                  <a:ext cx="549910" cy="90170"/>
                </a:xfrm>
                <a:prstGeom prst="rect"/>
                <a:solidFill>
                  <a:srgbClr val="FFFFFF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613" name="직사각형 708"/>
                <p:cNvSpPr>
                  <a:spLocks/>
                </p:cNvSpPr>
                <p:nvPr/>
              </p:nvSpPr>
              <p:spPr>
                <a:xfrm rot="0">
                  <a:off x="6911340" y="3926205"/>
                  <a:ext cx="549910" cy="90170"/>
                </a:xfrm>
                <a:prstGeom prst="rect"/>
                <a:solidFill>
                  <a:srgbClr val="FFFFFF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ctr">
                  <a:noAutofit/>
                </a:bodyPr>
                <a:lstStyle/>
                <a:p>
                  <a:pPr marL="0" indent="0" algn="ctr" latinLnBrk="0">
                    <a:buFontTx/>
                    <a:buNone/>
                    <a:defRPr>
                      <a:solidFill>
                        <a:srgbClr val="FFFFFF"/>
                      </a:solidFill>
                    </a:defRPr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</p:grpSp>
        </p:grpSp>
        <p:cxnSp>
          <p:nvCxnSpPr>
            <p:cNvPr id="616" name="직선 연결선 594"/>
            <p:cNvCxnSpPr/>
            <p:nvPr/>
          </p:nvCxnSpPr>
          <p:spPr>
            <a:xfrm rot="0">
              <a:off x="7223125" y="4107815"/>
              <a:ext cx="4445" cy="130175"/>
            </a:xfrm>
            <a:prstGeom prst="line"/>
            <a:noFill/>
            <a:ln w="19050" cap="flat" cmpd="sng">
              <a:solidFill>
                <a:srgbClr val="767171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8" name="텍스트 상자 1"/>
          <p:cNvSpPr txBox="1">
            <a:spLocks/>
          </p:cNvSpPr>
          <p:nvPr/>
        </p:nvSpPr>
        <p:spPr>
          <a:xfrm rot="0">
            <a:off x="352425" y="455930"/>
            <a:ext cx="360870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7200" b="1">
                <a:ln w="1587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</a:ln>
                <a:solidFill>
                  <a:srgbClr val="FFD579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나눔고딕" charset="0"/>
                <a:ea typeface="나눔고딕" charset="0"/>
              </a:rPr>
              <a:t>자 판 기 </a:t>
            </a:r>
            <a:endParaRPr lang="ko-KR" altLang="en-US" sz="7200" b="1">
              <a:ln w="1587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</a:ln>
              <a:solidFill>
                <a:srgbClr val="FFD57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19" name="텍스트 상자 3"/>
          <p:cNvSpPr txBox="1">
            <a:spLocks/>
          </p:cNvSpPr>
          <p:nvPr/>
        </p:nvSpPr>
        <p:spPr>
          <a:xfrm rot="0">
            <a:off x="2200275" y="3173730"/>
            <a:ext cx="469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20" name="텍스트 상자 4"/>
          <p:cNvSpPr txBox="1">
            <a:spLocks/>
          </p:cNvSpPr>
          <p:nvPr/>
        </p:nvSpPr>
        <p:spPr>
          <a:xfrm rot="0">
            <a:off x="434340" y="2466340"/>
            <a:ext cx="4309745" cy="3969384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구매자 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음료리스트를 확인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구매를 원하는 음료와 수량 선택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구매한 음료와 가격이 출력 !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판매자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관리자 권한 (로그인)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/>
            <a:r>
              <a:rPr>
                <a:solidFill>
                  <a:schemeClr val="tx1"/>
                </a:solidFill>
                <a:latin typeface="나눔고딕" charset="0"/>
                <a:ea typeface="나눔고딕" charset="0"/>
              </a:rPr>
              <a:t>1. 음료 재고 목록 조회</a:t>
            </a:r>
            <a:endParaRPr lang="ko-KR" altLang="en-US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/>
            <a:r>
              <a:rPr>
                <a:solidFill>
                  <a:schemeClr val="tx1"/>
                </a:solidFill>
                <a:latin typeface="나눔고딕" charset="0"/>
                <a:ea typeface="나눔고딕" charset="0"/>
              </a:rPr>
              <a:t>2. 자판기 내 잔액 조회</a:t>
            </a:r>
            <a:endParaRPr lang="ko-KR" altLang="en-US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/>
            <a:r>
              <a:rPr>
                <a:solidFill>
                  <a:schemeClr val="tx1"/>
                </a:solidFill>
                <a:latin typeface="나눔고딕" charset="0"/>
                <a:ea typeface="나눔고딕" charset="0"/>
              </a:rPr>
              <a:t>3. 음료 판매량 조회</a:t>
            </a:r>
            <a:endParaRPr lang="ko-KR" altLang="en-US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/>
            <a:r>
              <a:rPr>
                <a:solidFill>
                  <a:schemeClr val="tx1"/>
                </a:solidFill>
                <a:latin typeface="나눔고딕" charset="0"/>
                <a:ea typeface="나눔고딕" charset="0"/>
              </a:rPr>
              <a:t>4. 음료 발주</a:t>
            </a:r>
            <a:endParaRPr lang="ko-KR" altLang="en-US" sz="18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p14="http://schemas.microsoft.com/office/powerpoint/2010/main" showMasterPhAnim="1">
  <p:cSld>
    <p:bg>
      <p:bgPr>
        <a:solidFill>
          <a:srgbClr val="FFE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이등변 삼각형 9255"/>
          <p:cNvSpPr/>
          <p:nvPr/>
        </p:nvSpPr>
        <p:spPr>
          <a:xfrm>
            <a:off x="-14605" y="5729605"/>
            <a:ext cx="12192000" cy="2040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9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3C7C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420" name="그룹 1"/>
          <p:cNvGrpSpPr/>
          <p:nvPr/>
        </p:nvGrpSpPr>
        <p:grpSpPr>
          <a:xfrm>
            <a:off x="401955" y="518795"/>
            <a:ext cx="1149985" cy="1503680"/>
            <a:chOff x="401955" y="518795"/>
            <a:chExt cx="1149985" cy="1503680"/>
          </a:xfrm>
        </p:grpSpPr>
        <p:grpSp>
          <p:nvGrpSpPr>
            <p:cNvPr id="418" name="그룹 163"/>
            <p:cNvGrpSpPr/>
            <p:nvPr/>
          </p:nvGrpSpPr>
          <p:grpSpPr>
            <a:xfrm>
              <a:off x="401955" y="518795"/>
              <a:ext cx="1149985" cy="1503680"/>
              <a:chOff x="401955" y="518795"/>
              <a:chExt cx="1149985" cy="1503680"/>
            </a:xfrm>
          </p:grpSpPr>
          <p:sp>
            <p:nvSpPr>
              <p:cNvPr id="414" name="Freeform 12"/>
              <p:cNvSpPr>
                <a:spLocks/>
              </p:cNvSpPr>
              <p:nvPr/>
            </p:nvSpPr>
            <p:spPr>
              <a:xfrm rot="0">
                <a:off x="415290" y="537210"/>
                <a:ext cx="1136650" cy="1485900"/>
              </a:xfrm>
              <a:custGeom>
                <a:gdLst>
                  <a:gd fmla="*/ 0 w 21601" name="TX0"/>
                  <a:gd fmla="*/ 11890 h 21601" name="TY0"/>
                  <a:gd fmla="*/ 0 w 21601" name="TX1"/>
                  <a:gd fmla="*/ 2609 h 21601" name="TY1"/>
                  <a:gd fmla="*/ 1512 w 21601" name="TX2"/>
                  <a:gd fmla="*/ 1255 h 21601" name="TY2"/>
                  <a:gd fmla="*/ 2862 w 21601" name="TX3"/>
                  <a:gd fmla="*/ 0 h 21601" name="TY3"/>
                  <a:gd fmla="*/ 18738 w 21601" name="TX4"/>
                  <a:gd fmla="*/ 0 h 21601" name="TY4"/>
                  <a:gd fmla="*/ 20088 w 21601" name="TX5"/>
                  <a:gd fmla="*/ 1255 h 21601" name="TY5"/>
                  <a:gd fmla="*/ 21600 w 21601" name="TX6"/>
                  <a:gd fmla="*/ 2609 h 21601" name="TY6"/>
                  <a:gd fmla="*/ 21600 w 21601" name="TX7"/>
                  <a:gd fmla="*/ 18991 h 21601" name="TY7"/>
                  <a:gd fmla="*/ 20088 w 21601" name="TX8"/>
                  <a:gd fmla="*/ 20345 h 21601" name="TY8"/>
                  <a:gd fmla="*/ 18738 w 21601" name="TX9"/>
                  <a:gd fmla="*/ 21600 h 21601" name="TY9"/>
                  <a:gd fmla="*/ 2862 w 21601" name="TX10"/>
                  <a:gd fmla="*/ 21600 h 21601" name="TY10"/>
                  <a:gd fmla="*/ 1512 w 21601" name="TX11"/>
                  <a:gd fmla="*/ 20345 h 21601" name="TY11"/>
                  <a:gd fmla="*/ 0 w 21601" name="TX12"/>
                  <a:gd fmla="*/ 18991 h 21601" name="TY12"/>
                  <a:gd fmla="*/ 0 w 21601" name="TX13"/>
                  <a:gd fmla="*/ 9710 h 21601" name="TY13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</a:cxnLst>
                <a:rect l="l" t="t" r="r" b="b"/>
                <a:pathLst>
                  <a:path w="21601" h="21601">
                    <a:moveTo>
                      <a:pt x="0" y="11890"/>
                    </a:moveTo>
                    <a:lnTo>
                      <a:pt x="0" y="2609"/>
                    </a:lnTo>
                    <a:cubicBezTo>
                      <a:pt x="0" y="2015"/>
                      <a:pt x="594" y="1486"/>
                      <a:pt x="1512" y="1255"/>
                    </a:cubicBezTo>
                    <a:cubicBezTo>
                      <a:pt x="2268" y="1057"/>
                      <a:pt x="2862" y="528"/>
                      <a:pt x="2862" y="0"/>
                    </a:cubicBezTo>
                    <a:lnTo>
                      <a:pt x="18738" y="0"/>
                    </a:lnTo>
                    <a:cubicBezTo>
                      <a:pt x="18738" y="528"/>
                      <a:pt x="19332" y="1057"/>
                      <a:pt x="20088" y="1255"/>
                    </a:cubicBezTo>
                    <a:cubicBezTo>
                      <a:pt x="21006" y="1486"/>
                      <a:pt x="21600" y="2015"/>
                      <a:pt x="21600" y="2609"/>
                    </a:cubicBezTo>
                    <a:lnTo>
                      <a:pt x="21600" y="18991"/>
                    </a:lnTo>
                    <a:cubicBezTo>
                      <a:pt x="21600" y="19585"/>
                      <a:pt x="21006" y="20114"/>
                      <a:pt x="20088" y="20345"/>
                    </a:cubicBezTo>
                    <a:cubicBezTo>
                      <a:pt x="19332" y="20543"/>
                      <a:pt x="18738" y="21072"/>
                      <a:pt x="18738" y="21600"/>
                    </a:cubicBezTo>
                    <a:lnTo>
                      <a:pt x="2862" y="21600"/>
                    </a:lnTo>
                    <a:cubicBezTo>
                      <a:pt x="2862" y="21072"/>
                      <a:pt x="2268" y="20543"/>
                      <a:pt x="1512" y="20345"/>
                    </a:cubicBezTo>
                    <a:cubicBezTo>
                      <a:pt x="594" y="20114"/>
                      <a:pt x="0" y="19585"/>
                      <a:pt x="0" y="18991"/>
                    </a:cubicBezTo>
                    <a:lnTo>
                      <a:pt x="0" y="9710"/>
                    </a:lnTo>
                  </a:path>
                </a:pathLst>
              </a:custGeom>
              <a:solidFill>
                <a:srgbClr val="FD9593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415" name="Freeform 16"/>
              <p:cNvSpPr>
                <a:spLocks/>
              </p:cNvSpPr>
              <p:nvPr/>
            </p:nvSpPr>
            <p:spPr>
              <a:xfrm rot="0">
                <a:off x="547370" y="518795"/>
                <a:ext cx="865505" cy="62229"/>
              </a:xfrm>
              <a:custGeom>
                <a:gdLst>
                  <a:gd fmla="*/ 20196 w 21601" name="TX0"/>
                  <a:gd fmla="*/ 21600 h 21601" name="TY0"/>
                  <a:gd fmla="*/ 1404 w 21601" name="TX1"/>
                  <a:gd fmla="*/ 21600 h 21601" name="TY1"/>
                  <a:gd fmla="*/ 0 w 21601" name="TX2"/>
                  <a:gd fmla="*/ 10800 h 21601" name="TY2"/>
                  <a:gd fmla="*/ 1404 w 21601" name="TX3"/>
                  <a:gd fmla="*/ 0 h 21601" name="TY3"/>
                  <a:gd fmla="*/ 20196 w 21601" name="TX4"/>
                  <a:gd fmla="*/ 0 h 21601" name="TY4"/>
                  <a:gd fmla="*/ 21600 w 21601" name="TX5"/>
                  <a:gd fmla="*/ 10800 h 21601" name="TY5"/>
                  <a:gd fmla="*/ 20196 w 21601" name="TX6"/>
                  <a:gd fmla="*/ 21600 h 21601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21601" h="21601">
                    <a:moveTo>
                      <a:pt x="20196" y="21600"/>
                    </a:moveTo>
                    <a:lnTo>
                      <a:pt x="1404" y="21600"/>
                    </a:lnTo>
                    <a:cubicBezTo>
                      <a:pt x="648" y="21600"/>
                      <a:pt x="0" y="16615"/>
                      <a:pt x="0" y="10800"/>
                    </a:cubicBezTo>
                    <a:cubicBezTo>
                      <a:pt x="0" y="4985"/>
                      <a:pt x="648" y="0"/>
                      <a:pt x="1404" y="0"/>
                    </a:cubicBezTo>
                    <a:lnTo>
                      <a:pt x="20196" y="0"/>
                    </a:lnTo>
                    <a:cubicBezTo>
                      <a:pt x="20952" y="0"/>
                      <a:pt x="21600" y="4985"/>
                      <a:pt x="21600" y="10800"/>
                    </a:cubicBezTo>
                    <a:cubicBezTo>
                      <a:pt x="21600" y="16615"/>
                      <a:pt x="20952" y="21600"/>
                      <a:pt x="20196" y="21600"/>
                    </a:cubicBezTo>
                    <a:close/>
                  </a:path>
                </a:pathLst>
              </a:custGeom>
              <a:solidFill>
                <a:srgbClr val="DFCED3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416" name="Freeform 17"/>
              <p:cNvSpPr>
                <a:spLocks/>
              </p:cNvSpPr>
              <p:nvPr/>
            </p:nvSpPr>
            <p:spPr>
              <a:xfrm rot="0">
                <a:off x="413385" y="800735"/>
                <a:ext cx="1139190" cy="1009015"/>
              </a:xfrm>
              <a:custGeom>
                <a:gdLst>
                  <a:gd fmla="*/ 21600 w 21601" name="TX0"/>
                  <a:gd fmla="*/ 14856 h 21601" name="TY0"/>
                  <a:gd fmla="*/ 0 w 21601" name="TX1"/>
                  <a:gd fmla="*/ 21600 h 21601" name="TY1"/>
                  <a:gd fmla="*/ 0 w 21601" name="TX2"/>
                  <a:gd fmla="*/ 6744 h 21601" name="TY2"/>
                  <a:gd fmla="*/ 21600 w 21601" name="TX3"/>
                  <a:gd fmla="*/ 0 h 21601" name="TY3"/>
                  <a:gd fmla="*/ 21600 w 21601" name="TX4"/>
                  <a:gd fmla="*/ 14856 h 21601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21601" h="21601">
                    <a:moveTo>
                      <a:pt x="21600" y="14856"/>
                    </a:moveTo>
                    <a:lnTo>
                      <a:pt x="0" y="21600"/>
                    </a:lnTo>
                    <a:lnTo>
                      <a:pt x="0" y="6744"/>
                    </a:lnTo>
                    <a:lnTo>
                      <a:pt x="21600" y="0"/>
                    </a:lnTo>
                    <a:lnTo>
                      <a:pt x="21600" y="14856"/>
                    </a:lnTo>
                    <a:close/>
                  </a:path>
                </a:pathLst>
              </a:custGeom>
              <a:solidFill>
                <a:srgbClr val="E6E6E6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417" name="Freeform 18"/>
              <p:cNvSpPr>
                <a:spLocks/>
              </p:cNvSpPr>
              <p:nvPr/>
            </p:nvSpPr>
            <p:spPr>
              <a:xfrm rot="0">
                <a:off x="401955" y="888365"/>
                <a:ext cx="1139190" cy="794385"/>
              </a:xfrm>
              <a:custGeom>
                <a:gdLst>
                  <a:gd fmla="*/ 21600 w 21601" name="TX0"/>
                  <a:gd fmla="*/ 12623 h 21601" name="TY0"/>
                  <a:gd fmla="*/ 0 w 21601" name="TX1"/>
                  <a:gd fmla="*/ 21600 h 21601" name="TY1"/>
                  <a:gd fmla="*/ 0 w 21601" name="TX2"/>
                  <a:gd fmla="*/ 8978 h 21601" name="TY2"/>
                  <a:gd fmla="*/ 21600 w 21601" name="TX3"/>
                  <a:gd fmla="*/ 0 h 21601" name="TY3"/>
                  <a:gd fmla="*/ 21600 w 21601" name="TX4"/>
                  <a:gd fmla="*/ 12623 h 21601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21601" h="21601">
                    <a:moveTo>
                      <a:pt x="21600" y="12623"/>
                    </a:moveTo>
                    <a:lnTo>
                      <a:pt x="0" y="21600"/>
                    </a:lnTo>
                    <a:lnTo>
                      <a:pt x="0" y="8978"/>
                    </a:lnTo>
                    <a:lnTo>
                      <a:pt x="21600" y="0"/>
                    </a:lnTo>
                    <a:lnTo>
                      <a:pt x="21600" y="12623"/>
                    </a:lnTo>
                    <a:close/>
                  </a:path>
                </a:pathLst>
              </a:custGeom>
              <a:solidFill>
                <a:srgbClr val="E7C8CE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</p:grpSp>
        <p:sp>
          <p:nvSpPr>
            <p:cNvPr id="419" name="TextBox 3"/>
            <p:cNvSpPr txBox="1">
              <a:spLocks/>
            </p:cNvSpPr>
            <p:nvPr/>
          </p:nvSpPr>
          <p:spPr>
            <a:xfrm rot="20520000">
              <a:off x="407035" y="1089660"/>
              <a:ext cx="1120775" cy="368935"/>
            </a:xfrm>
            <a:prstGeom prst="rect"/>
            <a:noFill/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spAutoFit/>
            </a:bodyPr>
            <a:lstStyle>
              <a:lvl1pPr marL="0" indent="0" latinLnBrk="0">
                <a:buFontTx/>
                <a:buNone/>
                <a:defRPr lang="en-GB" altLang="en-US" sz="1600"/>
              </a:lvl1pPr>
            </a:lstStyle>
            <a:p>
              <a:pPr marL="0" indent="0" algn="ctr" latinLnBrk="0">
                <a:buFontTx/>
                <a:buNone/>
              </a:pPr>
              <a:r>
                <a:rPr sz="1800" b="1"/>
                <a:t>자판기 기능</a:t>
              </a:r>
              <a:endParaRPr lang="ko-KR" altLang="en-US" sz="1800" b="1"/>
            </a:p>
          </p:txBody>
        </p:sp>
      </p:grpSp>
      <p:sp>
        <p:nvSpPr>
          <p:cNvPr id="421" name="이등변 삼각형 161"/>
          <p:cNvSpPr>
            <a:spLocks/>
          </p:cNvSpPr>
          <p:nvPr/>
        </p:nvSpPr>
        <p:spPr>
          <a:xfrm rot="0" flipH="1" flipV="1">
            <a:off x="62229" y="-843280"/>
            <a:ext cx="12192635" cy="2041525"/>
          </a:xfrm>
          <a:custGeom>
            <a:gdLst>
              <a:gd fmla="*/ 0 w 21601" name="TX0"/>
              <a:gd fmla="*/ 21600 h 21601" name="TY0"/>
              <a:gd fmla="*/ 49 w 21601" name="TX1"/>
              <a:gd fmla="*/ 0 h 21601" name="TY1"/>
              <a:gd fmla="*/ 21600 w 21601" name="TX2"/>
              <a:gd fmla="*/ 21600 h 21601" name="TY2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</a:cxnLst>
            <a:rect l="l" t="t" r="r" b="b"/>
            <a:pathLst>
              <a:path w="21601" h="21601">
                <a:moveTo>
                  <a:pt x="0" y="21600"/>
                </a:moveTo>
                <a:lnTo>
                  <a:pt x="49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3C7CE"/>
          </a:solidFill>
          <a:ln w="12700" cap="flat" cmpd="sng">
            <a:prstDash/>
            <a:miter lim="800000"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>
                <a:solidFill>
                  <a:srgbClr val="FFFFFF"/>
                </a:solidFill>
              </a:defRPr>
            </a:pPr>
            <a:endParaRPr lang="ko-KR" altLang="en-US" sz="1800" cap="none" i="0" b="0" strike="noStrike">
              <a:ln w="9525" cap="flat" cmpd="sng">
                <a:noFill/>
                <a:prstDash/>
              </a:ln>
              <a:solidFill>
                <a:srgbClr val="000000"/>
              </a:solidFill>
              <a:latin typeface="NanumSquare_acR" charset="0"/>
              <a:ea typeface="NanumSquare_acR" charset="0"/>
              <a:cs typeface="+mj-cs"/>
            </a:endParaRPr>
          </a:p>
        </p:txBody>
      </p:sp>
      <p:sp>
        <p:nvSpPr>
          <p:cNvPr id="422" name="타원 21"/>
          <p:cNvSpPr/>
          <p:nvPr/>
        </p:nvSpPr>
        <p:spPr>
          <a:xfrm>
            <a:off x="2103120" y="2564765"/>
            <a:ext cx="803275" cy="803275"/>
          </a:xfrm>
          <a:prstGeom prst="ellipse">
            <a:avLst/>
          </a:prstGeom>
          <a:solidFill>
            <a:srgbClr val="D5626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3" name="타원 22"/>
          <p:cNvSpPr/>
          <p:nvPr/>
        </p:nvSpPr>
        <p:spPr>
          <a:xfrm>
            <a:off x="4678045" y="2564765"/>
            <a:ext cx="803275" cy="803275"/>
          </a:xfrm>
          <a:prstGeom prst="ellipse">
            <a:avLst/>
          </a:prstGeom>
          <a:solidFill>
            <a:srgbClr val="F4B18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4" name="타원 23"/>
          <p:cNvSpPr/>
          <p:nvPr/>
        </p:nvSpPr>
        <p:spPr>
          <a:xfrm>
            <a:off x="7026910" y="2564765"/>
            <a:ext cx="803275" cy="803275"/>
          </a:xfrm>
          <a:prstGeom prst="ellipse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5" name="타원 24"/>
          <p:cNvSpPr/>
          <p:nvPr/>
        </p:nvSpPr>
        <p:spPr>
          <a:xfrm>
            <a:off x="9062085" y="2564765"/>
            <a:ext cx="803275" cy="803275"/>
          </a:xfrm>
          <a:prstGeom prst="ellipse">
            <a:avLst/>
          </a:prstGeom>
          <a:solidFill>
            <a:srgbClr val="A9D18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6" name="TextBox 6"/>
          <p:cNvSpPr txBox="1"/>
          <p:nvPr/>
        </p:nvSpPr>
        <p:spPr>
          <a:xfrm>
            <a:off x="1581785" y="3849370"/>
            <a:ext cx="2070735" cy="853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Red is rose color</a:t>
            </a:r>
          </a:p>
          <a:p>
            <a:pPr/>
            <a:r>
              <a:t>Explain something </a:t>
            </a:r>
          </a:p>
          <a:p>
            <a:pPr/>
            <a:r>
              <a:t>Like this… redred</a:t>
            </a:r>
          </a:p>
        </p:txBody>
      </p:sp>
      <p:sp>
        <p:nvSpPr>
          <p:cNvPr id="427" name="TextBox 7"/>
          <p:cNvSpPr txBox="1"/>
          <p:nvPr/>
        </p:nvSpPr>
        <p:spPr>
          <a:xfrm>
            <a:off x="3823970" y="3862070"/>
            <a:ext cx="2500630" cy="853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Orange is orange color </a:t>
            </a:r>
          </a:p>
          <a:p>
            <a:pPr/>
            <a:r>
              <a:t>Explain like this.. More </a:t>
            </a:r>
          </a:p>
          <a:p>
            <a:pPr/>
            <a:r>
              <a:t>And more..</a:t>
            </a:r>
          </a:p>
        </p:txBody>
      </p:sp>
      <p:sp>
        <p:nvSpPr>
          <p:cNvPr id="428" name="TextBox 8"/>
          <p:cNvSpPr txBox="1"/>
          <p:nvPr/>
        </p:nvSpPr>
        <p:spPr>
          <a:xfrm>
            <a:off x="6356350" y="3862070"/>
            <a:ext cx="2360930" cy="853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Yellow is lemon color..</a:t>
            </a:r>
          </a:p>
          <a:p>
            <a:pPr/>
            <a:r>
              <a:t>There are so many </a:t>
            </a:r>
          </a:p>
          <a:p>
            <a:pPr/>
            <a:r>
              <a:t>Yellow flower...</a:t>
            </a:r>
          </a:p>
        </p:txBody>
      </p:sp>
      <p:sp>
        <p:nvSpPr>
          <p:cNvPr id="429" name="TextBox 9"/>
          <p:cNvSpPr txBox="1"/>
          <p:nvPr/>
        </p:nvSpPr>
        <p:spPr>
          <a:xfrm>
            <a:off x="8825230" y="3834765"/>
            <a:ext cx="2755900" cy="853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Green is my favorite color</a:t>
            </a:r>
          </a:p>
          <a:p>
            <a:pPr/>
            <a:r>
              <a:t>But I don’t use it on ppt</a:t>
            </a:r>
          </a:p>
          <a:p>
            <a:pPr/>
            <a:r>
              <a:t>usually, because… </a:t>
            </a:r>
          </a:p>
        </p:txBody>
      </p:sp>
      <p:pic>
        <p:nvPicPr>
          <p:cNvPr id="430" name="그래픽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8525" y="2630170"/>
            <a:ext cx="671830" cy="671830"/>
          </a:xfrm>
          <a:prstGeom prst="rect">
            <a:avLst/>
          </a:prstGeom>
          <a:ln w="12700">
            <a:miter lim="400000"/>
          </a:ln>
        </p:spPr>
      </p:pic>
      <p:pic>
        <p:nvPicPr>
          <p:cNvPr id="431" name="그래픽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17745" y="2687320"/>
            <a:ext cx="523875" cy="523875"/>
          </a:xfrm>
          <a:prstGeom prst="rect">
            <a:avLst/>
          </a:prstGeom>
          <a:ln w="12700">
            <a:miter lim="400000"/>
          </a:ln>
        </p:spPr>
      </p:pic>
      <p:pic>
        <p:nvPicPr>
          <p:cNvPr id="432" name="그래픽 1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95490" y="2616200"/>
            <a:ext cx="666115" cy="666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433" name="그래픽 2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173210" y="2675890"/>
            <a:ext cx="580390" cy="5803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p14="http://schemas.microsoft.com/office/powerpoint/2010/main" showMasterPhAnim="1">
  <p:cSld>
    <p:bg>
      <p:bgPr>
        <a:solidFill>
          <a:srgbClr val="FFD5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직선 연결선 9257"/>
          <p:cNvSpPr/>
          <p:nvPr/>
        </p:nvSpPr>
        <p:spPr>
          <a:xfrm flipH="1">
            <a:off x="4564380" y="-4777740"/>
            <a:ext cx="10795" cy="5731510"/>
          </a:xfrm>
          <a:prstGeom prst="line">
            <a:avLst/>
          </a:prstGeom>
          <a:ln w="6350">
            <a:solidFill>
              <a:srgbClr val="C78F9C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071" name="그룹 9254"/>
          <p:cNvGrpSpPr/>
          <p:nvPr/>
        </p:nvGrpSpPr>
        <p:grpSpPr>
          <a:xfrm>
            <a:off x="1459230" y="-5326380"/>
            <a:ext cx="10632440" cy="13992225"/>
            <a:chOff x="1459230" y="-5326380"/>
            <a:chExt cx="10632440" cy="13992225"/>
          </a:xfrm>
        </p:grpSpPr>
        <p:sp>
          <p:nvSpPr>
            <p:cNvPr id="954" name="자유형: 도형 28"/>
            <p:cNvSpPr/>
            <p:nvPr/>
          </p:nvSpPr>
          <p:spPr>
            <a:xfrm>
              <a:off x="2175510" y="-4589780"/>
              <a:ext cx="7426960" cy="9831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29" y="0"/>
                  </a:moveTo>
                  <a:lnTo>
                    <a:pt x="20371" y="0"/>
                  </a:lnTo>
                  <a:cubicBezTo>
                    <a:pt x="21050" y="0"/>
                    <a:pt x="21600" y="365"/>
                    <a:pt x="21600" y="814"/>
                  </a:cubicBezTo>
                  <a:lnTo>
                    <a:pt x="21600" y="20786"/>
                  </a:lnTo>
                  <a:cubicBezTo>
                    <a:pt x="21600" y="21235"/>
                    <a:pt x="21050" y="21600"/>
                    <a:pt x="20371" y="21600"/>
                  </a:cubicBezTo>
                  <a:lnTo>
                    <a:pt x="1229" y="21600"/>
                  </a:lnTo>
                  <a:cubicBezTo>
                    <a:pt x="550" y="21600"/>
                    <a:pt x="0" y="21235"/>
                    <a:pt x="0" y="20786"/>
                  </a:cubicBezTo>
                  <a:lnTo>
                    <a:pt x="0" y="814"/>
                  </a:lnTo>
                  <a:cubicBezTo>
                    <a:pt x="0" y="365"/>
                    <a:pt x="550" y="0"/>
                    <a:pt x="1229" y="0"/>
                  </a:cubicBezTo>
                  <a:close/>
                </a:path>
              </a:pathLst>
            </a:custGeom>
            <a:solidFill>
              <a:srgbClr val="F3FBF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5" name="자유형: 도형 27"/>
            <p:cNvSpPr/>
            <p:nvPr/>
          </p:nvSpPr>
          <p:spPr>
            <a:xfrm>
              <a:off x="1459230" y="-5326380"/>
              <a:ext cx="10316845" cy="13992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  <a:moveTo>
                    <a:pt x="2385" y="1137"/>
                  </a:moveTo>
                  <a:cubicBezTo>
                    <a:pt x="1896" y="1137"/>
                    <a:pt x="1500" y="1393"/>
                    <a:pt x="1500" y="1709"/>
                  </a:cubicBezTo>
                  <a:lnTo>
                    <a:pt x="1500" y="15741"/>
                  </a:lnTo>
                  <a:cubicBezTo>
                    <a:pt x="1500" y="16057"/>
                    <a:pt x="1896" y="16313"/>
                    <a:pt x="2385" y="16313"/>
                  </a:cubicBezTo>
                  <a:lnTo>
                    <a:pt x="16165" y="16313"/>
                  </a:lnTo>
                  <a:cubicBezTo>
                    <a:pt x="16654" y="16313"/>
                    <a:pt x="17050" y="16057"/>
                    <a:pt x="17050" y="15741"/>
                  </a:cubicBezTo>
                  <a:lnTo>
                    <a:pt x="17050" y="1709"/>
                  </a:lnTo>
                  <a:cubicBezTo>
                    <a:pt x="17050" y="1393"/>
                    <a:pt x="16654" y="1137"/>
                    <a:pt x="16165" y="1137"/>
                  </a:cubicBezTo>
                  <a:lnTo>
                    <a:pt x="2385" y="1137"/>
                  </a:lnTo>
                  <a:close/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6" name="직사각형 29"/>
            <p:cNvSpPr/>
            <p:nvPr/>
          </p:nvSpPr>
          <p:spPr>
            <a:xfrm>
              <a:off x="10027920" y="-5326380"/>
              <a:ext cx="2063750" cy="13982065"/>
            </a:xfrm>
            <a:prstGeom prst="rect">
              <a:avLst/>
            </a:prstGeom>
            <a:solidFill>
              <a:srgbClr val="E7C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7" name="직사각형 71"/>
            <p:cNvSpPr/>
            <p:nvPr/>
          </p:nvSpPr>
          <p:spPr>
            <a:xfrm>
              <a:off x="11661140" y="-5326380"/>
              <a:ext cx="291465" cy="13992225"/>
            </a:xfrm>
            <a:prstGeom prst="rect">
              <a:avLst/>
            </a:pr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8" name="사각형: 둥근 모서리 9220"/>
            <p:cNvSpPr/>
            <p:nvPr/>
          </p:nvSpPr>
          <p:spPr>
            <a:xfrm>
              <a:off x="10026015" y="247650"/>
              <a:ext cx="1614170" cy="902335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961" name="사각형: 둥근 모서리 9222"/>
            <p:cNvGrpSpPr/>
            <p:nvPr/>
          </p:nvGrpSpPr>
          <p:grpSpPr>
            <a:xfrm>
              <a:off x="10143490" y="431800"/>
              <a:ext cx="1376680" cy="548640"/>
              <a:chOff x="10143490" y="431800"/>
              <a:chExt cx="1376680" cy="548640"/>
            </a:xfrm>
          </p:grpSpPr>
          <p:sp>
            <p:nvSpPr>
              <p:cNvPr id="959" name="모서리가 둥근 직사각형"/>
              <p:cNvSpPr/>
              <p:nvPr/>
            </p:nvSpPr>
            <p:spPr>
              <a:xfrm>
                <a:off x="10143490" y="431800"/>
                <a:ext cx="1376680" cy="54864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60" name="지폐투입구"/>
              <p:cNvSpPr txBox="1"/>
              <p:nvPr/>
            </p:nvSpPr>
            <p:spPr>
              <a:xfrm>
                <a:off x="10216515" y="545465"/>
                <a:ext cx="1231265" cy="320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600"/>
                </a:lvl1pPr>
              </a:lstStyle>
              <a:p>
                <a:pPr/>
                <a:r>
                  <a:t>지폐투입구</a:t>
                </a:r>
              </a:p>
            </p:txBody>
          </p:sp>
        </p:grpSp>
        <p:sp>
          <p:nvSpPr>
            <p:cNvPr id="962" name="직사각형 9228"/>
            <p:cNvSpPr/>
            <p:nvPr/>
          </p:nvSpPr>
          <p:spPr>
            <a:xfrm>
              <a:off x="10050145" y="-3387090"/>
              <a:ext cx="1582420" cy="2849880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963" name="그림 923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180955" y="-2456815"/>
              <a:ext cx="1316990" cy="15805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64" name="직사각형 9218"/>
            <p:cNvSpPr/>
            <p:nvPr/>
          </p:nvSpPr>
          <p:spPr>
            <a:xfrm>
              <a:off x="10114280" y="-3199130"/>
              <a:ext cx="1376680" cy="594360"/>
            </a:xfrm>
            <a:prstGeom prst="rect">
              <a:avLst/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5" name="타원 9235"/>
            <p:cNvSpPr/>
            <p:nvPr/>
          </p:nvSpPr>
          <p:spPr>
            <a:xfrm>
              <a:off x="10386695" y="1558925"/>
              <a:ext cx="916305" cy="75438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A6A6A6">
                  <a:alpha val="63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6" name="직선 연결선 89"/>
            <p:cNvSpPr/>
            <p:nvPr/>
          </p:nvSpPr>
          <p:spPr>
            <a:xfrm>
              <a:off x="10560050" y="1936115"/>
              <a:ext cx="574675" cy="0"/>
            </a:xfrm>
            <a:prstGeom prst="line">
              <a:avLst/>
            </a:prstGeom>
            <a:noFill/>
            <a:ln w="19050" cap="flat">
              <a:solidFill>
                <a:srgbClr val="0D0D0D">
                  <a:alpha val="4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7" name="사각형: 둥근 모서리 42"/>
            <p:cNvSpPr/>
            <p:nvPr/>
          </p:nvSpPr>
          <p:spPr>
            <a:xfrm>
              <a:off x="2618105" y="5791200"/>
              <a:ext cx="6374765" cy="2303145"/>
            </a:xfrm>
            <a:prstGeom prst="roundRect">
              <a:avLst>
                <a:gd name="adj" fmla="val 16667"/>
              </a:avLst>
            </a:prstGeom>
            <a:solidFill>
              <a:srgbClr val="0D1214"/>
            </a:solidFill>
            <a:ln w="76200" cap="flat">
              <a:solidFill>
                <a:srgbClr val="E3C7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8" name="Freeform 12"/>
            <p:cNvSpPr/>
            <p:nvPr/>
          </p:nvSpPr>
          <p:spPr>
            <a:xfrm>
              <a:off x="2597785" y="-3596005"/>
              <a:ext cx="911225" cy="1222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890"/>
                  </a:moveTo>
                  <a:lnTo>
                    <a:pt x="0" y="2609"/>
                  </a:lnTo>
                  <a:cubicBezTo>
                    <a:pt x="0" y="2015"/>
                    <a:pt x="594" y="1486"/>
                    <a:pt x="1512" y="1255"/>
                  </a:cubicBezTo>
                  <a:cubicBezTo>
                    <a:pt x="2268" y="1057"/>
                    <a:pt x="2862" y="528"/>
                    <a:pt x="2862" y="0"/>
                  </a:cubicBezTo>
                  <a:lnTo>
                    <a:pt x="18738" y="0"/>
                  </a:lnTo>
                  <a:cubicBezTo>
                    <a:pt x="18738" y="528"/>
                    <a:pt x="19332" y="1057"/>
                    <a:pt x="20088" y="1255"/>
                  </a:cubicBezTo>
                  <a:cubicBezTo>
                    <a:pt x="21006" y="1486"/>
                    <a:pt x="21600" y="2015"/>
                    <a:pt x="21600" y="2609"/>
                  </a:cubicBezTo>
                  <a:lnTo>
                    <a:pt x="21600" y="18991"/>
                  </a:lnTo>
                  <a:cubicBezTo>
                    <a:pt x="21600" y="19585"/>
                    <a:pt x="21006" y="20114"/>
                    <a:pt x="20088" y="20345"/>
                  </a:cubicBezTo>
                  <a:cubicBezTo>
                    <a:pt x="19332" y="20543"/>
                    <a:pt x="18738" y="21072"/>
                    <a:pt x="18738" y="21600"/>
                  </a:cubicBezTo>
                  <a:lnTo>
                    <a:pt x="2862" y="21600"/>
                  </a:lnTo>
                  <a:cubicBezTo>
                    <a:pt x="2862" y="21072"/>
                    <a:pt x="2268" y="20543"/>
                    <a:pt x="1512" y="20345"/>
                  </a:cubicBezTo>
                  <a:cubicBezTo>
                    <a:pt x="594" y="20114"/>
                    <a:pt x="0" y="19585"/>
                    <a:pt x="0" y="18991"/>
                  </a:cubicBezTo>
                  <a:lnTo>
                    <a:pt x="0" y="9710"/>
                  </a:lnTo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9" name="Freeform 16"/>
            <p:cNvSpPr/>
            <p:nvPr/>
          </p:nvSpPr>
          <p:spPr>
            <a:xfrm>
              <a:off x="2703830" y="-3610610"/>
              <a:ext cx="693420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0" name="Freeform 17"/>
            <p:cNvSpPr/>
            <p:nvPr/>
          </p:nvSpPr>
          <p:spPr>
            <a:xfrm>
              <a:off x="2605405" y="-3378835"/>
              <a:ext cx="904240" cy="829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856"/>
                  </a:moveTo>
                  <a:lnTo>
                    <a:pt x="0" y="21600"/>
                  </a:lnTo>
                  <a:lnTo>
                    <a:pt x="0" y="6744"/>
                  </a:lnTo>
                  <a:lnTo>
                    <a:pt x="21600" y="0"/>
                  </a:lnTo>
                  <a:lnTo>
                    <a:pt x="21600" y="14856"/>
                  </a:lnTo>
                  <a:close/>
                </a:path>
              </a:pathLst>
            </a:cu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1" name="Freeform 18"/>
            <p:cNvSpPr/>
            <p:nvPr/>
          </p:nvSpPr>
          <p:spPr>
            <a:xfrm>
              <a:off x="2597785" y="-3301365"/>
              <a:ext cx="912495" cy="653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622"/>
                  </a:moveTo>
                  <a:lnTo>
                    <a:pt x="0" y="21600"/>
                  </a:lnTo>
                  <a:lnTo>
                    <a:pt x="0" y="8978"/>
                  </a:lnTo>
                  <a:lnTo>
                    <a:pt x="21600" y="0"/>
                  </a:lnTo>
                  <a:lnTo>
                    <a:pt x="21600" y="12622"/>
                  </a:lnTo>
                  <a:close/>
                </a:path>
              </a:pathLst>
            </a:custGeom>
            <a:solidFill>
              <a:srgbClr val="E7C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2" name="Freeform 12"/>
            <p:cNvSpPr/>
            <p:nvPr/>
          </p:nvSpPr>
          <p:spPr>
            <a:xfrm>
              <a:off x="4333240" y="-3602355"/>
              <a:ext cx="911225" cy="1222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890"/>
                  </a:moveTo>
                  <a:lnTo>
                    <a:pt x="0" y="2609"/>
                  </a:lnTo>
                  <a:cubicBezTo>
                    <a:pt x="0" y="2015"/>
                    <a:pt x="594" y="1486"/>
                    <a:pt x="1512" y="1255"/>
                  </a:cubicBezTo>
                  <a:cubicBezTo>
                    <a:pt x="2268" y="1057"/>
                    <a:pt x="2862" y="528"/>
                    <a:pt x="2862" y="0"/>
                  </a:cubicBezTo>
                  <a:lnTo>
                    <a:pt x="18738" y="0"/>
                  </a:lnTo>
                  <a:cubicBezTo>
                    <a:pt x="18738" y="528"/>
                    <a:pt x="19332" y="1057"/>
                    <a:pt x="20088" y="1255"/>
                  </a:cubicBezTo>
                  <a:cubicBezTo>
                    <a:pt x="21006" y="1486"/>
                    <a:pt x="21600" y="2015"/>
                    <a:pt x="21600" y="2609"/>
                  </a:cubicBezTo>
                  <a:lnTo>
                    <a:pt x="21600" y="18991"/>
                  </a:lnTo>
                  <a:cubicBezTo>
                    <a:pt x="21600" y="19585"/>
                    <a:pt x="21006" y="20114"/>
                    <a:pt x="20088" y="20345"/>
                  </a:cubicBezTo>
                  <a:cubicBezTo>
                    <a:pt x="19332" y="20543"/>
                    <a:pt x="18738" y="21072"/>
                    <a:pt x="18738" y="21600"/>
                  </a:cubicBezTo>
                  <a:lnTo>
                    <a:pt x="2862" y="21600"/>
                  </a:lnTo>
                  <a:cubicBezTo>
                    <a:pt x="2862" y="21072"/>
                    <a:pt x="2268" y="20543"/>
                    <a:pt x="1512" y="20345"/>
                  </a:cubicBezTo>
                  <a:cubicBezTo>
                    <a:pt x="594" y="20114"/>
                    <a:pt x="0" y="19585"/>
                    <a:pt x="0" y="18991"/>
                  </a:cubicBezTo>
                  <a:lnTo>
                    <a:pt x="0" y="9710"/>
                  </a:lnTo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3" name="Freeform 16"/>
            <p:cNvSpPr/>
            <p:nvPr/>
          </p:nvSpPr>
          <p:spPr>
            <a:xfrm>
              <a:off x="4439285" y="-3616960"/>
              <a:ext cx="693420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4" name="Freeform 17"/>
            <p:cNvSpPr/>
            <p:nvPr/>
          </p:nvSpPr>
          <p:spPr>
            <a:xfrm>
              <a:off x="4340225" y="-3385185"/>
              <a:ext cx="904240" cy="829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856"/>
                  </a:moveTo>
                  <a:lnTo>
                    <a:pt x="0" y="21600"/>
                  </a:lnTo>
                  <a:lnTo>
                    <a:pt x="0" y="6744"/>
                  </a:lnTo>
                  <a:lnTo>
                    <a:pt x="21600" y="0"/>
                  </a:lnTo>
                  <a:lnTo>
                    <a:pt x="21600" y="14856"/>
                  </a:lnTo>
                  <a:close/>
                </a:path>
              </a:pathLst>
            </a:cu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5" name="Freeform 18"/>
            <p:cNvSpPr/>
            <p:nvPr/>
          </p:nvSpPr>
          <p:spPr>
            <a:xfrm>
              <a:off x="4333240" y="-3307715"/>
              <a:ext cx="912495" cy="653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622"/>
                  </a:moveTo>
                  <a:lnTo>
                    <a:pt x="0" y="21600"/>
                  </a:lnTo>
                  <a:lnTo>
                    <a:pt x="0" y="8978"/>
                  </a:lnTo>
                  <a:lnTo>
                    <a:pt x="21600" y="0"/>
                  </a:lnTo>
                  <a:lnTo>
                    <a:pt x="21600" y="12622"/>
                  </a:lnTo>
                  <a:close/>
                </a:path>
              </a:pathLst>
            </a:custGeom>
            <a:solidFill>
              <a:srgbClr val="E7C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6" name="Freeform 12"/>
            <p:cNvSpPr/>
            <p:nvPr/>
          </p:nvSpPr>
          <p:spPr>
            <a:xfrm>
              <a:off x="6186805" y="-3589020"/>
              <a:ext cx="911225" cy="1222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890"/>
                  </a:moveTo>
                  <a:lnTo>
                    <a:pt x="0" y="2609"/>
                  </a:lnTo>
                  <a:cubicBezTo>
                    <a:pt x="0" y="2015"/>
                    <a:pt x="594" y="1486"/>
                    <a:pt x="1512" y="1255"/>
                  </a:cubicBezTo>
                  <a:cubicBezTo>
                    <a:pt x="2268" y="1057"/>
                    <a:pt x="2862" y="528"/>
                    <a:pt x="2862" y="0"/>
                  </a:cubicBezTo>
                  <a:lnTo>
                    <a:pt x="18738" y="0"/>
                  </a:lnTo>
                  <a:cubicBezTo>
                    <a:pt x="18738" y="528"/>
                    <a:pt x="19332" y="1057"/>
                    <a:pt x="20088" y="1255"/>
                  </a:cubicBezTo>
                  <a:cubicBezTo>
                    <a:pt x="21006" y="1486"/>
                    <a:pt x="21600" y="2015"/>
                    <a:pt x="21600" y="2609"/>
                  </a:cubicBezTo>
                  <a:lnTo>
                    <a:pt x="21600" y="18991"/>
                  </a:lnTo>
                  <a:cubicBezTo>
                    <a:pt x="21600" y="19585"/>
                    <a:pt x="21006" y="20114"/>
                    <a:pt x="20088" y="20345"/>
                  </a:cubicBezTo>
                  <a:cubicBezTo>
                    <a:pt x="19332" y="20543"/>
                    <a:pt x="18738" y="21072"/>
                    <a:pt x="18738" y="21600"/>
                  </a:cubicBezTo>
                  <a:lnTo>
                    <a:pt x="2862" y="21600"/>
                  </a:lnTo>
                  <a:cubicBezTo>
                    <a:pt x="2862" y="21072"/>
                    <a:pt x="2268" y="20543"/>
                    <a:pt x="1512" y="20345"/>
                  </a:cubicBezTo>
                  <a:cubicBezTo>
                    <a:pt x="594" y="20114"/>
                    <a:pt x="0" y="19585"/>
                    <a:pt x="0" y="18991"/>
                  </a:cubicBezTo>
                  <a:lnTo>
                    <a:pt x="0" y="9710"/>
                  </a:lnTo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7" name="Freeform 16"/>
            <p:cNvSpPr/>
            <p:nvPr/>
          </p:nvSpPr>
          <p:spPr>
            <a:xfrm>
              <a:off x="6292850" y="-3604260"/>
              <a:ext cx="693420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8" name="Freeform 17"/>
            <p:cNvSpPr/>
            <p:nvPr/>
          </p:nvSpPr>
          <p:spPr>
            <a:xfrm>
              <a:off x="6193790" y="-3371850"/>
              <a:ext cx="904240" cy="829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856"/>
                  </a:moveTo>
                  <a:lnTo>
                    <a:pt x="0" y="21600"/>
                  </a:lnTo>
                  <a:lnTo>
                    <a:pt x="0" y="6744"/>
                  </a:lnTo>
                  <a:lnTo>
                    <a:pt x="21600" y="0"/>
                  </a:lnTo>
                  <a:lnTo>
                    <a:pt x="21600" y="14856"/>
                  </a:lnTo>
                  <a:close/>
                </a:path>
              </a:pathLst>
            </a:cu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9" name="Freeform 18"/>
            <p:cNvSpPr/>
            <p:nvPr/>
          </p:nvSpPr>
          <p:spPr>
            <a:xfrm>
              <a:off x="6186805" y="-3294380"/>
              <a:ext cx="912495" cy="653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622"/>
                  </a:moveTo>
                  <a:lnTo>
                    <a:pt x="0" y="21600"/>
                  </a:lnTo>
                  <a:lnTo>
                    <a:pt x="0" y="8978"/>
                  </a:lnTo>
                  <a:lnTo>
                    <a:pt x="21600" y="0"/>
                  </a:lnTo>
                  <a:lnTo>
                    <a:pt x="21600" y="12622"/>
                  </a:lnTo>
                  <a:close/>
                </a:path>
              </a:pathLst>
            </a:custGeom>
            <a:solidFill>
              <a:srgbClr val="E7C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0" name="Freeform 12"/>
            <p:cNvSpPr/>
            <p:nvPr/>
          </p:nvSpPr>
          <p:spPr>
            <a:xfrm>
              <a:off x="8003540" y="-3604895"/>
              <a:ext cx="911225" cy="1222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890"/>
                  </a:moveTo>
                  <a:lnTo>
                    <a:pt x="0" y="2609"/>
                  </a:lnTo>
                  <a:cubicBezTo>
                    <a:pt x="0" y="2015"/>
                    <a:pt x="594" y="1486"/>
                    <a:pt x="1512" y="1255"/>
                  </a:cubicBezTo>
                  <a:cubicBezTo>
                    <a:pt x="2268" y="1057"/>
                    <a:pt x="2862" y="528"/>
                    <a:pt x="2862" y="0"/>
                  </a:cubicBezTo>
                  <a:lnTo>
                    <a:pt x="18738" y="0"/>
                  </a:lnTo>
                  <a:cubicBezTo>
                    <a:pt x="18738" y="528"/>
                    <a:pt x="19332" y="1057"/>
                    <a:pt x="20088" y="1255"/>
                  </a:cubicBezTo>
                  <a:cubicBezTo>
                    <a:pt x="21006" y="1486"/>
                    <a:pt x="21600" y="2015"/>
                    <a:pt x="21600" y="2609"/>
                  </a:cubicBezTo>
                  <a:lnTo>
                    <a:pt x="21600" y="18991"/>
                  </a:lnTo>
                  <a:cubicBezTo>
                    <a:pt x="21600" y="19585"/>
                    <a:pt x="21006" y="20114"/>
                    <a:pt x="20088" y="20345"/>
                  </a:cubicBezTo>
                  <a:cubicBezTo>
                    <a:pt x="19332" y="20543"/>
                    <a:pt x="18738" y="21072"/>
                    <a:pt x="18738" y="21600"/>
                  </a:cubicBezTo>
                  <a:lnTo>
                    <a:pt x="2862" y="21600"/>
                  </a:lnTo>
                  <a:cubicBezTo>
                    <a:pt x="2862" y="21072"/>
                    <a:pt x="2268" y="20543"/>
                    <a:pt x="1512" y="20345"/>
                  </a:cubicBezTo>
                  <a:cubicBezTo>
                    <a:pt x="594" y="20114"/>
                    <a:pt x="0" y="19585"/>
                    <a:pt x="0" y="18991"/>
                  </a:cubicBezTo>
                  <a:lnTo>
                    <a:pt x="0" y="9710"/>
                  </a:lnTo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1" name="Freeform 16"/>
            <p:cNvSpPr/>
            <p:nvPr/>
          </p:nvSpPr>
          <p:spPr>
            <a:xfrm>
              <a:off x="8109585" y="-3619500"/>
              <a:ext cx="693420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2" name="Freeform 17"/>
            <p:cNvSpPr/>
            <p:nvPr/>
          </p:nvSpPr>
          <p:spPr>
            <a:xfrm>
              <a:off x="8010525" y="-3387725"/>
              <a:ext cx="904240" cy="829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856"/>
                  </a:moveTo>
                  <a:lnTo>
                    <a:pt x="0" y="21600"/>
                  </a:lnTo>
                  <a:lnTo>
                    <a:pt x="0" y="6744"/>
                  </a:lnTo>
                  <a:lnTo>
                    <a:pt x="21600" y="0"/>
                  </a:lnTo>
                  <a:lnTo>
                    <a:pt x="21600" y="14856"/>
                  </a:lnTo>
                  <a:close/>
                </a:path>
              </a:pathLst>
            </a:cu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3" name="Freeform 18"/>
            <p:cNvSpPr/>
            <p:nvPr/>
          </p:nvSpPr>
          <p:spPr>
            <a:xfrm>
              <a:off x="8003540" y="-3310255"/>
              <a:ext cx="912495" cy="653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622"/>
                  </a:moveTo>
                  <a:lnTo>
                    <a:pt x="0" y="21600"/>
                  </a:lnTo>
                  <a:lnTo>
                    <a:pt x="0" y="8978"/>
                  </a:lnTo>
                  <a:lnTo>
                    <a:pt x="21600" y="0"/>
                  </a:lnTo>
                  <a:lnTo>
                    <a:pt x="21600" y="12622"/>
                  </a:lnTo>
                  <a:close/>
                </a:path>
              </a:pathLst>
            </a:custGeom>
            <a:solidFill>
              <a:srgbClr val="E7C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4" name="Freeform 16"/>
            <p:cNvSpPr/>
            <p:nvPr/>
          </p:nvSpPr>
          <p:spPr>
            <a:xfrm>
              <a:off x="6395720" y="975360"/>
              <a:ext cx="2244725" cy="17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5" name="타원 66"/>
            <p:cNvSpPr/>
            <p:nvPr/>
          </p:nvSpPr>
          <p:spPr>
            <a:xfrm>
              <a:off x="2776855" y="-2880995"/>
              <a:ext cx="619125" cy="640715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6" name="타원 104"/>
            <p:cNvSpPr/>
            <p:nvPr/>
          </p:nvSpPr>
          <p:spPr>
            <a:xfrm>
              <a:off x="4506595" y="-2906395"/>
              <a:ext cx="619125" cy="640715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7" name="타원 105"/>
            <p:cNvSpPr/>
            <p:nvPr/>
          </p:nvSpPr>
          <p:spPr>
            <a:xfrm>
              <a:off x="6348730" y="-2907030"/>
              <a:ext cx="619125" cy="640715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8" name="타원 106"/>
            <p:cNvSpPr/>
            <p:nvPr/>
          </p:nvSpPr>
          <p:spPr>
            <a:xfrm>
              <a:off x="8156575" y="-2890520"/>
              <a:ext cx="619125" cy="640715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9" name="Freeform 22"/>
            <p:cNvSpPr/>
            <p:nvPr/>
          </p:nvSpPr>
          <p:spPr>
            <a:xfrm>
              <a:off x="2511425" y="-988060"/>
              <a:ext cx="1125220" cy="1181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7281" y="901"/>
                  </a:lnTo>
                  <a:lnTo>
                    <a:pt x="14040" y="0"/>
                  </a:lnTo>
                  <a:lnTo>
                    <a:pt x="10802" y="901"/>
                  </a:lnTo>
                  <a:lnTo>
                    <a:pt x="7560" y="0"/>
                  </a:lnTo>
                  <a:lnTo>
                    <a:pt x="4319" y="90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726" y="5951"/>
                    <a:pt x="1090" y="8371"/>
                    <a:pt x="1081" y="10801"/>
                  </a:cubicBezTo>
                  <a:cubicBezTo>
                    <a:pt x="1069" y="13229"/>
                    <a:pt x="705" y="15646"/>
                    <a:pt x="0" y="18000"/>
                  </a:cubicBezTo>
                  <a:lnTo>
                    <a:pt x="0" y="21600"/>
                  </a:lnTo>
                  <a:lnTo>
                    <a:pt x="4319" y="20701"/>
                  </a:lnTo>
                  <a:lnTo>
                    <a:pt x="7560" y="21600"/>
                  </a:lnTo>
                  <a:lnTo>
                    <a:pt x="10802" y="20701"/>
                  </a:lnTo>
                  <a:lnTo>
                    <a:pt x="14040" y="21600"/>
                  </a:lnTo>
                  <a:lnTo>
                    <a:pt x="17281" y="20701"/>
                  </a:lnTo>
                  <a:lnTo>
                    <a:pt x="21600" y="21600"/>
                  </a:lnTo>
                  <a:lnTo>
                    <a:pt x="21600" y="18000"/>
                  </a:lnTo>
                  <a:cubicBezTo>
                    <a:pt x="20874" y="15649"/>
                    <a:pt x="20510" y="13229"/>
                    <a:pt x="20522" y="10801"/>
                  </a:cubicBezTo>
                  <a:cubicBezTo>
                    <a:pt x="20531" y="8374"/>
                    <a:pt x="20895" y="5956"/>
                    <a:pt x="21600" y="3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0" name="Freeform 23"/>
            <p:cNvSpPr/>
            <p:nvPr/>
          </p:nvSpPr>
          <p:spPr>
            <a:xfrm>
              <a:off x="2511425" y="-988060"/>
              <a:ext cx="168910" cy="1181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4353" y="18000"/>
                  </a:moveTo>
                  <a:cubicBezTo>
                    <a:pt x="19036" y="15646"/>
                    <a:pt x="21459" y="13229"/>
                    <a:pt x="21539" y="10801"/>
                  </a:cubicBezTo>
                  <a:cubicBezTo>
                    <a:pt x="21600" y="8371"/>
                    <a:pt x="19178" y="5951"/>
                    <a:pt x="14353" y="3600"/>
                  </a:cubicBezTo>
                  <a:lnTo>
                    <a:pt x="14353" y="45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4825" y="5951"/>
                    <a:pt x="7247" y="8371"/>
                    <a:pt x="7187" y="10801"/>
                  </a:cubicBezTo>
                  <a:cubicBezTo>
                    <a:pt x="7106" y="13229"/>
                    <a:pt x="4683" y="15646"/>
                    <a:pt x="0" y="18000"/>
                  </a:cubicBezTo>
                  <a:lnTo>
                    <a:pt x="0" y="21600"/>
                  </a:lnTo>
                  <a:lnTo>
                    <a:pt x="14353" y="21152"/>
                  </a:lnTo>
                  <a:lnTo>
                    <a:pt x="14353" y="18000"/>
                  </a:lnTo>
                  <a:close/>
                </a:path>
              </a:pathLst>
            </a:custGeom>
            <a:solidFill>
              <a:srgbClr val="C78F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1" name="Freeform 24"/>
            <p:cNvSpPr/>
            <p:nvPr/>
          </p:nvSpPr>
          <p:spPr>
            <a:xfrm>
              <a:off x="2511425" y="-988060"/>
              <a:ext cx="1125220" cy="196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4328" y="5400"/>
                  </a:lnTo>
                  <a:lnTo>
                    <a:pt x="7545" y="0"/>
                  </a:lnTo>
                  <a:lnTo>
                    <a:pt x="10800" y="5400"/>
                  </a:lnTo>
                  <a:lnTo>
                    <a:pt x="14055" y="0"/>
                  </a:lnTo>
                  <a:lnTo>
                    <a:pt x="17272" y="54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2" name="Freeform 25"/>
            <p:cNvSpPr/>
            <p:nvPr/>
          </p:nvSpPr>
          <p:spPr>
            <a:xfrm>
              <a:off x="2511425" y="-988060"/>
              <a:ext cx="111760" cy="196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3" name="Freeform 26"/>
            <p:cNvSpPr/>
            <p:nvPr/>
          </p:nvSpPr>
          <p:spPr>
            <a:xfrm>
              <a:off x="2511425" y="-4445"/>
              <a:ext cx="1125220" cy="197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7272" y="16248"/>
                  </a:lnTo>
                  <a:lnTo>
                    <a:pt x="14055" y="21600"/>
                  </a:lnTo>
                  <a:lnTo>
                    <a:pt x="10800" y="16248"/>
                  </a:lnTo>
                  <a:lnTo>
                    <a:pt x="7545" y="21600"/>
                  </a:lnTo>
                  <a:lnTo>
                    <a:pt x="4328" y="16248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4" name="Freeform 27"/>
            <p:cNvSpPr/>
            <p:nvPr/>
          </p:nvSpPr>
          <p:spPr>
            <a:xfrm>
              <a:off x="2511425" y="-4445"/>
              <a:ext cx="111760" cy="197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892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5" name="Freeform 22"/>
            <p:cNvSpPr/>
            <p:nvPr/>
          </p:nvSpPr>
          <p:spPr>
            <a:xfrm>
              <a:off x="4273550" y="-1016000"/>
              <a:ext cx="1125220" cy="1181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7281" y="901"/>
                  </a:lnTo>
                  <a:lnTo>
                    <a:pt x="14040" y="0"/>
                  </a:lnTo>
                  <a:lnTo>
                    <a:pt x="10802" y="901"/>
                  </a:lnTo>
                  <a:lnTo>
                    <a:pt x="7560" y="0"/>
                  </a:lnTo>
                  <a:lnTo>
                    <a:pt x="4319" y="90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726" y="5951"/>
                    <a:pt x="1090" y="8371"/>
                    <a:pt x="1081" y="10801"/>
                  </a:cubicBezTo>
                  <a:cubicBezTo>
                    <a:pt x="1069" y="13229"/>
                    <a:pt x="705" y="15646"/>
                    <a:pt x="0" y="18000"/>
                  </a:cubicBezTo>
                  <a:lnTo>
                    <a:pt x="0" y="21600"/>
                  </a:lnTo>
                  <a:lnTo>
                    <a:pt x="4319" y="20701"/>
                  </a:lnTo>
                  <a:lnTo>
                    <a:pt x="7560" y="21600"/>
                  </a:lnTo>
                  <a:lnTo>
                    <a:pt x="10802" y="20701"/>
                  </a:lnTo>
                  <a:lnTo>
                    <a:pt x="14040" y="21600"/>
                  </a:lnTo>
                  <a:lnTo>
                    <a:pt x="17281" y="20701"/>
                  </a:lnTo>
                  <a:lnTo>
                    <a:pt x="21600" y="21600"/>
                  </a:lnTo>
                  <a:lnTo>
                    <a:pt x="21600" y="18000"/>
                  </a:lnTo>
                  <a:cubicBezTo>
                    <a:pt x="20874" y="15649"/>
                    <a:pt x="20510" y="13229"/>
                    <a:pt x="20522" y="10801"/>
                  </a:cubicBezTo>
                  <a:cubicBezTo>
                    <a:pt x="20531" y="8374"/>
                    <a:pt x="20895" y="5956"/>
                    <a:pt x="21600" y="3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6" name="Freeform 23"/>
            <p:cNvSpPr/>
            <p:nvPr/>
          </p:nvSpPr>
          <p:spPr>
            <a:xfrm>
              <a:off x="4273550" y="-1016000"/>
              <a:ext cx="168910" cy="1181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4353" y="18000"/>
                  </a:moveTo>
                  <a:cubicBezTo>
                    <a:pt x="19036" y="15646"/>
                    <a:pt x="21459" y="13229"/>
                    <a:pt x="21539" y="10801"/>
                  </a:cubicBezTo>
                  <a:cubicBezTo>
                    <a:pt x="21600" y="8371"/>
                    <a:pt x="19178" y="5951"/>
                    <a:pt x="14353" y="3600"/>
                  </a:cubicBezTo>
                  <a:lnTo>
                    <a:pt x="14353" y="45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4825" y="5951"/>
                    <a:pt x="7247" y="8371"/>
                    <a:pt x="7187" y="10801"/>
                  </a:cubicBezTo>
                  <a:cubicBezTo>
                    <a:pt x="7106" y="13229"/>
                    <a:pt x="4683" y="15646"/>
                    <a:pt x="0" y="18000"/>
                  </a:cubicBezTo>
                  <a:lnTo>
                    <a:pt x="0" y="21600"/>
                  </a:lnTo>
                  <a:lnTo>
                    <a:pt x="14353" y="21152"/>
                  </a:lnTo>
                  <a:lnTo>
                    <a:pt x="14353" y="18000"/>
                  </a:lnTo>
                  <a:close/>
                </a:path>
              </a:pathLst>
            </a:custGeom>
            <a:solidFill>
              <a:srgbClr val="C78F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7" name="Freeform 24"/>
            <p:cNvSpPr/>
            <p:nvPr/>
          </p:nvSpPr>
          <p:spPr>
            <a:xfrm>
              <a:off x="4273550" y="-1016000"/>
              <a:ext cx="1125220" cy="196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4328" y="5400"/>
                  </a:lnTo>
                  <a:lnTo>
                    <a:pt x="7545" y="0"/>
                  </a:lnTo>
                  <a:lnTo>
                    <a:pt x="10800" y="5400"/>
                  </a:lnTo>
                  <a:lnTo>
                    <a:pt x="14055" y="0"/>
                  </a:lnTo>
                  <a:lnTo>
                    <a:pt x="17272" y="54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8" name="Freeform 25"/>
            <p:cNvSpPr/>
            <p:nvPr/>
          </p:nvSpPr>
          <p:spPr>
            <a:xfrm>
              <a:off x="4273550" y="-1016000"/>
              <a:ext cx="111760" cy="196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9" name="Freeform 26"/>
            <p:cNvSpPr/>
            <p:nvPr/>
          </p:nvSpPr>
          <p:spPr>
            <a:xfrm>
              <a:off x="4273550" y="-32385"/>
              <a:ext cx="1125220" cy="197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7272" y="16248"/>
                  </a:lnTo>
                  <a:lnTo>
                    <a:pt x="14055" y="21600"/>
                  </a:lnTo>
                  <a:lnTo>
                    <a:pt x="10800" y="16248"/>
                  </a:lnTo>
                  <a:lnTo>
                    <a:pt x="7545" y="21600"/>
                  </a:lnTo>
                  <a:lnTo>
                    <a:pt x="4328" y="16248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0" name="Freeform 27"/>
            <p:cNvSpPr/>
            <p:nvPr/>
          </p:nvSpPr>
          <p:spPr>
            <a:xfrm>
              <a:off x="4273550" y="-32385"/>
              <a:ext cx="111760" cy="197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892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1" name="Freeform 22"/>
            <p:cNvSpPr/>
            <p:nvPr/>
          </p:nvSpPr>
          <p:spPr>
            <a:xfrm>
              <a:off x="6085840" y="-995680"/>
              <a:ext cx="1125220" cy="1181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7281" y="901"/>
                  </a:lnTo>
                  <a:lnTo>
                    <a:pt x="14040" y="0"/>
                  </a:lnTo>
                  <a:lnTo>
                    <a:pt x="10802" y="901"/>
                  </a:lnTo>
                  <a:lnTo>
                    <a:pt x="7560" y="0"/>
                  </a:lnTo>
                  <a:lnTo>
                    <a:pt x="4319" y="90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726" y="5951"/>
                    <a:pt x="1090" y="8371"/>
                    <a:pt x="1081" y="10801"/>
                  </a:cubicBezTo>
                  <a:cubicBezTo>
                    <a:pt x="1069" y="13229"/>
                    <a:pt x="705" y="15646"/>
                    <a:pt x="0" y="18000"/>
                  </a:cubicBezTo>
                  <a:lnTo>
                    <a:pt x="0" y="21600"/>
                  </a:lnTo>
                  <a:lnTo>
                    <a:pt x="4319" y="20701"/>
                  </a:lnTo>
                  <a:lnTo>
                    <a:pt x="7560" y="21600"/>
                  </a:lnTo>
                  <a:lnTo>
                    <a:pt x="10802" y="20701"/>
                  </a:lnTo>
                  <a:lnTo>
                    <a:pt x="14040" y="21600"/>
                  </a:lnTo>
                  <a:lnTo>
                    <a:pt x="17281" y="20701"/>
                  </a:lnTo>
                  <a:lnTo>
                    <a:pt x="21600" y="21600"/>
                  </a:lnTo>
                  <a:lnTo>
                    <a:pt x="21600" y="18000"/>
                  </a:lnTo>
                  <a:cubicBezTo>
                    <a:pt x="20874" y="15649"/>
                    <a:pt x="20510" y="13229"/>
                    <a:pt x="20522" y="10801"/>
                  </a:cubicBezTo>
                  <a:cubicBezTo>
                    <a:pt x="20531" y="8374"/>
                    <a:pt x="20895" y="5956"/>
                    <a:pt x="21600" y="3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2" name="Freeform 23"/>
            <p:cNvSpPr/>
            <p:nvPr/>
          </p:nvSpPr>
          <p:spPr>
            <a:xfrm>
              <a:off x="6085840" y="-995680"/>
              <a:ext cx="168910" cy="1181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4353" y="18000"/>
                  </a:moveTo>
                  <a:cubicBezTo>
                    <a:pt x="19036" y="15646"/>
                    <a:pt x="21459" y="13229"/>
                    <a:pt x="21539" y="10801"/>
                  </a:cubicBezTo>
                  <a:cubicBezTo>
                    <a:pt x="21600" y="8371"/>
                    <a:pt x="19178" y="5951"/>
                    <a:pt x="14353" y="3600"/>
                  </a:cubicBezTo>
                  <a:lnTo>
                    <a:pt x="14353" y="45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4825" y="5951"/>
                    <a:pt x="7247" y="8371"/>
                    <a:pt x="7187" y="10801"/>
                  </a:cubicBezTo>
                  <a:cubicBezTo>
                    <a:pt x="7106" y="13229"/>
                    <a:pt x="4683" y="15646"/>
                    <a:pt x="0" y="18000"/>
                  </a:cubicBezTo>
                  <a:lnTo>
                    <a:pt x="0" y="21600"/>
                  </a:lnTo>
                  <a:lnTo>
                    <a:pt x="14353" y="21152"/>
                  </a:lnTo>
                  <a:lnTo>
                    <a:pt x="14353" y="18000"/>
                  </a:lnTo>
                  <a:close/>
                </a:path>
              </a:pathLst>
            </a:custGeom>
            <a:solidFill>
              <a:srgbClr val="C78F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3" name="Freeform 24"/>
            <p:cNvSpPr/>
            <p:nvPr/>
          </p:nvSpPr>
          <p:spPr>
            <a:xfrm>
              <a:off x="6085840" y="-995680"/>
              <a:ext cx="1125220" cy="196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4328" y="5400"/>
                  </a:lnTo>
                  <a:lnTo>
                    <a:pt x="7545" y="0"/>
                  </a:lnTo>
                  <a:lnTo>
                    <a:pt x="10800" y="5400"/>
                  </a:lnTo>
                  <a:lnTo>
                    <a:pt x="14055" y="0"/>
                  </a:lnTo>
                  <a:lnTo>
                    <a:pt x="17272" y="54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4" name="Freeform 25"/>
            <p:cNvSpPr/>
            <p:nvPr/>
          </p:nvSpPr>
          <p:spPr>
            <a:xfrm>
              <a:off x="6085840" y="-995680"/>
              <a:ext cx="111760" cy="196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5" name="Freeform 26"/>
            <p:cNvSpPr/>
            <p:nvPr/>
          </p:nvSpPr>
          <p:spPr>
            <a:xfrm>
              <a:off x="6085840" y="-12065"/>
              <a:ext cx="1125220" cy="197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7272" y="16248"/>
                  </a:lnTo>
                  <a:lnTo>
                    <a:pt x="14055" y="21600"/>
                  </a:lnTo>
                  <a:lnTo>
                    <a:pt x="10800" y="16248"/>
                  </a:lnTo>
                  <a:lnTo>
                    <a:pt x="7545" y="21600"/>
                  </a:lnTo>
                  <a:lnTo>
                    <a:pt x="4328" y="16248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6" name="Freeform 27"/>
            <p:cNvSpPr/>
            <p:nvPr/>
          </p:nvSpPr>
          <p:spPr>
            <a:xfrm>
              <a:off x="6085840" y="-12065"/>
              <a:ext cx="111760" cy="197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892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7" name="Freeform 22"/>
            <p:cNvSpPr/>
            <p:nvPr/>
          </p:nvSpPr>
          <p:spPr>
            <a:xfrm>
              <a:off x="7888605" y="-984250"/>
              <a:ext cx="1125220" cy="1181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7281" y="901"/>
                  </a:lnTo>
                  <a:lnTo>
                    <a:pt x="14040" y="0"/>
                  </a:lnTo>
                  <a:lnTo>
                    <a:pt x="10802" y="901"/>
                  </a:lnTo>
                  <a:lnTo>
                    <a:pt x="7560" y="0"/>
                  </a:lnTo>
                  <a:lnTo>
                    <a:pt x="4319" y="90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726" y="5951"/>
                    <a:pt x="1090" y="8371"/>
                    <a:pt x="1081" y="10801"/>
                  </a:cubicBezTo>
                  <a:cubicBezTo>
                    <a:pt x="1069" y="13229"/>
                    <a:pt x="705" y="15646"/>
                    <a:pt x="0" y="18000"/>
                  </a:cubicBezTo>
                  <a:lnTo>
                    <a:pt x="0" y="21600"/>
                  </a:lnTo>
                  <a:lnTo>
                    <a:pt x="4319" y="20701"/>
                  </a:lnTo>
                  <a:lnTo>
                    <a:pt x="7560" y="21600"/>
                  </a:lnTo>
                  <a:lnTo>
                    <a:pt x="10802" y="20701"/>
                  </a:lnTo>
                  <a:lnTo>
                    <a:pt x="14040" y="21600"/>
                  </a:lnTo>
                  <a:lnTo>
                    <a:pt x="17281" y="20701"/>
                  </a:lnTo>
                  <a:lnTo>
                    <a:pt x="21600" y="21600"/>
                  </a:lnTo>
                  <a:lnTo>
                    <a:pt x="21600" y="18000"/>
                  </a:lnTo>
                  <a:cubicBezTo>
                    <a:pt x="20874" y="15649"/>
                    <a:pt x="20510" y="13229"/>
                    <a:pt x="20522" y="10801"/>
                  </a:cubicBezTo>
                  <a:cubicBezTo>
                    <a:pt x="20531" y="8374"/>
                    <a:pt x="20895" y="5956"/>
                    <a:pt x="21600" y="3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8" name="Freeform 23"/>
            <p:cNvSpPr/>
            <p:nvPr/>
          </p:nvSpPr>
          <p:spPr>
            <a:xfrm>
              <a:off x="7888605" y="-984250"/>
              <a:ext cx="168910" cy="1181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4353" y="18000"/>
                  </a:moveTo>
                  <a:cubicBezTo>
                    <a:pt x="19036" y="15646"/>
                    <a:pt x="21459" y="13229"/>
                    <a:pt x="21539" y="10801"/>
                  </a:cubicBezTo>
                  <a:cubicBezTo>
                    <a:pt x="21600" y="8371"/>
                    <a:pt x="19178" y="5951"/>
                    <a:pt x="14353" y="3600"/>
                  </a:cubicBezTo>
                  <a:lnTo>
                    <a:pt x="14353" y="45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4825" y="5951"/>
                    <a:pt x="7247" y="8371"/>
                    <a:pt x="7187" y="10801"/>
                  </a:cubicBezTo>
                  <a:cubicBezTo>
                    <a:pt x="7106" y="13229"/>
                    <a:pt x="4683" y="15646"/>
                    <a:pt x="0" y="18000"/>
                  </a:cubicBezTo>
                  <a:lnTo>
                    <a:pt x="0" y="21600"/>
                  </a:lnTo>
                  <a:lnTo>
                    <a:pt x="14353" y="21152"/>
                  </a:lnTo>
                  <a:lnTo>
                    <a:pt x="14353" y="18000"/>
                  </a:lnTo>
                  <a:close/>
                </a:path>
              </a:pathLst>
            </a:custGeom>
            <a:solidFill>
              <a:srgbClr val="C78F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9" name="Freeform 24"/>
            <p:cNvSpPr/>
            <p:nvPr/>
          </p:nvSpPr>
          <p:spPr>
            <a:xfrm>
              <a:off x="7888605" y="-984250"/>
              <a:ext cx="1125220" cy="196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4328" y="5400"/>
                  </a:lnTo>
                  <a:lnTo>
                    <a:pt x="7545" y="0"/>
                  </a:lnTo>
                  <a:lnTo>
                    <a:pt x="10800" y="5400"/>
                  </a:lnTo>
                  <a:lnTo>
                    <a:pt x="14055" y="0"/>
                  </a:lnTo>
                  <a:lnTo>
                    <a:pt x="17272" y="54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0" name="Freeform 25"/>
            <p:cNvSpPr/>
            <p:nvPr/>
          </p:nvSpPr>
          <p:spPr>
            <a:xfrm>
              <a:off x="7888605" y="-984250"/>
              <a:ext cx="111760" cy="196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1" name="Freeform 26"/>
            <p:cNvSpPr/>
            <p:nvPr/>
          </p:nvSpPr>
          <p:spPr>
            <a:xfrm>
              <a:off x="7888605" y="-635"/>
              <a:ext cx="1125220" cy="197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7272" y="16248"/>
                  </a:lnTo>
                  <a:lnTo>
                    <a:pt x="14055" y="21600"/>
                  </a:lnTo>
                  <a:lnTo>
                    <a:pt x="10800" y="16248"/>
                  </a:lnTo>
                  <a:lnTo>
                    <a:pt x="7545" y="21600"/>
                  </a:lnTo>
                  <a:lnTo>
                    <a:pt x="4328" y="16248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2" name="Freeform 27"/>
            <p:cNvSpPr/>
            <p:nvPr/>
          </p:nvSpPr>
          <p:spPr>
            <a:xfrm>
              <a:off x="7888605" y="-635"/>
              <a:ext cx="111760" cy="197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892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3" name="타원 109"/>
            <p:cNvSpPr/>
            <p:nvPr/>
          </p:nvSpPr>
          <p:spPr>
            <a:xfrm>
              <a:off x="2824480" y="-288290"/>
              <a:ext cx="619125" cy="640715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14" name="타원 110"/>
            <p:cNvSpPr/>
            <p:nvPr/>
          </p:nvSpPr>
          <p:spPr>
            <a:xfrm>
              <a:off x="4553585" y="-313690"/>
              <a:ext cx="619125" cy="640715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15" name="타원 111"/>
            <p:cNvSpPr/>
            <p:nvPr/>
          </p:nvSpPr>
          <p:spPr>
            <a:xfrm>
              <a:off x="6395720" y="-314960"/>
              <a:ext cx="619125" cy="640715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16" name="타원 112"/>
            <p:cNvSpPr/>
            <p:nvPr/>
          </p:nvSpPr>
          <p:spPr>
            <a:xfrm>
              <a:off x="8203565" y="-298450"/>
              <a:ext cx="619125" cy="640715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019" name="그룹 15"/>
            <p:cNvGrpSpPr/>
            <p:nvPr/>
          </p:nvGrpSpPr>
          <p:grpSpPr>
            <a:xfrm>
              <a:off x="2175510" y="-2373630"/>
              <a:ext cx="7426960" cy="970915"/>
              <a:chOff x="2175510" y="-2373630"/>
              <a:chExt cx="7426960" cy="970915"/>
            </a:xfrm>
          </p:grpSpPr>
          <p:sp>
            <p:nvSpPr>
              <p:cNvPr id="1017" name="직사각형 10"/>
              <p:cNvSpPr/>
              <p:nvPr/>
            </p:nvSpPr>
            <p:spPr>
              <a:xfrm>
                <a:off x="2175510" y="-2359660"/>
                <a:ext cx="7426960" cy="957580"/>
              </a:xfrm>
              <a:prstGeom prst="rect">
                <a:avLst/>
              </a:prstGeom>
              <a:solidFill>
                <a:srgbClr val="E4E6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18" name="직사각형 11"/>
              <p:cNvSpPr/>
              <p:nvPr/>
            </p:nvSpPr>
            <p:spPr>
              <a:xfrm>
                <a:off x="2175510" y="-2373630"/>
                <a:ext cx="7426960" cy="471805"/>
              </a:xfrm>
              <a:prstGeom prst="rect">
                <a:avLst/>
              </a:prstGeom>
              <a:solidFill>
                <a:srgbClr val="F2F7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1028" name="그룹 70"/>
            <p:cNvGrpSpPr/>
            <p:nvPr/>
          </p:nvGrpSpPr>
          <p:grpSpPr>
            <a:xfrm>
              <a:off x="2511425" y="-2323465"/>
              <a:ext cx="6577965" cy="858520"/>
              <a:chOff x="2511425" y="-2323465"/>
              <a:chExt cx="6577965" cy="858520"/>
            </a:xfrm>
          </p:grpSpPr>
          <p:sp>
            <p:nvSpPr>
              <p:cNvPr id="1020" name="사각형: 둥근 모서리 17"/>
              <p:cNvSpPr/>
              <p:nvPr/>
            </p:nvSpPr>
            <p:spPr>
              <a:xfrm>
                <a:off x="2542540" y="-1854835"/>
                <a:ext cx="1265555" cy="376555"/>
              </a:xfrm>
              <a:prstGeom prst="roundRect">
                <a:avLst>
                  <a:gd name="adj" fmla="val 50000"/>
                </a:avLst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21" name="사각형: 둥근 모서리 31"/>
              <p:cNvSpPr/>
              <p:nvPr/>
            </p:nvSpPr>
            <p:spPr>
              <a:xfrm>
                <a:off x="4205605" y="-1847215"/>
                <a:ext cx="1265555" cy="376555"/>
              </a:xfrm>
              <a:prstGeom prst="roundRect">
                <a:avLst>
                  <a:gd name="adj" fmla="val 50000"/>
                </a:avLst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22" name="사각형: 둥근 모서리 32"/>
              <p:cNvSpPr/>
              <p:nvPr/>
            </p:nvSpPr>
            <p:spPr>
              <a:xfrm>
                <a:off x="5984875" y="-1853565"/>
                <a:ext cx="1265555" cy="376555"/>
              </a:xfrm>
              <a:prstGeom prst="roundRect">
                <a:avLst>
                  <a:gd name="adj" fmla="val 50000"/>
                </a:avLst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23" name="사각형: 둥근 모서리 33"/>
              <p:cNvSpPr/>
              <p:nvPr/>
            </p:nvSpPr>
            <p:spPr>
              <a:xfrm>
                <a:off x="7793355" y="-1841500"/>
                <a:ext cx="1265555" cy="376555"/>
              </a:xfrm>
              <a:prstGeom prst="roundRect">
                <a:avLst>
                  <a:gd name="adj" fmla="val 50000"/>
                </a:avLst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24" name="직사각형 55"/>
              <p:cNvSpPr/>
              <p:nvPr/>
            </p:nvSpPr>
            <p:spPr>
              <a:xfrm>
                <a:off x="4144010" y="-2323465"/>
                <a:ext cx="1297305" cy="34226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25" name="직사각형 56"/>
              <p:cNvSpPr/>
              <p:nvPr/>
            </p:nvSpPr>
            <p:spPr>
              <a:xfrm>
                <a:off x="5984875" y="-2305050"/>
                <a:ext cx="1297305" cy="34226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26" name="직사각형 57"/>
              <p:cNvSpPr/>
              <p:nvPr/>
            </p:nvSpPr>
            <p:spPr>
              <a:xfrm>
                <a:off x="7792085" y="-2316480"/>
                <a:ext cx="1297305" cy="34226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27" name="직사각형 19"/>
              <p:cNvSpPr/>
              <p:nvPr/>
            </p:nvSpPr>
            <p:spPr>
              <a:xfrm>
                <a:off x="2511425" y="-2296160"/>
                <a:ext cx="1297305" cy="34226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1031" name="그룹 20"/>
            <p:cNvGrpSpPr/>
            <p:nvPr/>
          </p:nvGrpSpPr>
          <p:grpSpPr>
            <a:xfrm>
              <a:off x="2175510" y="212090"/>
              <a:ext cx="7426960" cy="970915"/>
              <a:chOff x="2175510" y="212090"/>
              <a:chExt cx="7426960" cy="970915"/>
            </a:xfrm>
          </p:grpSpPr>
          <p:sp>
            <p:nvSpPr>
              <p:cNvPr id="1029" name="직사각형 21"/>
              <p:cNvSpPr/>
              <p:nvPr/>
            </p:nvSpPr>
            <p:spPr>
              <a:xfrm>
                <a:off x="2175510" y="226060"/>
                <a:ext cx="7426960" cy="957580"/>
              </a:xfrm>
              <a:prstGeom prst="rect">
                <a:avLst/>
              </a:prstGeom>
              <a:solidFill>
                <a:srgbClr val="E4E6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30" name="직사각형 22"/>
              <p:cNvSpPr/>
              <p:nvPr/>
            </p:nvSpPr>
            <p:spPr>
              <a:xfrm>
                <a:off x="2175510" y="212090"/>
                <a:ext cx="7426960" cy="471805"/>
              </a:xfrm>
              <a:prstGeom prst="rect">
                <a:avLst/>
              </a:prstGeom>
              <a:solidFill>
                <a:srgbClr val="F2F7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032" name="사각형: 둥근 모서리 34"/>
            <p:cNvSpPr/>
            <p:nvPr/>
          </p:nvSpPr>
          <p:spPr>
            <a:xfrm>
              <a:off x="2566670" y="731520"/>
              <a:ext cx="1265555" cy="376555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3" name="사각형: 둥근 모서리 35"/>
            <p:cNvSpPr/>
            <p:nvPr/>
          </p:nvSpPr>
          <p:spPr>
            <a:xfrm>
              <a:off x="4229100" y="738505"/>
              <a:ext cx="1265555" cy="376555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4" name="사각형: 둥근 모서리 36"/>
            <p:cNvSpPr/>
            <p:nvPr/>
          </p:nvSpPr>
          <p:spPr>
            <a:xfrm>
              <a:off x="6008370" y="732155"/>
              <a:ext cx="1265555" cy="376555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5" name="사각형: 둥근 모서리 37"/>
            <p:cNvSpPr/>
            <p:nvPr/>
          </p:nvSpPr>
          <p:spPr>
            <a:xfrm>
              <a:off x="7817485" y="744220"/>
              <a:ext cx="1265555" cy="376555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6" name="직사각형 58"/>
            <p:cNvSpPr/>
            <p:nvPr/>
          </p:nvSpPr>
          <p:spPr>
            <a:xfrm>
              <a:off x="2536825" y="274955"/>
              <a:ext cx="1297305" cy="34226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7" name="직사각형 59"/>
            <p:cNvSpPr/>
            <p:nvPr/>
          </p:nvSpPr>
          <p:spPr>
            <a:xfrm>
              <a:off x="4169410" y="247650"/>
              <a:ext cx="1297305" cy="34226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8" name="직사각형 60"/>
            <p:cNvSpPr/>
            <p:nvPr/>
          </p:nvSpPr>
          <p:spPr>
            <a:xfrm>
              <a:off x="6009640" y="266065"/>
              <a:ext cx="1297305" cy="34226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9" name="직사각형 61"/>
            <p:cNvSpPr/>
            <p:nvPr/>
          </p:nvSpPr>
          <p:spPr>
            <a:xfrm>
              <a:off x="7817485" y="254635"/>
              <a:ext cx="1297305" cy="34226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40" name="Freeform 42"/>
            <p:cNvSpPr/>
            <p:nvPr/>
          </p:nvSpPr>
          <p:spPr>
            <a:xfrm>
              <a:off x="2814320" y="1681480"/>
              <a:ext cx="577215" cy="332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1" name="Freeform 43"/>
            <p:cNvSpPr/>
            <p:nvPr/>
          </p:nvSpPr>
          <p:spPr>
            <a:xfrm>
              <a:off x="2980055" y="1558290"/>
              <a:ext cx="245745" cy="123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2" name="Freeform 44"/>
            <p:cNvSpPr/>
            <p:nvPr/>
          </p:nvSpPr>
          <p:spPr>
            <a:xfrm>
              <a:off x="2814320" y="2014220"/>
              <a:ext cx="577215" cy="939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3" name="Rectangle 46"/>
            <p:cNvSpPr/>
            <p:nvPr/>
          </p:nvSpPr>
          <p:spPr>
            <a:xfrm>
              <a:off x="2814320" y="2346325"/>
              <a:ext cx="577215" cy="406400"/>
            </a:xfrm>
            <a:prstGeom prst="rect">
              <a:avLst/>
            </a:pr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4" name="Freeform 42"/>
            <p:cNvSpPr/>
            <p:nvPr/>
          </p:nvSpPr>
          <p:spPr>
            <a:xfrm>
              <a:off x="4559300" y="1649730"/>
              <a:ext cx="577215" cy="332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5" name="Freeform 43"/>
            <p:cNvSpPr/>
            <p:nvPr/>
          </p:nvSpPr>
          <p:spPr>
            <a:xfrm>
              <a:off x="4725035" y="1526540"/>
              <a:ext cx="245745" cy="123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6" name="Freeform 44"/>
            <p:cNvSpPr/>
            <p:nvPr/>
          </p:nvSpPr>
          <p:spPr>
            <a:xfrm>
              <a:off x="4559300" y="1981835"/>
              <a:ext cx="577215" cy="939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7" name="Rectangle 46"/>
            <p:cNvSpPr/>
            <p:nvPr/>
          </p:nvSpPr>
          <p:spPr>
            <a:xfrm>
              <a:off x="4559300" y="2313940"/>
              <a:ext cx="577215" cy="406400"/>
            </a:xfrm>
            <a:prstGeom prst="rect">
              <a:avLst/>
            </a:pr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8" name="Freeform 42"/>
            <p:cNvSpPr/>
            <p:nvPr/>
          </p:nvSpPr>
          <p:spPr>
            <a:xfrm>
              <a:off x="6436995" y="1626235"/>
              <a:ext cx="577215" cy="332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9" name="Freeform 43"/>
            <p:cNvSpPr/>
            <p:nvPr/>
          </p:nvSpPr>
          <p:spPr>
            <a:xfrm>
              <a:off x="6602095" y="1503045"/>
              <a:ext cx="245745" cy="123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0" name="Freeform 44"/>
            <p:cNvSpPr/>
            <p:nvPr/>
          </p:nvSpPr>
          <p:spPr>
            <a:xfrm>
              <a:off x="6436995" y="1958340"/>
              <a:ext cx="577215" cy="939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1" name="Rectangle 46"/>
            <p:cNvSpPr/>
            <p:nvPr/>
          </p:nvSpPr>
          <p:spPr>
            <a:xfrm>
              <a:off x="6436995" y="2290445"/>
              <a:ext cx="577215" cy="406400"/>
            </a:xfrm>
            <a:prstGeom prst="rect">
              <a:avLst/>
            </a:pr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2" name="Freeform 42"/>
            <p:cNvSpPr/>
            <p:nvPr/>
          </p:nvSpPr>
          <p:spPr>
            <a:xfrm>
              <a:off x="8218805" y="1659255"/>
              <a:ext cx="577215" cy="332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3" name="Freeform 43"/>
            <p:cNvSpPr/>
            <p:nvPr/>
          </p:nvSpPr>
          <p:spPr>
            <a:xfrm>
              <a:off x="8384540" y="1536065"/>
              <a:ext cx="245745" cy="123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4" name="Freeform 44"/>
            <p:cNvSpPr/>
            <p:nvPr/>
          </p:nvSpPr>
          <p:spPr>
            <a:xfrm>
              <a:off x="8218805" y="1991360"/>
              <a:ext cx="577215" cy="939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5" name="Rectangle 46"/>
            <p:cNvSpPr/>
            <p:nvPr/>
          </p:nvSpPr>
          <p:spPr>
            <a:xfrm>
              <a:off x="8218805" y="2323465"/>
              <a:ext cx="577215" cy="406400"/>
            </a:xfrm>
            <a:prstGeom prst="rect">
              <a:avLst/>
            </a:pr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6" name="타원 114"/>
            <p:cNvSpPr/>
            <p:nvPr/>
          </p:nvSpPr>
          <p:spPr>
            <a:xfrm>
              <a:off x="2847340" y="2426335"/>
              <a:ext cx="619125" cy="640715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57" name="타원 115"/>
            <p:cNvSpPr/>
            <p:nvPr/>
          </p:nvSpPr>
          <p:spPr>
            <a:xfrm>
              <a:off x="4577080" y="2401570"/>
              <a:ext cx="619125" cy="640715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58" name="타원 116"/>
            <p:cNvSpPr/>
            <p:nvPr/>
          </p:nvSpPr>
          <p:spPr>
            <a:xfrm>
              <a:off x="6419215" y="2400300"/>
              <a:ext cx="619125" cy="640715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59" name="타원 117"/>
            <p:cNvSpPr/>
            <p:nvPr/>
          </p:nvSpPr>
          <p:spPr>
            <a:xfrm>
              <a:off x="8227060" y="2416810"/>
              <a:ext cx="619125" cy="640715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062" name="그룹 23"/>
            <p:cNvGrpSpPr/>
            <p:nvPr/>
          </p:nvGrpSpPr>
          <p:grpSpPr>
            <a:xfrm>
              <a:off x="2175510" y="2914015"/>
              <a:ext cx="7426960" cy="970915"/>
              <a:chOff x="2175510" y="2914015"/>
              <a:chExt cx="7426960" cy="970915"/>
            </a:xfrm>
          </p:grpSpPr>
          <p:sp>
            <p:nvSpPr>
              <p:cNvPr id="1060" name="직사각형 24"/>
              <p:cNvSpPr/>
              <p:nvPr/>
            </p:nvSpPr>
            <p:spPr>
              <a:xfrm>
                <a:off x="2175510" y="2927350"/>
                <a:ext cx="7426960" cy="957580"/>
              </a:xfrm>
              <a:prstGeom prst="rect">
                <a:avLst/>
              </a:prstGeom>
              <a:solidFill>
                <a:srgbClr val="E4E6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61" name="직사각형 25"/>
              <p:cNvSpPr/>
              <p:nvPr/>
            </p:nvSpPr>
            <p:spPr>
              <a:xfrm>
                <a:off x="2175510" y="2914015"/>
                <a:ext cx="7426960" cy="471805"/>
              </a:xfrm>
              <a:prstGeom prst="rect">
                <a:avLst/>
              </a:prstGeom>
              <a:solidFill>
                <a:srgbClr val="F2F7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063" name="사각형: 둥근 모서리 38"/>
            <p:cNvSpPr/>
            <p:nvPr/>
          </p:nvSpPr>
          <p:spPr>
            <a:xfrm>
              <a:off x="2597785" y="3429000"/>
              <a:ext cx="1265555" cy="376555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4" name="사각형: 둥근 모서리 39"/>
            <p:cNvSpPr/>
            <p:nvPr/>
          </p:nvSpPr>
          <p:spPr>
            <a:xfrm>
              <a:off x="4260850" y="3436620"/>
              <a:ext cx="1265555" cy="376555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5" name="사각형: 둥근 모서리 40"/>
            <p:cNvSpPr/>
            <p:nvPr/>
          </p:nvSpPr>
          <p:spPr>
            <a:xfrm>
              <a:off x="6040120" y="3430270"/>
              <a:ext cx="1265555" cy="376555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6" name="사각형: 둥근 모서리 41"/>
            <p:cNvSpPr/>
            <p:nvPr/>
          </p:nvSpPr>
          <p:spPr>
            <a:xfrm>
              <a:off x="7848600" y="3442335"/>
              <a:ext cx="1265555" cy="376555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7" name="직사각형 62"/>
            <p:cNvSpPr/>
            <p:nvPr/>
          </p:nvSpPr>
          <p:spPr>
            <a:xfrm>
              <a:off x="2536825" y="3012440"/>
              <a:ext cx="1297305" cy="34226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8" name="직사각형 63"/>
            <p:cNvSpPr/>
            <p:nvPr/>
          </p:nvSpPr>
          <p:spPr>
            <a:xfrm>
              <a:off x="4169410" y="2985135"/>
              <a:ext cx="1297305" cy="34226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9" name="직사각형 64"/>
            <p:cNvSpPr/>
            <p:nvPr/>
          </p:nvSpPr>
          <p:spPr>
            <a:xfrm>
              <a:off x="6009640" y="3003550"/>
              <a:ext cx="1297305" cy="34226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70" name="직사각형 65"/>
            <p:cNvSpPr/>
            <p:nvPr/>
          </p:nvSpPr>
          <p:spPr>
            <a:xfrm>
              <a:off x="7817485" y="2992120"/>
              <a:ext cx="1297305" cy="34226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072" name="사각형: 둥근 모서리 160"/>
          <p:cNvSpPr/>
          <p:nvPr/>
        </p:nvSpPr>
        <p:spPr>
          <a:xfrm>
            <a:off x="2608580" y="3434715"/>
            <a:ext cx="1253490" cy="375285"/>
          </a:xfrm>
          <a:prstGeom prst="roundRect">
            <a:avLst>
              <a:gd name="adj" fmla="val 50000"/>
            </a:avLst>
          </a:prstGeom>
          <a:solidFill>
            <a:srgbClr val="A6A6A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078" name="그룹 16"/>
          <p:cNvGrpSpPr/>
          <p:nvPr/>
        </p:nvGrpSpPr>
        <p:grpSpPr>
          <a:xfrm>
            <a:off x="-3804920" y="3409950"/>
            <a:ext cx="3124835" cy="912495"/>
            <a:chOff x="-3804920" y="3409950"/>
            <a:chExt cx="3124835" cy="912495"/>
          </a:xfrm>
        </p:grpSpPr>
        <p:sp>
          <p:nvSpPr>
            <p:cNvPr id="1073" name="Freeform 7"/>
            <p:cNvSpPr/>
            <p:nvPr/>
          </p:nvSpPr>
          <p:spPr>
            <a:xfrm>
              <a:off x="-3804920" y="3599180"/>
              <a:ext cx="1199515" cy="708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90" y="21600"/>
                  </a:moveTo>
                  <a:lnTo>
                    <a:pt x="1798" y="21600"/>
                  </a:lnTo>
                  <a:cubicBezTo>
                    <a:pt x="807" y="21600"/>
                    <a:pt x="0" y="21179"/>
                    <a:pt x="0" y="20655"/>
                  </a:cubicBezTo>
                  <a:lnTo>
                    <a:pt x="0" y="938"/>
                  </a:lnTo>
                  <a:cubicBezTo>
                    <a:pt x="0" y="421"/>
                    <a:pt x="807" y="0"/>
                    <a:pt x="1798" y="0"/>
                  </a:cubicBezTo>
                  <a:lnTo>
                    <a:pt x="19790" y="0"/>
                  </a:lnTo>
                  <a:cubicBezTo>
                    <a:pt x="20793" y="0"/>
                    <a:pt x="21600" y="421"/>
                    <a:pt x="21600" y="938"/>
                  </a:cubicBezTo>
                  <a:lnTo>
                    <a:pt x="21600" y="20655"/>
                  </a:lnTo>
                  <a:cubicBezTo>
                    <a:pt x="21600" y="21179"/>
                    <a:pt x="20793" y="21600"/>
                    <a:pt x="19790" y="21600"/>
                  </a:cubicBezTo>
                  <a:close/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077" name="Group 4"/>
            <p:cNvGrpSpPr/>
            <p:nvPr/>
          </p:nvGrpSpPr>
          <p:grpSpPr>
            <a:xfrm>
              <a:off x="-2651125" y="3409950"/>
              <a:ext cx="1971040" cy="912495"/>
              <a:chOff x="-2651125" y="3409950"/>
              <a:chExt cx="1971040" cy="912495"/>
            </a:xfrm>
          </p:grpSpPr>
          <p:sp>
            <p:nvSpPr>
              <p:cNvPr id="1074" name="Freeform 5"/>
              <p:cNvSpPr/>
              <p:nvPr/>
            </p:nvSpPr>
            <p:spPr>
              <a:xfrm>
                <a:off x="-2243455" y="3409950"/>
                <a:ext cx="1563370" cy="9124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0" h="21600" fill="norm" stroke="1" extrusionOk="0">
                    <a:moveTo>
                      <a:pt x="20074" y="3088"/>
                    </a:moveTo>
                    <a:lnTo>
                      <a:pt x="13122" y="3088"/>
                    </a:lnTo>
                    <a:lnTo>
                      <a:pt x="13122" y="2312"/>
                    </a:lnTo>
                    <a:cubicBezTo>
                      <a:pt x="13122" y="1038"/>
                      <a:pt x="12492" y="0"/>
                      <a:pt x="11718" y="0"/>
                    </a:cubicBezTo>
                    <a:lnTo>
                      <a:pt x="8678" y="0"/>
                    </a:lnTo>
                    <a:cubicBezTo>
                      <a:pt x="7636" y="0"/>
                      <a:pt x="6623" y="571"/>
                      <a:pt x="5801" y="1625"/>
                    </a:cubicBezTo>
                    <a:lnTo>
                      <a:pt x="3963" y="3979"/>
                    </a:lnTo>
                    <a:cubicBezTo>
                      <a:pt x="3632" y="4399"/>
                      <a:pt x="3227" y="4629"/>
                      <a:pt x="2810" y="4629"/>
                    </a:cubicBezTo>
                    <a:lnTo>
                      <a:pt x="0" y="4629"/>
                    </a:lnTo>
                    <a:lnTo>
                      <a:pt x="0" y="20829"/>
                    </a:lnTo>
                    <a:lnTo>
                      <a:pt x="1682" y="20829"/>
                    </a:lnTo>
                    <a:cubicBezTo>
                      <a:pt x="2380" y="20829"/>
                      <a:pt x="3078" y="20924"/>
                      <a:pt x="3762" y="21112"/>
                    </a:cubicBezTo>
                    <a:lnTo>
                      <a:pt x="4511" y="21317"/>
                    </a:lnTo>
                    <a:cubicBezTo>
                      <a:pt x="5199" y="21506"/>
                      <a:pt x="5894" y="21600"/>
                      <a:pt x="6592" y="21600"/>
                    </a:cubicBezTo>
                    <a:lnTo>
                      <a:pt x="11090" y="21600"/>
                    </a:lnTo>
                    <a:cubicBezTo>
                      <a:pt x="11851" y="21600"/>
                      <a:pt x="12533" y="20662"/>
                      <a:pt x="12571" y="19409"/>
                    </a:cubicBezTo>
                    <a:cubicBezTo>
                      <a:pt x="12616" y="18072"/>
                      <a:pt x="11969" y="16971"/>
                      <a:pt x="11170" y="16971"/>
                    </a:cubicBezTo>
                    <a:lnTo>
                      <a:pt x="12027" y="16971"/>
                    </a:lnTo>
                    <a:cubicBezTo>
                      <a:pt x="12788" y="16971"/>
                      <a:pt x="13470" y="16032"/>
                      <a:pt x="13511" y="14779"/>
                    </a:cubicBezTo>
                    <a:cubicBezTo>
                      <a:pt x="13553" y="13448"/>
                      <a:pt x="12906" y="12341"/>
                      <a:pt x="12106" y="12341"/>
                    </a:cubicBezTo>
                    <a:lnTo>
                      <a:pt x="13043" y="12341"/>
                    </a:lnTo>
                    <a:cubicBezTo>
                      <a:pt x="13804" y="12341"/>
                      <a:pt x="14486" y="11403"/>
                      <a:pt x="14527" y="10155"/>
                    </a:cubicBezTo>
                    <a:cubicBezTo>
                      <a:pt x="14569" y="8818"/>
                      <a:pt x="13925" y="7712"/>
                      <a:pt x="13122" y="7712"/>
                    </a:cubicBezTo>
                    <a:lnTo>
                      <a:pt x="20154" y="7712"/>
                    </a:lnTo>
                    <a:cubicBezTo>
                      <a:pt x="20956" y="7712"/>
                      <a:pt x="21600" y="6611"/>
                      <a:pt x="21559" y="5274"/>
                    </a:cubicBezTo>
                    <a:cubicBezTo>
                      <a:pt x="21517" y="4026"/>
                      <a:pt x="20835" y="3088"/>
                      <a:pt x="20074" y="3088"/>
                    </a:cubicBezTo>
                  </a:path>
                </a:pathLst>
              </a:custGeom>
              <a:solidFill>
                <a:srgbClr val="F5D3A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75" name="Freeform 7"/>
              <p:cNvSpPr/>
              <p:nvPr/>
            </p:nvSpPr>
            <p:spPr>
              <a:xfrm>
                <a:off x="-2651125" y="3573145"/>
                <a:ext cx="407670" cy="7493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790" y="21600"/>
                    </a:moveTo>
                    <a:lnTo>
                      <a:pt x="1798" y="21600"/>
                    </a:lnTo>
                    <a:cubicBezTo>
                      <a:pt x="807" y="21600"/>
                      <a:pt x="0" y="21179"/>
                      <a:pt x="0" y="20655"/>
                    </a:cubicBezTo>
                    <a:lnTo>
                      <a:pt x="0" y="938"/>
                    </a:lnTo>
                    <a:cubicBezTo>
                      <a:pt x="0" y="421"/>
                      <a:pt x="807" y="0"/>
                      <a:pt x="1798" y="0"/>
                    </a:cubicBezTo>
                    <a:lnTo>
                      <a:pt x="19790" y="0"/>
                    </a:lnTo>
                    <a:cubicBezTo>
                      <a:pt x="20793" y="0"/>
                      <a:pt x="21600" y="421"/>
                      <a:pt x="21600" y="938"/>
                    </a:cubicBezTo>
                    <a:lnTo>
                      <a:pt x="21600" y="20655"/>
                    </a:lnTo>
                    <a:cubicBezTo>
                      <a:pt x="21600" y="21179"/>
                      <a:pt x="20793" y="21600"/>
                      <a:pt x="19790" y="21600"/>
                    </a:cubicBezTo>
                    <a:close/>
                  </a:path>
                </a:pathLst>
              </a:custGeom>
              <a:solidFill>
                <a:srgbClr val="DCAEB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76" name="Oval 8"/>
              <p:cNvSpPr/>
              <p:nvPr/>
            </p:nvSpPr>
            <p:spPr>
              <a:xfrm>
                <a:off x="-2515235" y="4094480"/>
                <a:ext cx="135890" cy="130175"/>
              </a:xfrm>
              <a:prstGeom prst="ellipse">
                <a:avLst/>
              </a:prstGeom>
              <a:solidFill>
                <a:srgbClr val="F3F5F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177 0.00462 " pathEditMode="relative" ptsTypes="" rAng="0">
                                      <p:cBhvr>
                                        <p:cTn id="6" dur="20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E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직선 연결선 9257"/>
          <p:cNvSpPr/>
          <p:nvPr/>
        </p:nvSpPr>
        <p:spPr>
          <a:xfrm flipH="1">
            <a:off x="4564077" y="-4777741"/>
            <a:ext cx="10501" cy="5731779"/>
          </a:xfrm>
          <a:prstGeom prst="line">
            <a:avLst/>
          </a:prstGeom>
          <a:ln w="6350">
            <a:solidFill>
              <a:srgbClr val="C78F9C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198" name="그룹 9254"/>
          <p:cNvGrpSpPr/>
          <p:nvPr/>
        </p:nvGrpSpPr>
        <p:grpSpPr>
          <a:xfrm>
            <a:off x="1552319" y="-7182233"/>
            <a:ext cx="10632559" cy="13992447"/>
            <a:chOff x="0" y="0"/>
            <a:chExt cx="10632558" cy="13992446"/>
          </a:xfrm>
        </p:grpSpPr>
        <p:sp>
          <p:nvSpPr>
            <p:cNvPr id="1081" name="자유형: 도형 28"/>
            <p:cNvSpPr/>
            <p:nvPr/>
          </p:nvSpPr>
          <p:spPr>
            <a:xfrm>
              <a:off x="716425" y="736639"/>
              <a:ext cx="7426974" cy="9831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29" y="0"/>
                  </a:moveTo>
                  <a:lnTo>
                    <a:pt x="20371" y="0"/>
                  </a:lnTo>
                  <a:cubicBezTo>
                    <a:pt x="21050" y="0"/>
                    <a:pt x="21600" y="365"/>
                    <a:pt x="21600" y="814"/>
                  </a:cubicBezTo>
                  <a:lnTo>
                    <a:pt x="21600" y="20786"/>
                  </a:lnTo>
                  <a:cubicBezTo>
                    <a:pt x="21600" y="21235"/>
                    <a:pt x="21050" y="21600"/>
                    <a:pt x="20371" y="21600"/>
                  </a:cubicBezTo>
                  <a:lnTo>
                    <a:pt x="1229" y="21600"/>
                  </a:lnTo>
                  <a:cubicBezTo>
                    <a:pt x="550" y="21600"/>
                    <a:pt x="0" y="21235"/>
                    <a:pt x="0" y="20786"/>
                  </a:cubicBezTo>
                  <a:lnTo>
                    <a:pt x="0" y="814"/>
                  </a:lnTo>
                  <a:cubicBezTo>
                    <a:pt x="0" y="365"/>
                    <a:pt x="550" y="0"/>
                    <a:pt x="1229" y="0"/>
                  </a:cubicBezTo>
                  <a:close/>
                </a:path>
              </a:pathLst>
            </a:custGeom>
            <a:solidFill>
              <a:srgbClr val="F3FBF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82" name="자유형: 도형 27"/>
            <p:cNvSpPr/>
            <p:nvPr/>
          </p:nvSpPr>
          <p:spPr>
            <a:xfrm>
              <a:off x="-1" y="2"/>
              <a:ext cx="10316566" cy="13992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  <a:moveTo>
                    <a:pt x="2385" y="1137"/>
                  </a:moveTo>
                  <a:cubicBezTo>
                    <a:pt x="1896" y="1137"/>
                    <a:pt x="1500" y="1393"/>
                    <a:pt x="1500" y="1709"/>
                  </a:cubicBezTo>
                  <a:lnTo>
                    <a:pt x="1500" y="15741"/>
                  </a:lnTo>
                  <a:cubicBezTo>
                    <a:pt x="1500" y="16057"/>
                    <a:pt x="1896" y="16313"/>
                    <a:pt x="2385" y="16313"/>
                  </a:cubicBezTo>
                  <a:lnTo>
                    <a:pt x="16165" y="16313"/>
                  </a:lnTo>
                  <a:cubicBezTo>
                    <a:pt x="16654" y="16313"/>
                    <a:pt x="17050" y="16057"/>
                    <a:pt x="17050" y="15741"/>
                  </a:cubicBezTo>
                  <a:lnTo>
                    <a:pt x="17050" y="1709"/>
                  </a:lnTo>
                  <a:cubicBezTo>
                    <a:pt x="17050" y="1393"/>
                    <a:pt x="16654" y="1137"/>
                    <a:pt x="16165" y="1137"/>
                  </a:cubicBezTo>
                  <a:lnTo>
                    <a:pt x="2385" y="1137"/>
                  </a:lnTo>
                  <a:close/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83" name="직사각형 29"/>
            <p:cNvSpPr/>
            <p:nvPr/>
          </p:nvSpPr>
          <p:spPr>
            <a:xfrm>
              <a:off x="8569031" y="0"/>
              <a:ext cx="2063528" cy="13981887"/>
            </a:xfrm>
            <a:prstGeom prst="rect">
              <a:avLst/>
            </a:prstGeom>
            <a:solidFill>
              <a:srgbClr val="E7C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84" name="직사각형 71"/>
            <p:cNvSpPr/>
            <p:nvPr/>
          </p:nvSpPr>
          <p:spPr>
            <a:xfrm>
              <a:off x="10202133" y="2"/>
              <a:ext cx="291364" cy="13992445"/>
            </a:xfrm>
            <a:prstGeom prst="rect">
              <a:avLst/>
            </a:pr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85" name="사각형: 둥근 모서리 9220"/>
            <p:cNvSpPr/>
            <p:nvPr/>
          </p:nvSpPr>
          <p:spPr>
            <a:xfrm>
              <a:off x="8566856" y="5574334"/>
              <a:ext cx="1614102" cy="902336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088" name="사각형: 둥근 모서리 9222"/>
            <p:cNvGrpSpPr/>
            <p:nvPr/>
          </p:nvGrpSpPr>
          <p:grpSpPr>
            <a:xfrm>
              <a:off x="8684517" y="5757903"/>
              <a:ext cx="1376384" cy="548357"/>
              <a:chOff x="0" y="0"/>
              <a:chExt cx="1376383" cy="548355"/>
            </a:xfrm>
          </p:grpSpPr>
          <p:sp>
            <p:nvSpPr>
              <p:cNvPr id="1086" name="모서리가 둥근 직사각형"/>
              <p:cNvSpPr/>
              <p:nvPr/>
            </p:nvSpPr>
            <p:spPr>
              <a:xfrm>
                <a:off x="0" y="0"/>
                <a:ext cx="1376384" cy="548356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87" name="지폐투입구"/>
              <p:cNvSpPr txBox="1"/>
              <p:nvPr/>
            </p:nvSpPr>
            <p:spPr>
              <a:xfrm>
                <a:off x="72487" y="114157"/>
                <a:ext cx="1231409" cy="320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600"/>
                </a:lvl1pPr>
              </a:lstStyle>
              <a:p>
                <a:pPr/>
                <a:r>
                  <a:t>지폐투입구</a:t>
                </a:r>
              </a:p>
            </p:txBody>
          </p:sp>
        </p:grpSp>
        <p:sp>
          <p:nvSpPr>
            <p:cNvPr id="1089" name="직사각형 9228"/>
            <p:cNvSpPr/>
            <p:nvPr/>
          </p:nvSpPr>
          <p:spPr>
            <a:xfrm>
              <a:off x="8591105" y="1939162"/>
              <a:ext cx="1582173" cy="2849573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090" name="그림 9233" descr="그림 923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721940" y="2869874"/>
              <a:ext cx="1317262" cy="15802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91" name="직사각형 9218"/>
            <p:cNvSpPr/>
            <p:nvPr/>
          </p:nvSpPr>
          <p:spPr>
            <a:xfrm>
              <a:off x="8655170" y="2127458"/>
              <a:ext cx="1376384" cy="594522"/>
            </a:xfrm>
            <a:prstGeom prst="rect">
              <a:avLst/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2" name="타원 9235"/>
            <p:cNvSpPr/>
            <p:nvPr/>
          </p:nvSpPr>
          <p:spPr>
            <a:xfrm>
              <a:off x="8927444" y="6885220"/>
              <a:ext cx="916277" cy="754097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A6A6A6">
                  <a:alpha val="63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3" name="직선 연결선 89"/>
            <p:cNvSpPr/>
            <p:nvPr/>
          </p:nvSpPr>
          <p:spPr>
            <a:xfrm>
              <a:off x="9100970" y="7262269"/>
              <a:ext cx="574459" cy="1"/>
            </a:xfrm>
            <a:prstGeom prst="line">
              <a:avLst/>
            </a:prstGeom>
            <a:noFill/>
            <a:ln w="19050" cap="flat">
              <a:solidFill>
                <a:srgbClr val="0D0D0D">
                  <a:alpha val="4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94" name="사각형: 둥근 모서리 42"/>
            <p:cNvSpPr/>
            <p:nvPr/>
          </p:nvSpPr>
          <p:spPr>
            <a:xfrm>
              <a:off x="1158953" y="11117335"/>
              <a:ext cx="6374715" cy="2302998"/>
            </a:xfrm>
            <a:prstGeom prst="roundRect">
              <a:avLst>
                <a:gd name="adj" fmla="val 16667"/>
              </a:avLst>
            </a:prstGeom>
            <a:solidFill>
              <a:srgbClr val="0D1214"/>
            </a:solidFill>
            <a:ln w="76200" cap="flat">
              <a:solidFill>
                <a:srgbClr val="E3C7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5" name="Freeform 12"/>
            <p:cNvSpPr/>
            <p:nvPr/>
          </p:nvSpPr>
          <p:spPr>
            <a:xfrm>
              <a:off x="1138822" y="1730474"/>
              <a:ext cx="911181" cy="1222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890"/>
                  </a:moveTo>
                  <a:lnTo>
                    <a:pt x="0" y="2609"/>
                  </a:lnTo>
                  <a:cubicBezTo>
                    <a:pt x="0" y="2015"/>
                    <a:pt x="594" y="1486"/>
                    <a:pt x="1512" y="1255"/>
                  </a:cubicBezTo>
                  <a:cubicBezTo>
                    <a:pt x="2268" y="1057"/>
                    <a:pt x="2862" y="528"/>
                    <a:pt x="2862" y="0"/>
                  </a:cubicBezTo>
                  <a:lnTo>
                    <a:pt x="18738" y="0"/>
                  </a:lnTo>
                  <a:cubicBezTo>
                    <a:pt x="18738" y="528"/>
                    <a:pt x="19332" y="1057"/>
                    <a:pt x="20088" y="1255"/>
                  </a:cubicBezTo>
                  <a:cubicBezTo>
                    <a:pt x="21006" y="1486"/>
                    <a:pt x="21600" y="2015"/>
                    <a:pt x="21600" y="2609"/>
                  </a:cubicBezTo>
                  <a:lnTo>
                    <a:pt x="21600" y="18991"/>
                  </a:lnTo>
                  <a:cubicBezTo>
                    <a:pt x="21600" y="19585"/>
                    <a:pt x="21006" y="20114"/>
                    <a:pt x="20088" y="20345"/>
                  </a:cubicBezTo>
                  <a:cubicBezTo>
                    <a:pt x="19332" y="20543"/>
                    <a:pt x="18738" y="21072"/>
                    <a:pt x="18738" y="21600"/>
                  </a:cubicBezTo>
                  <a:lnTo>
                    <a:pt x="2862" y="21600"/>
                  </a:lnTo>
                  <a:cubicBezTo>
                    <a:pt x="2862" y="21072"/>
                    <a:pt x="2268" y="20543"/>
                    <a:pt x="1512" y="20345"/>
                  </a:cubicBezTo>
                  <a:cubicBezTo>
                    <a:pt x="594" y="20114"/>
                    <a:pt x="0" y="19585"/>
                    <a:pt x="0" y="18991"/>
                  </a:cubicBezTo>
                  <a:lnTo>
                    <a:pt x="0" y="9710"/>
                  </a:lnTo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96" name="Freeform 16"/>
            <p:cNvSpPr/>
            <p:nvPr/>
          </p:nvSpPr>
          <p:spPr>
            <a:xfrm>
              <a:off x="1244746" y="1715601"/>
              <a:ext cx="693316" cy="50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97" name="Freeform 17"/>
            <p:cNvSpPr/>
            <p:nvPr/>
          </p:nvSpPr>
          <p:spPr>
            <a:xfrm>
              <a:off x="1146045" y="1947625"/>
              <a:ext cx="903958" cy="829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856"/>
                  </a:moveTo>
                  <a:lnTo>
                    <a:pt x="0" y="21600"/>
                  </a:lnTo>
                  <a:lnTo>
                    <a:pt x="0" y="6744"/>
                  </a:lnTo>
                  <a:lnTo>
                    <a:pt x="21600" y="0"/>
                  </a:lnTo>
                  <a:lnTo>
                    <a:pt x="21600" y="14856"/>
                  </a:lnTo>
                  <a:close/>
                </a:path>
              </a:pathLst>
            </a:cu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98" name="Freeform 18"/>
            <p:cNvSpPr/>
            <p:nvPr/>
          </p:nvSpPr>
          <p:spPr>
            <a:xfrm>
              <a:off x="1138822" y="2024964"/>
              <a:ext cx="912384" cy="653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622"/>
                  </a:moveTo>
                  <a:lnTo>
                    <a:pt x="0" y="21600"/>
                  </a:lnTo>
                  <a:lnTo>
                    <a:pt x="0" y="8978"/>
                  </a:lnTo>
                  <a:lnTo>
                    <a:pt x="21600" y="0"/>
                  </a:lnTo>
                  <a:lnTo>
                    <a:pt x="21600" y="12622"/>
                  </a:lnTo>
                  <a:close/>
                </a:path>
              </a:pathLst>
            </a:custGeom>
            <a:solidFill>
              <a:srgbClr val="E7C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99" name="Freeform 12"/>
            <p:cNvSpPr/>
            <p:nvPr/>
          </p:nvSpPr>
          <p:spPr>
            <a:xfrm>
              <a:off x="2874090" y="1724270"/>
              <a:ext cx="911181" cy="1222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890"/>
                  </a:moveTo>
                  <a:lnTo>
                    <a:pt x="0" y="2609"/>
                  </a:lnTo>
                  <a:cubicBezTo>
                    <a:pt x="0" y="2015"/>
                    <a:pt x="594" y="1486"/>
                    <a:pt x="1512" y="1255"/>
                  </a:cubicBezTo>
                  <a:cubicBezTo>
                    <a:pt x="2268" y="1057"/>
                    <a:pt x="2862" y="528"/>
                    <a:pt x="2862" y="0"/>
                  </a:cubicBezTo>
                  <a:lnTo>
                    <a:pt x="18738" y="0"/>
                  </a:lnTo>
                  <a:cubicBezTo>
                    <a:pt x="18738" y="528"/>
                    <a:pt x="19332" y="1057"/>
                    <a:pt x="20088" y="1255"/>
                  </a:cubicBezTo>
                  <a:cubicBezTo>
                    <a:pt x="21006" y="1486"/>
                    <a:pt x="21600" y="2015"/>
                    <a:pt x="21600" y="2609"/>
                  </a:cubicBezTo>
                  <a:lnTo>
                    <a:pt x="21600" y="18991"/>
                  </a:lnTo>
                  <a:cubicBezTo>
                    <a:pt x="21600" y="19585"/>
                    <a:pt x="21006" y="20114"/>
                    <a:pt x="20088" y="20345"/>
                  </a:cubicBezTo>
                  <a:cubicBezTo>
                    <a:pt x="19332" y="20543"/>
                    <a:pt x="18738" y="21072"/>
                    <a:pt x="18738" y="21600"/>
                  </a:cubicBezTo>
                  <a:lnTo>
                    <a:pt x="2862" y="21600"/>
                  </a:lnTo>
                  <a:cubicBezTo>
                    <a:pt x="2862" y="21072"/>
                    <a:pt x="2268" y="20543"/>
                    <a:pt x="1512" y="20345"/>
                  </a:cubicBezTo>
                  <a:cubicBezTo>
                    <a:pt x="594" y="20114"/>
                    <a:pt x="0" y="19585"/>
                    <a:pt x="0" y="18991"/>
                  </a:cubicBezTo>
                  <a:lnTo>
                    <a:pt x="0" y="9710"/>
                  </a:lnTo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0" name="Freeform 16"/>
            <p:cNvSpPr/>
            <p:nvPr/>
          </p:nvSpPr>
          <p:spPr>
            <a:xfrm>
              <a:off x="2980014" y="1709397"/>
              <a:ext cx="693316" cy="50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1" name="Freeform 17"/>
            <p:cNvSpPr/>
            <p:nvPr/>
          </p:nvSpPr>
          <p:spPr>
            <a:xfrm>
              <a:off x="2881312" y="1941421"/>
              <a:ext cx="903959" cy="829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856"/>
                  </a:moveTo>
                  <a:lnTo>
                    <a:pt x="0" y="21600"/>
                  </a:lnTo>
                  <a:lnTo>
                    <a:pt x="0" y="6744"/>
                  </a:lnTo>
                  <a:lnTo>
                    <a:pt x="21600" y="0"/>
                  </a:lnTo>
                  <a:lnTo>
                    <a:pt x="21600" y="14856"/>
                  </a:lnTo>
                  <a:close/>
                </a:path>
              </a:pathLst>
            </a:cu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2" name="Freeform 18"/>
            <p:cNvSpPr/>
            <p:nvPr/>
          </p:nvSpPr>
          <p:spPr>
            <a:xfrm>
              <a:off x="2874090" y="2018761"/>
              <a:ext cx="912384" cy="653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622"/>
                  </a:moveTo>
                  <a:lnTo>
                    <a:pt x="0" y="21600"/>
                  </a:lnTo>
                  <a:lnTo>
                    <a:pt x="0" y="8978"/>
                  </a:lnTo>
                  <a:lnTo>
                    <a:pt x="21600" y="0"/>
                  </a:lnTo>
                  <a:lnTo>
                    <a:pt x="21600" y="12622"/>
                  </a:lnTo>
                  <a:close/>
                </a:path>
              </a:pathLst>
            </a:custGeom>
            <a:solidFill>
              <a:srgbClr val="E7C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3" name="Freeform 12"/>
            <p:cNvSpPr/>
            <p:nvPr/>
          </p:nvSpPr>
          <p:spPr>
            <a:xfrm>
              <a:off x="4727569" y="1737274"/>
              <a:ext cx="911181" cy="1222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890"/>
                  </a:moveTo>
                  <a:lnTo>
                    <a:pt x="0" y="2609"/>
                  </a:lnTo>
                  <a:cubicBezTo>
                    <a:pt x="0" y="2015"/>
                    <a:pt x="594" y="1486"/>
                    <a:pt x="1512" y="1255"/>
                  </a:cubicBezTo>
                  <a:cubicBezTo>
                    <a:pt x="2268" y="1057"/>
                    <a:pt x="2862" y="528"/>
                    <a:pt x="2862" y="0"/>
                  </a:cubicBezTo>
                  <a:lnTo>
                    <a:pt x="18738" y="0"/>
                  </a:lnTo>
                  <a:cubicBezTo>
                    <a:pt x="18738" y="528"/>
                    <a:pt x="19332" y="1057"/>
                    <a:pt x="20088" y="1255"/>
                  </a:cubicBezTo>
                  <a:cubicBezTo>
                    <a:pt x="21006" y="1486"/>
                    <a:pt x="21600" y="2015"/>
                    <a:pt x="21600" y="2609"/>
                  </a:cubicBezTo>
                  <a:lnTo>
                    <a:pt x="21600" y="18991"/>
                  </a:lnTo>
                  <a:cubicBezTo>
                    <a:pt x="21600" y="19585"/>
                    <a:pt x="21006" y="20114"/>
                    <a:pt x="20088" y="20345"/>
                  </a:cubicBezTo>
                  <a:cubicBezTo>
                    <a:pt x="19332" y="20543"/>
                    <a:pt x="18738" y="21072"/>
                    <a:pt x="18738" y="21600"/>
                  </a:cubicBezTo>
                  <a:lnTo>
                    <a:pt x="2862" y="21600"/>
                  </a:lnTo>
                  <a:cubicBezTo>
                    <a:pt x="2862" y="21072"/>
                    <a:pt x="2268" y="20543"/>
                    <a:pt x="1512" y="20345"/>
                  </a:cubicBezTo>
                  <a:cubicBezTo>
                    <a:pt x="594" y="20114"/>
                    <a:pt x="0" y="19585"/>
                    <a:pt x="0" y="18991"/>
                  </a:cubicBezTo>
                  <a:lnTo>
                    <a:pt x="0" y="9710"/>
                  </a:lnTo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4" name="Freeform 16"/>
            <p:cNvSpPr/>
            <p:nvPr/>
          </p:nvSpPr>
          <p:spPr>
            <a:xfrm>
              <a:off x="4833492" y="1722401"/>
              <a:ext cx="693317" cy="50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5" name="Freeform 17"/>
            <p:cNvSpPr/>
            <p:nvPr/>
          </p:nvSpPr>
          <p:spPr>
            <a:xfrm>
              <a:off x="4734791" y="1954425"/>
              <a:ext cx="903959" cy="829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856"/>
                  </a:moveTo>
                  <a:lnTo>
                    <a:pt x="0" y="21600"/>
                  </a:lnTo>
                  <a:lnTo>
                    <a:pt x="0" y="6744"/>
                  </a:lnTo>
                  <a:lnTo>
                    <a:pt x="21600" y="0"/>
                  </a:lnTo>
                  <a:lnTo>
                    <a:pt x="21600" y="14856"/>
                  </a:lnTo>
                  <a:close/>
                </a:path>
              </a:pathLst>
            </a:cu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6" name="Freeform 18"/>
            <p:cNvSpPr/>
            <p:nvPr/>
          </p:nvSpPr>
          <p:spPr>
            <a:xfrm>
              <a:off x="4727569" y="2031765"/>
              <a:ext cx="912384" cy="653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622"/>
                  </a:moveTo>
                  <a:lnTo>
                    <a:pt x="0" y="21600"/>
                  </a:lnTo>
                  <a:lnTo>
                    <a:pt x="0" y="8978"/>
                  </a:lnTo>
                  <a:lnTo>
                    <a:pt x="21600" y="0"/>
                  </a:lnTo>
                  <a:lnTo>
                    <a:pt x="21600" y="12622"/>
                  </a:lnTo>
                  <a:close/>
                </a:path>
              </a:pathLst>
            </a:custGeom>
            <a:solidFill>
              <a:srgbClr val="E7C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7" name="Freeform 12"/>
            <p:cNvSpPr/>
            <p:nvPr/>
          </p:nvSpPr>
          <p:spPr>
            <a:xfrm>
              <a:off x="6544260" y="1721486"/>
              <a:ext cx="911181" cy="1222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890"/>
                  </a:moveTo>
                  <a:lnTo>
                    <a:pt x="0" y="2609"/>
                  </a:lnTo>
                  <a:cubicBezTo>
                    <a:pt x="0" y="2015"/>
                    <a:pt x="594" y="1486"/>
                    <a:pt x="1512" y="1255"/>
                  </a:cubicBezTo>
                  <a:cubicBezTo>
                    <a:pt x="2268" y="1057"/>
                    <a:pt x="2862" y="528"/>
                    <a:pt x="2862" y="0"/>
                  </a:cubicBezTo>
                  <a:lnTo>
                    <a:pt x="18738" y="0"/>
                  </a:lnTo>
                  <a:cubicBezTo>
                    <a:pt x="18738" y="528"/>
                    <a:pt x="19332" y="1057"/>
                    <a:pt x="20088" y="1255"/>
                  </a:cubicBezTo>
                  <a:cubicBezTo>
                    <a:pt x="21006" y="1486"/>
                    <a:pt x="21600" y="2015"/>
                    <a:pt x="21600" y="2609"/>
                  </a:cubicBezTo>
                  <a:lnTo>
                    <a:pt x="21600" y="18991"/>
                  </a:lnTo>
                  <a:cubicBezTo>
                    <a:pt x="21600" y="19585"/>
                    <a:pt x="21006" y="20114"/>
                    <a:pt x="20088" y="20345"/>
                  </a:cubicBezTo>
                  <a:cubicBezTo>
                    <a:pt x="19332" y="20543"/>
                    <a:pt x="18738" y="21072"/>
                    <a:pt x="18738" y="21600"/>
                  </a:cubicBezTo>
                  <a:lnTo>
                    <a:pt x="2862" y="21600"/>
                  </a:lnTo>
                  <a:cubicBezTo>
                    <a:pt x="2862" y="21072"/>
                    <a:pt x="2268" y="20543"/>
                    <a:pt x="1512" y="20345"/>
                  </a:cubicBezTo>
                  <a:cubicBezTo>
                    <a:pt x="594" y="20114"/>
                    <a:pt x="0" y="19585"/>
                    <a:pt x="0" y="18991"/>
                  </a:cubicBezTo>
                  <a:lnTo>
                    <a:pt x="0" y="9710"/>
                  </a:lnTo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8" name="Freeform 16"/>
            <p:cNvSpPr/>
            <p:nvPr/>
          </p:nvSpPr>
          <p:spPr>
            <a:xfrm>
              <a:off x="6650184" y="1706613"/>
              <a:ext cx="693316" cy="50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9" name="Freeform 17"/>
            <p:cNvSpPr/>
            <p:nvPr/>
          </p:nvSpPr>
          <p:spPr>
            <a:xfrm>
              <a:off x="6551483" y="1938636"/>
              <a:ext cx="903958" cy="829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856"/>
                  </a:moveTo>
                  <a:lnTo>
                    <a:pt x="0" y="21600"/>
                  </a:lnTo>
                  <a:lnTo>
                    <a:pt x="0" y="6744"/>
                  </a:lnTo>
                  <a:lnTo>
                    <a:pt x="21600" y="0"/>
                  </a:lnTo>
                  <a:lnTo>
                    <a:pt x="21600" y="14856"/>
                  </a:lnTo>
                  <a:close/>
                </a:path>
              </a:pathLst>
            </a:cu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10" name="Freeform 18"/>
            <p:cNvSpPr/>
            <p:nvPr/>
          </p:nvSpPr>
          <p:spPr>
            <a:xfrm>
              <a:off x="6544260" y="2015976"/>
              <a:ext cx="912384" cy="653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622"/>
                  </a:moveTo>
                  <a:lnTo>
                    <a:pt x="0" y="21600"/>
                  </a:lnTo>
                  <a:lnTo>
                    <a:pt x="0" y="8978"/>
                  </a:lnTo>
                  <a:lnTo>
                    <a:pt x="21600" y="0"/>
                  </a:lnTo>
                  <a:lnTo>
                    <a:pt x="21600" y="12622"/>
                  </a:lnTo>
                  <a:close/>
                </a:path>
              </a:pathLst>
            </a:custGeom>
            <a:solidFill>
              <a:srgbClr val="E7C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11" name="Freeform 16"/>
            <p:cNvSpPr/>
            <p:nvPr/>
          </p:nvSpPr>
          <p:spPr>
            <a:xfrm>
              <a:off x="4936839" y="6301457"/>
              <a:ext cx="2244809" cy="174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96" y="21600"/>
                  </a:moveTo>
                  <a:lnTo>
                    <a:pt x="1404" y="21600"/>
                  </a:lnTo>
                  <a:cubicBezTo>
                    <a:pt x="648" y="21600"/>
                    <a:pt x="0" y="16615"/>
                    <a:pt x="0" y="10800"/>
                  </a:cubicBezTo>
                  <a:cubicBezTo>
                    <a:pt x="0" y="4985"/>
                    <a:pt x="648" y="0"/>
                    <a:pt x="1404" y="0"/>
                  </a:cubicBezTo>
                  <a:lnTo>
                    <a:pt x="20196" y="0"/>
                  </a:lnTo>
                  <a:cubicBezTo>
                    <a:pt x="20952" y="0"/>
                    <a:pt x="21600" y="4985"/>
                    <a:pt x="21600" y="10800"/>
                  </a:cubicBezTo>
                  <a:cubicBezTo>
                    <a:pt x="21600" y="16615"/>
                    <a:pt x="20952" y="21600"/>
                    <a:pt x="20196" y="21600"/>
                  </a:cubicBez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12" name="타원 66"/>
            <p:cNvSpPr/>
            <p:nvPr/>
          </p:nvSpPr>
          <p:spPr>
            <a:xfrm>
              <a:off x="1317960" y="2445340"/>
              <a:ext cx="619267" cy="640819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3" name="타원 104"/>
            <p:cNvSpPr/>
            <p:nvPr/>
          </p:nvSpPr>
          <p:spPr>
            <a:xfrm>
              <a:off x="3047272" y="2420129"/>
              <a:ext cx="619267" cy="640819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4" name="타원 105"/>
            <p:cNvSpPr/>
            <p:nvPr/>
          </p:nvSpPr>
          <p:spPr>
            <a:xfrm>
              <a:off x="4889630" y="2419108"/>
              <a:ext cx="619267" cy="640819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5" name="타원 106"/>
            <p:cNvSpPr/>
            <p:nvPr/>
          </p:nvSpPr>
          <p:spPr>
            <a:xfrm>
              <a:off x="6697179" y="2435583"/>
              <a:ext cx="619267" cy="640819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6" name="Freeform 22"/>
            <p:cNvSpPr/>
            <p:nvPr/>
          </p:nvSpPr>
          <p:spPr>
            <a:xfrm>
              <a:off x="1052256" y="4338388"/>
              <a:ext cx="1125510" cy="1181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7281" y="901"/>
                  </a:lnTo>
                  <a:lnTo>
                    <a:pt x="14040" y="0"/>
                  </a:lnTo>
                  <a:lnTo>
                    <a:pt x="10802" y="901"/>
                  </a:lnTo>
                  <a:lnTo>
                    <a:pt x="7560" y="0"/>
                  </a:lnTo>
                  <a:lnTo>
                    <a:pt x="4319" y="90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726" y="5951"/>
                    <a:pt x="1090" y="8371"/>
                    <a:pt x="1081" y="10801"/>
                  </a:cubicBezTo>
                  <a:cubicBezTo>
                    <a:pt x="1069" y="13229"/>
                    <a:pt x="705" y="15646"/>
                    <a:pt x="0" y="18000"/>
                  </a:cubicBezTo>
                  <a:lnTo>
                    <a:pt x="0" y="21600"/>
                  </a:lnTo>
                  <a:lnTo>
                    <a:pt x="4319" y="20701"/>
                  </a:lnTo>
                  <a:lnTo>
                    <a:pt x="7560" y="21600"/>
                  </a:lnTo>
                  <a:lnTo>
                    <a:pt x="10802" y="20701"/>
                  </a:lnTo>
                  <a:lnTo>
                    <a:pt x="14040" y="21600"/>
                  </a:lnTo>
                  <a:lnTo>
                    <a:pt x="17281" y="20701"/>
                  </a:lnTo>
                  <a:lnTo>
                    <a:pt x="21600" y="21600"/>
                  </a:lnTo>
                  <a:lnTo>
                    <a:pt x="21600" y="18000"/>
                  </a:lnTo>
                  <a:cubicBezTo>
                    <a:pt x="20874" y="15649"/>
                    <a:pt x="20510" y="13229"/>
                    <a:pt x="20522" y="10801"/>
                  </a:cubicBezTo>
                  <a:cubicBezTo>
                    <a:pt x="20531" y="8374"/>
                    <a:pt x="20895" y="5956"/>
                    <a:pt x="21600" y="3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17" name="Freeform 23"/>
            <p:cNvSpPr/>
            <p:nvPr/>
          </p:nvSpPr>
          <p:spPr>
            <a:xfrm>
              <a:off x="1052256" y="4338388"/>
              <a:ext cx="169159" cy="1181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4353" y="18000"/>
                  </a:moveTo>
                  <a:cubicBezTo>
                    <a:pt x="19036" y="15646"/>
                    <a:pt x="21459" y="13229"/>
                    <a:pt x="21539" y="10801"/>
                  </a:cubicBezTo>
                  <a:cubicBezTo>
                    <a:pt x="21600" y="8371"/>
                    <a:pt x="19178" y="5951"/>
                    <a:pt x="14353" y="3600"/>
                  </a:cubicBezTo>
                  <a:lnTo>
                    <a:pt x="14353" y="45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4825" y="5951"/>
                    <a:pt x="7247" y="8371"/>
                    <a:pt x="7187" y="10801"/>
                  </a:cubicBezTo>
                  <a:cubicBezTo>
                    <a:pt x="7106" y="13229"/>
                    <a:pt x="4683" y="15646"/>
                    <a:pt x="0" y="18000"/>
                  </a:cubicBezTo>
                  <a:lnTo>
                    <a:pt x="0" y="21600"/>
                  </a:lnTo>
                  <a:lnTo>
                    <a:pt x="14353" y="21152"/>
                  </a:lnTo>
                  <a:lnTo>
                    <a:pt x="14353" y="18000"/>
                  </a:lnTo>
                  <a:close/>
                </a:path>
              </a:pathLst>
            </a:custGeom>
            <a:solidFill>
              <a:srgbClr val="C78F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18" name="Freeform 24"/>
            <p:cNvSpPr/>
            <p:nvPr/>
          </p:nvSpPr>
          <p:spPr>
            <a:xfrm>
              <a:off x="1052256" y="4338388"/>
              <a:ext cx="1125510" cy="196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4328" y="5400"/>
                  </a:lnTo>
                  <a:lnTo>
                    <a:pt x="7545" y="0"/>
                  </a:lnTo>
                  <a:lnTo>
                    <a:pt x="10800" y="5400"/>
                  </a:lnTo>
                  <a:lnTo>
                    <a:pt x="14055" y="0"/>
                  </a:lnTo>
                  <a:lnTo>
                    <a:pt x="17272" y="54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19" name="Freeform 25"/>
            <p:cNvSpPr/>
            <p:nvPr/>
          </p:nvSpPr>
          <p:spPr>
            <a:xfrm>
              <a:off x="1052256" y="4338388"/>
              <a:ext cx="111752" cy="196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0" name="Freeform 26"/>
            <p:cNvSpPr/>
            <p:nvPr/>
          </p:nvSpPr>
          <p:spPr>
            <a:xfrm>
              <a:off x="1052256" y="5322125"/>
              <a:ext cx="1125510" cy="197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7272" y="16248"/>
                  </a:lnTo>
                  <a:lnTo>
                    <a:pt x="14055" y="21600"/>
                  </a:lnTo>
                  <a:lnTo>
                    <a:pt x="10800" y="16248"/>
                  </a:lnTo>
                  <a:lnTo>
                    <a:pt x="7545" y="21600"/>
                  </a:lnTo>
                  <a:lnTo>
                    <a:pt x="4328" y="16248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1" name="Freeform 27"/>
            <p:cNvSpPr/>
            <p:nvPr/>
          </p:nvSpPr>
          <p:spPr>
            <a:xfrm>
              <a:off x="1052256" y="5322125"/>
              <a:ext cx="111752" cy="197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892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2" name="Freeform 22"/>
            <p:cNvSpPr/>
            <p:nvPr/>
          </p:nvSpPr>
          <p:spPr>
            <a:xfrm>
              <a:off x="2814400" y="4310106"/>
              <a:ext cx="1125511" cy="1181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7281" y="901"/>
                  </a:lnTo>
                  <a:lnTo>
                    <a:pt x="14040" y="0"/>
                  </a:lnTo>
                  <a:lnTo>
                    <a:pt x="10802" y="901"/>
                  </a:lnTo>
                  <a:lnTo>
                    <a:pt x="7560" y="0"/>
                  </a:lnTo>
                  <a:lnTo>
                    <a:pt x="4319" y="90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726" y="5951"/>
                    <a:pt x="1090" y="8371"/>
                    <a:pt x="1081" y="10801"/>
                  </a:cubicBezTo>
                  <a:cubicBezTo>
                    <a:pt x="1069" y="13229"/>
                    <a:pt x="705" y="15646"/>
                    <a:pt x="0" y="18000"/>
                  </a:cubicBezTo>
                  <a:lnTo>
                    <a:pt x="0" y="21600"/>
                  </a:lnTo>
                  <a:lnTo>
                    <a:pt x="4319" y="20701"/>
                  </a:lnTo>
                  <a:lnTo>
                    <a:pt x="7560" y="21600"/>
                  </a:lnTo>
                  <a:lnTo>
                    <a:pt x="10802" y="20701"/>
                  </a:lnTo>
                  <a:lnTo>
                    <a:pt x="14040" y="21600"/>
                  </a:lnTo>
                  <a:lnTo>
                    <a:pt x="17281" y="20701"/>
                  </a:lnTo>
                  <a:lnTo>
                    <a:pt x="21600" y="21600"/>
                  </a:lnTo>
                  <a:lnTo>
                    <a:pt x="21600" y="18000"/>
                  </a:lnTo>
                  <a:cubicBezTo>
                    <a:pt x="20874" y="15649"/>
                    <a:pt x="20510" y="13229"/>
                    <a:pt x="20522" y="10801"/>
                  </a:cubicBezTo>
                  <a:cubicBezTo>
                    <a:pt x="20531" y="8374"/>
                    <a:pt x="20895" y="5956"/>
                    <a:pt x="21600" y="3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3" name="Freeform 23"/>
            <p:cNvSpPr/>
            <p:nvPr/>
          </p:nvSpPr>
          <p:spPr>
            <a:xfrm>
              <a:off x="2814400" y="4310106"/>
              <a:ext cx="169159" cy="1181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4353" y="18000"/>
                  </a:moveTo>
                  <a:cubicBezTo>
                    <a:pt x="19036" y="15646"/>
                    <a:pt x="21459" y="13229"/>
                    <a:pt x="21539" y="10801"/>
                  </a:cubicBezTo>
                  <a:cubicBezTo>
                    <a:pt x="21600" y="8371"/>
                    <a:pt x="19178" y="5951"/>
                    <a:pt x="14353" y="3600"/>
                  </a:cubicBezTo>
                  <a:lnTo>
                    <a:pt x="14353" y="45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4825" y="5951"/>
                    <a:pt x="7247" y="8371"/>
                    <a:pt x="7187" y="10801"/>
                  </a:cubicBezTo>
                  <a:cubicBezTo>
                    <a:pt x="7106" y="13229"/>
                    <a:pt x="4683" y="15646"/>
                    <a:pt x="0" y="18000"/>
                  </a:cubicBezTo>
                  <a:lnTo>
                    <a:pt x="0" y="21600"/>
                  </a:lnTo>
                  <a:lnTo>
                    <a:pt x="14353" y="21152"/>
                  </a:lnTo>
                  <a:lnTo>
                    <a:pt x="14353" y="18000"/>
                  </a:lnTo>
                  <a:close/>
                </a:path>
              </a:pathLst>
            </a:custGeom>
            <a:solidFill>
              <a:srgbClr val="C78F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4" name="Freeform 24"/>
            <p:cNvSpPr/>
            <p:nvPr/>
          </p:nvSpPr>
          <p:spPr>
            <a:xfrm>
              <a:off x="2814400" y="4310106"/>
              <a:ext cx="1125511" cy="196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4328" y="5400"/>
                  </a:lnTo>
                  <a:lnTo>
                    <a:pt x="7545" y="0"/>
                  </a:lnTo>
                  <a:lnTo>
                    <a:pt x="10800" y="5400"/>
                  </a:lnTo>
                  <a:lnTo>
                    <a:pt x="14055" y="0"/>
                  </a:lnTo>
                  <a:lnTo>
                    <a:pt x="17272" y="54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5" name="Freeform 25"/>
            <p:cNvSpPr/>
            <p:nvPr/>
          </p:nvSpPr>
          <p:spPr>
            <a:xfrm>
              <a:off x="2814400" y="4310106"/>
              <a:ext cx="111753" cy="196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6" name="Freeform 26"/>
            <p:cNvSpPr/>
            <p:nvPr/>
          </p:nvSpPr>
          <p:spPr>
            <a:xfrm>
              <a:off x="2814400" y="5293842"/>
              <a:ext cx="1125511" cy="197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7272" y="16248"/>
                  </a:lnTo>
                  <a:lnTo>
                    <a:pt x="14055" y="21600"/>
                  </a:lnTo>
                  <a:lnTo>
                    <a:pt x="10800" y="16248"/>
                  </a:lnTo>
                  <a:lnTo>
                    <a:pt x="7545" y="21600"/>
                  </a:lnTo>
                  <a:lnTo>
                    <a:pt x="4328" y="16248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7" name="Freeform 27"/>
            <p:cNvSpPr/>
            <p:nvPr/>
          </p:nvSpPr>
          <p:spPr>
            <a:xfrm>
              <a:off x="2814400" y="5293842"/>
              <a:ext cx="111753" cy="197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892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8" name="Freeform 22"/>
            <p:cNvSpPr/>
            <p:nvPr/>
          </p:nvSpPr>
          <p:spPr>
            <a:xfrm>
              <a:off x="4626471" y="4330694"/>
              <a:ext cx="1125511" cy="1181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7281" y="901"/>
                  </a:lnTo>
                  <a:lnTo>
                    <a:pt x="14040" y="0"/>
                  </a:lnTo>
                  <a:lnTo>
                    <a:pt x="10802" y="901"/>
                  </a:lnTo>
                  <a:lnTo>
                    <a:pt x="7560" y="0"/>
                  </a:lnTo>
                  <a:lnTo>
                    <a:pt x="4319" y="90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726" y="5951"/>
                    <a:pt x="1090" y="8371"/>
                    <a:pt x="1081" y="10801"/>
                  </a:cubicBezTo>
                  <a:cubicBezTo>
                    <a:pt x="1069" y="13229"/>
                    <a:pt x="705" y="15646"/>
                    <a:pt x="0" y="18000"/>
                  </a:cubicBezTo>
                  <a:lnTo>
                    <a:pt x="0" y="21600"/>
                  </a:lnTo>
                  <a:lnTo>
                    <a:pt x="4319" y="20701"/>
                  </a:lnTo>
                  <a:lnTo>
                    <a:pt x="7560" y="21600"/>
                  </a:lnTo>
                  <a:lnTo>
                    <a:pt x="10802" y="20701"/>
                  </a:lnTo>
                  <a:lnTo>
                    <a:pt x="14040" y="21600"/>
                  </a:lnTo>
                  <a:lnTo>
                    <a:pt x="17281" y="20701"/>
                  </a:lnTo>
                  <a:lnTo>
                    <a:pt x="21600" y="21600"/>
                  </a:lnTo>
                  <a:lnTo>
                    <a:pt x="21600" y="18000"/>
                  </a:lnTo>
                  <a:cubicBezTo>
                    <a:pt x="20874" y="15649"/>
                    <a:pt x="20510" y="13229"/>
                    <a:pt x="20522" y="10801"/>
                  </a:cubicBezTo>
                  <a:cubicBezTo>
                    <a:pt x="20531" y="8374"/>
                    <a:pt x="20895" y="5956"/>
                    <a:pt x="21600" y="3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9" name="Freeform 23"/>
            <p:cNvSpPr/>
            <p:nvPr/>
          </p:nvSpPr>
          <p:spPr>
            <a:xfrm>
              <a:off x="4626471" y="4330694"/>
              <a:ext cx="169159" cy="1181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4353" y="18000"/>
                  </a:moveTo>
                  <a:cubicBezTo>
                    <a:pt x="19036" y="15646"/>
                    <a:pt x="21459" y="13229"/>
                    <a:pt x="21539" y="10801"/>
                  </a:cubicBezTo>
                  <a:cubicBezTo>
                    <a:pt x="21600" y="8371"/>
                    <a:pt x="19178" y="5951"/>
                    <a:pt x="14353" y="3600"/>
                  </a:cubicBezTo>
                  <a:lnTo>
                    <a:pt x="14353" y="45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4825" y="5951"/>
                    <a:pt x="7247" y="8371"/>
                    <a:pt x="7187" y="10801"/>
                  </a:cubicBezTo>
                  <a:cubicBezTo>
                    <a:pt x="7106" y="13229"/>
                    <a:pt x="4683" y="15646"/>
                    <a:pt x="0" y="18000"/>
                  </a:cubicBezTo>
                  <a:lnTo>
                    <a:pt x="0" y="21600"/>
                  </a:lnTo>
                  <a:lnTo>
                    <a:pt x="14353" y="21152"/>
                  </a:lnTo>
                  <a:lnTo>
                    <a:pt x="14353" y="18000"/>
                  </a:lnTo>
                  <a:close/>
                </a:path>
              </a:pathLst>
            </a:custGeom>
            <a:solidFill>
              <a:srgbClr val="C78F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0" name="Freeform 24"/>
            <p:cNvSpPr/>
            <p:nvPr/>
          </p:nvSpPr>
          <p:spPr>
            <a:xfrm>
              <a:off x="4626471" y="4330694"/>
              <a:ext cx="1125511" cy="196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4328" y="5400"/>
                  </a:lnTo>
                  <a:lnTo>
                    <a:pt x="7545" y="0"/>
                  </a:lnTo>
                  <a:lnTo>
                    <a:pt x="10800" y="5400"/>
                  </a:lnTo>
                  <a:lnTo>
                    <a:pt x="14055" y="0"/>
                  </a:lnTo>
                  <a:lnTo>
                    <a:pt x="17272" y="54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1" name="Freeform 25"/>
            <p:cNvSpPr/>
            <p:nvPr/>
          </p:nvSpPr>
          <p:spPr>
            <a:xfrm>
              <a:off x="4626471" y="4330694"/>
              <a:ext cx="111753" cy="196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2" name="Freeform 26"/>
            <p:cNvSpPr/>
            <p:nvPr/>
          </p:nvSpPr>
          <p:spPr>
            <a:xfrm>
              <a:off x="4626471" y="5314431"/>
              <a:ext cx="1125511" cy="197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7272" y="16248"/>
                  </a:lnTo>
                  <a:lnTo>
                    <a:pt x="14055" y="21600"/>
                  </a:lnTo>
                  <a:lnTo>
                    <a:pt x="10800" y="16248"/>
                  </a:lnTo>
                  <a:lnTo>
                    <a:pt x="7545" y="21600"/>
                  </a:lnTo>
                  <a:lnTo>
                    <a:pt x="4328" y="16248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3" name="Freeform 27"/>
            <p:cNvSpPr/>
            <p:nvPr/>
          </p:nvSpPr>
          <p:spPr>
            <a:xfrm>
              <a:off x="4626471" y="5314431"/>
              <a:ext cx="111753" cy="197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892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4" name="Freeform 22"/>
            <p:cNvSpPr/>
            <p:nvPr/>
          </p:nvSpPr>
          <p:spPr>
            <a:xfrm>
              <a:off x="6429199" y="4341821"/>
              <a:ext cx="1125511" cy="1181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7281" y="901"/>
                  </a:lnTo>
                  <a:lnTo>
                    <a:pt x="14040" y="0"/>
                  </a:lnTo>
                  <a:lnTo>
                    <a:pt x="10802" y="901"/>
                  </a:lnTo>
                  <a:lnTo>
                    <a:pt x="7560" y="0"/>
                  </a:lnTo>
                  <a:lnTo>
                    <a:pt x="4319" y="90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726" y="5951"/>
                    <a:pt x="1090" y="8371"/>
                    <a:pt x="1081" y="10801"/>
                  </a:cubicBezTo>
                  <a:cubicBezTo>
                    <a:pt x="1069" y="13229"/>
                    <a:pt x="705" y="15646"/>
                    <a:pt x="0" y="18000"/>
                  </a:cubicBezTo>
                  <a:lnTo>
                    <a:pt x="0" y="21600"/>
                  </a:lnTo>
                  <a:lnTo>
                    <a:pt x="4319" y="20701"/>
                  </a:lnTo>
                  <a:lnTo>
                    <a:pt x="7560" y="21600"/>
                  </a:lnTo>
                  <a:lnTo>
                    <a:pt x="10802" y="20701"/>
                  </a:lnTo>
                  <a:lnTo>
                    <a:pt x="14040" y="21600"/>
                  </a:lnTo>
                  <a:lnTo>
                    <a:pt x="17281" y="20701"/>
                  </a:lnTo>
                  <a:lnTo>
                    <a:pt x="21600" y="21600"/>
                  </a:lnTo>
                  <a:lnTo>
                    <a:pt x="21600" y="18000"/>
                  </a:lnTo>
                  <a:cubicBezTo>
                    <a:pt x="20874" y="15649"/>
                    <a:pt x="20510" y="13229"/>
                    <a:pt x="20522" y="10801"/>
                  </a:cubicBezTo>
                  <a:cubicBezTo>
                    <a:pt x="20531" y="8374"/>
                    <a:pt x="20895" y="5956"/>
                    <a:pt x="21600" y="3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D95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5" name="Freeform 23"/>
            <p:cNvSpPr/>
            <p:nvPr/>
          </p:nvSpPr>
          <p:spPr>
            <a:xfrm>
              <a:off x="6429199" y="4341821"/>
              <a:ext cx="169159" cy="1181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4353" y="18000"/>
                  </a:moveTo>
                  <a:cubicBezTo>
                    <a:pt x="19036" y="15646"/>
                    <a:pt x="21459" y="13229"/>
                    <a:pt x="21539" y="10801"/>
                  </a:cubicBezTo>
                  <a:cubicBezTo>
                    <a:pt x="21600" y="8371"/>
                    <a:pt x="19178" y="5951"/>
                    <a:pt x="14353" y="3600"/>
                  </a:cubicBezTo>
                  <a:lnTo>
                    <a:pt x="14353" y="451"/>
                  </a:lnTo>
                  <a:lnTo>
                    <a:pt x="0" y="0"/>
                  </a:lnTo>
                  <a:lnTo>
                    <a:pt x="0" y="3600"/>
                  </a:lnTo>
                  <a:cubicBezTo>
                    <a:pt x="4825" y="5951"/>
                    <a:pt x="7247" y="8371"/>
                    <a:pt x="7187" y="10801"/>
                  </a:cubicBezTo>
                  <a:cubicBezTo>
                    <a:pt x="7106" y="13229"/>
                    <a:pt x="4683" y="15646"/>
                    <a:pt x="0" y="18000"/>
                  </a:cubicBezTo>
                  <a:lnTo>
                    <a:pt x="0" y="21600"/>
                  </a:lnTo>
                  <a:lnTo>
                    <a:pt x="14353" y="21152"/>
                  </a:lnTo>
                  <a:lnTo>
                    <a:pt x="14353" y="18000"/>
                  </a:lnTo>
                  <a:close/>
                </a:path>
              </a:pathLst>
            </a:custGeom>
            <a:solidFill>
              <a:srgbClr val="C78F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6" name="Freeform 24"/>
            <p:cNvSpPr/>
            <p:nvPr/>
          </p:nvSpPr>
          <p:spPr>
            <a:xfrm>
              <a:off x="6429199" y="4341821"/>
              <a:ext cx="1125510" cy="196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4328" y="5400"/>
                  </a:lnTo>
                  <a:lnTo>
                    <a:pt x="7545" y="0"/>
                  </a:lnTo>
                  <a:lnTo>
                    <a:pt x="10800" y="5400"/>
                  </a:lnTo>
                  <a:lnTo>
                    <a:pt x="14055" y="0"/>
                  </a:lnTo>
                  <a:lnTo>
                    <a:pt x="17272" y="54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7" name="Freeform 25"/>
            <p:cNvSpPr/>
            <p:nvPr/>
          </p:nvSpPr>
          <p:spPr>
            <a:xfrm>
              <a:off x="6429199" y="4341821"/>
              <a:ext cx="111753" cy="196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8" name="Freeform 26"/>
            <p:cNvSpPr/>
            <p:nvPr/>
          </p:nvSpPr>
          <p:spPr>
            <a:xfrm>
              <a:off x="6429199" y="5325557"/>
              <a:ext cx="1125510" cy="197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7272" y="16248"/>
                  </a:lnTo>
                  <a:lnTo>
                    <a:pt x="14055" y="21600"/>
                  </a:lnTo>
                  <a:lnTo>
                    <a:pt x="10800" y="16248"/>
                  </a:lnTo>
                  <a:lnTo>
                    <a:pt x="7545" y="21600"/>
                  </a:lnTo>
                  <a:lnTo>
                    <a:pt x="4328" y="16248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9" name="Freeform 27"/>
            <p:cNvSpPr/>
            <p:nvPr/>
          </p:nvSpPr>
          <p:spPr>
            <a:xfrm>
              <a:off x="6429199" y="5325557"/>
              <a:ext cx="111753" cy="197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892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A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40" name="타원 109"/>
            <p:cNvSpPr/>
            <p:nvPr/>
          </p:nvSpPr>
          <p:spPr>
            <a:xfrm>
              <a:off x="1365169" y="5037854"/>
              <a:ext cx="619267" cy="640819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1" name="타원 110"/>
            <p:cNvSpPr/>
            <p:nvPr/>
          </p:nvSpPr>
          <p:spPr>
            <a:xfrm>
              <a:off x="3094481" y="5012642"/>
              <a:ext cx="619267" cy="640819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2" name="타원 111"/>
            <p:cNvSpPr/>
            <p:nvPr/>
          </p:nvSpPr>
          <p:spPr>
            <a:xfrm>
              <a:off x="4936838" y="5011622"/>
              <a:ext cx="619267" cy="640819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3" name="타원 112"/>
            <p:cNvSpPr/>
            <p:nvPr/>
          </p:nvSpPr>
          <p:spPr>
            <a:xfrm>
              <a:off x="6744388" y="5028097"/>
              <a:ext cx="619267" cy="640819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146" name="그룹 15"/>
            <p:cNvGrpSpPr/>
            <p:nvPr/>
          </p:nvGrpSpPr>
          <p:grpSpPr>
            <a:xfrm>
              <a:off x="716426" y="2952709"/>
              <a:ext cx="7426976" cy="971041"/>
              <a:chOff x="0" y="0"/>
              <a:chExt cx="7426975" cy="971039"/>
            </a:xfrm>
          </p:grpSpPr>
          <p:sp>
            <p:nvSpPr>
              <p:cNvPr id="1144" name="직사각형 10"/>
              <p:cNvSpPr/>
              <p:nvPr/>
            </p:nvSpPr>
            <p:spPr>
              <a:xfrm>
                <a:off x="2" y="13716"/>
                <a:ext cx="7426974" cy="957324"/>
              </a:xfrm>
              <a:prstGeom prst="rect">
                <a:avLst/>
              </a:prstGeom>
              <a:solidFill>
                <a:srgbClr val="E4E6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45" name="직사각형 11"/>
              <p:cNvSpPr/>
              <p:nvPr/>
            </p:nvSpPr>
            <p:spPr>
              <a:xfrm>
                <a:off x="-1" y="0"/>
                <a:ext cx="7426974" cy="472037"/>
              </a:xfrm>
              <a:prstGeom prst="rect">
                <a:avLst/>
              </a:prstGeom>
              <a:solidFill>
                <a:srgbClr val="F2F7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1155" name="그룹 70"/>
            <p:cNvGrpSpPr/>
            <p:nvPr/>
          </p:nvGrpSpPr>
          <p:grpSpPr>
            <a:xfrm>
              <a:off x="1052255" y="3003147"/>
              <a:ext cx="6577763" cy="858333"/>
              <a:chOff x="0" y="0"/>
              <a:chExt cx="6577761" cy="858331"/>
            </a:xfrm>
          </p:grpSpPr>
          <p:sp>
            <p:nvSpPr>
              <p:cNvPr id="1147" name="사각형: 둥근 모서리 17"/>
              <p:cNvSpPr/>
              <p:nvPr/>
            </p:nvSpPr>
            <p:spPr>
              <a:xfrm>
                <a:off x="31342" y="468537"/>
                <a:ext cx="1265691" cy="376593"/>
              </a:xfrm>
              <a:prstGeom prst="roundRect">
                <a:avLst>
                  <a:gd name="adj" fmla="val 50000"/>
                </a:avLst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48" name="사각형: 둥근 모서리 31"/>
              <p:cNvSpPr/>
              <p:nvPr/>
            </p:nvSpPr>
            <p:spPr>
              <a:xfrm>
                <a:off x="1694051" y="476042"/>
                <a:ext cx="1265691" cy="376592"/>
              </a:xfrm>
              <a:prstGeom prst="roundRect">
                <a:avLst>
                  <a:gd name="adj" fmla="val 50000"/>
                </a:avLst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49" name="사각형: 둥근 모서리 32"/>
              <p:cNvSpPr/>
              <p:nvPr/>
            </p:nvSpPr>
            <p:spPr>
              <a:xfrm>
                <a:off x="3473179" y="469368"/>
                <a:ext cx="1265691" cy="376593"/>
              </a:xfrm>
              <a:prstGeom prst="roundRect">
                <a:avLst>
                  <a:gd name="adj" fmla="val 50000"/>
                </a:avLst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50" name="사각형: 둥근 모서리 33"/>
              <p:cNvSpPr/>
              <p:nvPr/>
            </p:nvSpPr>
            <p:spPr>
              <a:xfrm>
                <a:off x="5282160" y="481739"/>
                <a:ext cx="1265691" cy="376593"/>
              </a:xfrm>
              <a:prstGeom prst="roundRect">
                <a:avLst>
                  <a:gd name="adj" fmla="val 50000"/>
                </a:avLst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51" name="직사각형 55"/>
              <p:cNvSpPr/>
              <p:nvPr/>
            </p:nvSpPr>
            <p:spPr>
              <a:xfrm>
                <a:off x="1632859" y="0"/>
                <a:ext cx="1297033" cy="3425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52" name="직사각형 56"/>
              <p:cNvSpPr/>
              <p:nvPr/>
            </p:nvSpPr>
            <p:spPr>
              <a:xfrm>
                <a:off x="3473179" y="18266"/>
                <a:ext cx="1297033" cy="3425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53" name="직사각형 57"/>
              <p:cNvSpPr/>
              <p:nvPr/>
            </p:nvSpPr>
            <p:spPr>
              <a:xfrm>
                <a:off x="5280729" y="6528"/>
                <a:ext cx="1297033" cy="3425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54" name="직사각형 19"/>
              <p:cNvSpPr/>
              <p:nvPr/>
            </p:nvSpPr>
            <p:spPr>
              <a:xfrm>
                <a:off x="-1" y="27255"/>
                <a:ext cx="1297033" cy="3425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1158" name="그룹 20"/>
            <p:cNvGrpSpPr/>
            <p:nvPr/>
          </p:nvGrpSpPr>
          <p:grpSpPr>
            <a:xfrm>
              <a:off x="716423" y="5538513"/>
              <a:ext cx="7426976" cy="971041"/>
              <a:chOff x="0" y="0"/>
              <a:chExt cx="7426975" cy="971039"/>
            </a:xfrm>
          </p:grpSpPr>
          <p:sp>
            <p:nvSpPr>
              <p:cNvPr id="1156" name="직사각형 21"/>
              <p:cNvSpPr/>
              <p:nvPr/>
            </p:nvSpPr>
            <p:spPr>
              <a:xfrm>
                <a:off x="2" y="13716"/>
                <a:ext cx="7426974" cy="957324"/>
              </a:xfrm>
              <a:prstGeom prst="rect">
                <a:avLst/>
              </a:prstGeom>
              <a:solidFill>
                <a:srgbClr val="E4E6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57" name="직사각형 22"/>
              <p:cNvSpPr/>
              <p:nvPr/>
            </p:nvSpPr>
            <p:spPr>
              <a:xfrm>
                <a:off x="-1" y="0"/>
                <a:ext cx="7426974" cy="472037"/>
              </a:xfrm>
              <a:prstGeom prst="rect">
                <a:avLst/>
              </a:prstGeom>
              <a:solidFill>
                <a:srgbClr val="F2F7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159" name="사각형: 둥근 모서리 34"/>
            <p:cNvSpPr/>
            <p:nvPr/>
          </p:nvSpPr>
          <p:spPr>
            <a:xfrm>
              <a:off x="1107480" y="6057650"/>
              <a:ext cx="1265690" cy="376592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0" name="사각형: 둥근 모서리 35"/>
            <p:cNvSpPr/>
            <p:nvPr/>
          </p:nvSpPr>
          <p:spPr>
            <a:xfrm>
              <a:off x="2770189" y="6065154"/>
              <a:ext cx="1265691" cy="376593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1" name="사각형: 둥근 모서리 36"/>
            <p:cNvSpPr/>
            <p:nvPr/>
          </p:nvSpPr>
          <p:spPr>
            <a:xfrm>
              <a:off x="4549317" y="6058481"/>
              <a:ext cx="1265691" cy="376593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2" name="사각형: 둥근 모서리 37"/>
            <p:cNvSpPr/>
            <p:nvPr/>
          </p:nvSpPr>
          <p:spPr>
            <a:xfrm>
              <a:off x="6358297" y="6070852"/>
              <a:ext cx="1265691" cy="376593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3" name="직사각형 58"/>
            <p:cNvSpPr/>
            <p:nvPr/>
          </p:nvSpPr>
          <p:spPr>
            <a:xfrm>
              <a:off x="1077569" y="5601589"/>
              <a:ext cx="1297032" cy="34253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4" name="직사각형 59"/>
            <p:cNvSpPr/>
            <p:nvPr/>
          </p:nvSpPr>
          <p:spPr>
            <a:xfrm>
              <a:off x="2710428" y="5574334"/>
              <a:ext cx="1297033" cy="34253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5" name="직사각형 60"/>
            <p:cNvSpPr/>
            <p:nvPr/>
          </p:nvSpPr>
          <p:spPr>
            <a:xfrm>
              <a:off x="4550748" y="5592601"/>
              <a:ext cx="1297033" cy="34253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6" name="직사각형 61"/>
            <p:cNvSpPr/>
            <p:nvPr/>
          </p:nvSpPr>
          <p:spPr>
            <a:xfrm>
              <a:off x="6358297" y="5580863"/>
              <a:ext cx="1297033" cy="34253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7" name="Freeform 42"/>
            <p:cNvSpPr/>
            <p:nvPr/>
          </p:nvSpPr>
          <p:spPr>
            <a:xfrm>
              <a:off x="1355204" y="7008011"/>
              <a:ext cx="576974" cy="332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68" name="Freeform 43"/>
            <p:cNvSpPr/>
            <p:nvPr/>
          </p:nvSpPr>
          <p:spPr>
            <a:xfrm>
              <a:off x="1520692" y="6884654"/>
              <a:ext cx="245997" cy="123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69" name="Freeform 44"/>
            <p:cNvSpPr/>
            <p:nvPr/>
          </p:nvSpPr>
          <p:spPr>
            <a:xfrm>
              <a:off x="1355204" y="7340423"/>
              <a:ext cx="576974" cy="940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0" name="Rectangle 46"/>
            <p:cNvSpPr/>
            <p:nvPr/>
          </p:nvSpPr>
          <p:spPr>
            <a:xfrm>
              <a:off x="1355204" y="7672511"/>
              <a:ext cx="576973" cy="406427"/>
            </a:xfrm>
            <a:prstGeom prst="rect">
              <a:avLst/>
            </a:pr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1" name="Freeform 42"/>
            <p:cNvSpPr/>
            <p:nvPr/>
          </p:nvSpPr>
          <p:spPr>
            <a:xfrm>
              <a:off x="3100154" y="6976028"/>
              <a:ext cx="576974" cy="332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2" name="Freeform 43"/>
            <p:cNvSpPr/>
            <p:nvPr/>
          </p:nvSpPr>
          <p:spPr>
            <a:xfrm>
              <a:off x="3265642" y="6852670"/>
              <a:ext cx="245997" cy="12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3" name="Freeform 44"/>
            <p:cNvSpPr/>
            <p:nvPr/>
          </p:nvSpPr>
          <p:spPr>
            <a:xfrm>
              <a:off x="3100154" y="7308439"/>
              <a:ext cx="576974" cy="940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4" name="Rectangle 46"/>
            <p:cNvSpPr/>
            <p:nvPr/>
          </p:nvSpPr>
          <p:spPr>
            <a:xfrm>
              <a:off x="3100154" y="7640527"/>
              <a:ext cx="576973" cy="406427"/>
            </a:xfrm>
            <a:prstGeom prst="rect">
              <a:avLst/>
            </a:pr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5" name="Freeform 42"/>
            <p:cNvSpPr/>
            <p:nvPr/>
          </p:nvSpPr>
          <p:spPr>
            <a:xfrm>
              <a:off x="4977726" y="6952616"/>
              <a:ext cx="576973" cy="332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6" name="Freeform 43"/>
            <p:cNvSpPr/>
            <p:nvPr/>
          </p:nvSpPr>
          <p:spPr>
            <a:xfrm>
              <a:off x="5143214" y="6829259"/>
              <a:ext cx="245997" cy="12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7" name="Freeform 44"/>
            <p:cNvSpPr/>
            <p:nvPr/>
          </p:nvSpPr>
          <p:spPr>
            <a:xfrm>
              <a:off x="4977726" y="7285028"/>
              <a:ext cx="576973" cy="940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8" name="Rectangle 46"/>
            <p:cNvSpPr/>
            <p:nvPr/>
          </p:nvSpPr>
          <p:spPr>
            <a:xfrm>
              <a:off x="4977726" y="7617116"/>
              <a:ext cx="576973" cy="406427"/>
            </a:xfrm>
            <a:prstGeom prst="rect">
              <a:avLst/>
            </a:pr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9" name="Freeform 42"/>
            <p:cNvSpPr/>
            <p:nvPr/>
          </p:nvSpPr>
          <p:spPr>
            <a:xfrm>
              <a:off x="6759613" y="6985565"/>
              <a:ext cx="576974" cy="332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80" name="Freeform 43"/>
            <p:cNvSpPr/>
            <p:nvPr/>
          </p:nvSpPr>
          <p:spPr>
            <a:xfrm>
              <a:off x="6925102" y="6862208"/>
              <a:ext cx="245997" cy="12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81" name="Freeform 44"/>
            <p:cNvSpPr/>
            <p:nvPr/>
          </p:nvSpPr>
          <p:spPr>
            <a:xfrm>
              <a:off x="6759613" y="7317976"/>
              <a:ext cx="576974" cy="940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82" name="Rectangle 46"/>
            <p:cNvSpPr/>
            <p:nvPr/>
          </p:nvSpPr>
          <p:spPr>
            <a:xfrm>
              <a:off x="6759613" y="7650064"/>
              <a:ext cx="576973" cy="406427"/>
            </a:xfrm>
            <a:prstGeom prst="rect">
              <a:avLst/>
            </a:pr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83" name="타원 114"/>
            <p:cNvSpPr/>
            <p:nvPr/>
          </p:nvSpPr>
          <p:spPr>
            <a:xfrm>
              <a:off x="1388365" y="7752973"/>
              <a:ext cx="619267" cy="640819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4" name="타원 115"/>
            <p:cNvSpPr/>
            <p:nvPr/>
          </p:nvSpPr>
          <p:spPr>
            <a:xfrm>
              <a:off x="3117678" y="7727761"/>
              <a:ext cx="619267" cy="640819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5" name="타원 116"/>
            <p:cNvSpPr/>
            <p:nvPr/>
          </p:nvSpPr>
          <p:spPr>
            <a:xfrm>
              <a:off x="4960036" y="7726741"/>
              <a:ext cx="619267" cy="640819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6" name="타원 117"/>
            <p:cNvSpPr/>
            <p:nvPr/>
          </p:nvSpPr>
          <p:spPr>
            <a:xfrm>
              <a:off x="6767585" y="7743216"/>
              <a:ext cx="619267" cy="640819"/>
            </a:xfrm>
            <a:prstGeom prst="ellips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189" name="그룹 23"/>
            <p:cNvGrpSpPr/>
            <p:nvPr/>
          </p:nvGrpSpPr>
          <p:grpSpPr>
            <a:xfrm>
              <a:off x="716421" y="8240103"/>
              <a:ext cx="7426976" cy="971041"/>
              <a:chOff x="0" y="0"/>
              <a:chExt cx="7426975" cy="971039"/>
            </a:xfrm>
          </p:grpSpPr>
          <p:sp>
            <p:nvSpPr>
              <p:cNvPr id="1187" name="직사각형 24"/>
              <p:cNvSpPr/>
              <p:nvPr/>
            </p:nvSpPr>
            <p:spPr>
              <a:xfrm>
                <a:off x="2" y="13716"/>
                <a:ext cx="7426974" cy="957324"/>
              </a:xfrm>
              <a:prstGeom prst="rect">
                <a:avLst/>
              </a:prstGeom>
              <a:solidFill>
                <a:srgbClr val="E4E6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88" name="직사각형 25"/>
              <p:cNvSpPr/>
              <p:nvPr/>
            </p:nvSpPr>
            <p:spPr>
              <a:xfrm>
                <a:off x="-1" y="0"/>
                <a:ext cx="7426974" cy="472037"/>
              </a:xfrm>
              <a:prstGeom prst="rect">
                <a:avLst/>
              </a:prstGeom>
              <a:solidFill>
                <a:srgbClr val="F2F7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190" name="사각형: 둥근 모서리 38"/>
            <p:cNvSpPr/>
            <p:nvPr/>
          </p:nvSpPr>
          <p:spPr>
            <a:xfrm>
              <a:off x="1138822" y="8755695"/>
              <a:ext cx="1265691" cy="376593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1" name="사각형: 둥근 모서리 39"/>
            <p:cNvSpPr/>
            <p:nvPr/>
          </p:nvSpPr>
          <p:spPr>
            <a:xfrm>
              <a:off x="2801531" y="8763199"/>
              <a:ext cx="1265691" cy="376593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2" name="사각형: 둥근 모서리 40"/>
            <p:cNvSpPr/>
            <p:nvPr/>
          </p:nvSpPr>
          <p:spPr>
            <a:xfrm>
              <a:off x="4580659" y="8756526"/>
              <a:ext cx="1265691" cy="376593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3" name="사각형: 둥근 모서리 41"/>
            <p:cNvSpPr/>
            <p:nvPr/>
          </p:nvSpPr>
          <p:spPr>
            <a:xfrm>
              <a:off x="6389640" y="8768898"/>
              <a:ext cx="1265690" cy="376592"/>
            </a:xfrm>
            <a:prstGeom prst="roundRect">
              <a:avLst>
                <a:gd name="adj" fmla="val 50000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4" name="직사각형 62"/>
            <p:cNvSpPr/>
            <p:nvPr/>
          </p:nvSpPr>
          <p:spPr>
            <a:xfrm>
              <a:off x="1077569" y="8339049"/>
              <a:ext cx="1297032" cy="34253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5" name="직사각형 63"/>
            <p:cNvSpPr/>
            <p:nvPr/>
          </p:nvSpPr>
          <p:spPr>
            <a:xfrm>
              <a:off x="2710428" y="8311794"/>
              <a:ext cx="1297033" cy="34253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6" name="직사각형 64"/>
            <p:cNvSpPr/>
            <p:nvPr/>
          </p:nvSpPr>
          <p:spPr>
            <a:xfrm>
              <a:off x="4550748" y="8330061"/>
              <a:ext cx="1297033" cy="34253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7" name="직사각형 65"/>
            <p:cNvSpPr/>
            <p:nvPr/>
          </p:nvSpPr>
          <p:spPr>
            <a:xfrm>
              <a:off x="6358297" y="8318323"/>
              <a:ext cx="1297033" cy="34253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203" name="그룹 139"/>
          <p:cNvGrpSpPr/>
          <p:nvPr/>
        </p:nvGrpSpPr>
        <p:grpSpPr>
          <a:xfrm>
            <a:off x="5287536" y="5615024"/>
            <a:ext cx="1395874" cy="576973"/>
            <a:chOff x="0" y="0"/>
            <a:chExt cx="1395872" cy="576972"/>
          </a:xfrm>
        </p:grpSpPr>
        <p:sp>
          <p:nvSpPr>
            <p:cNvPr id="1199" name="Freeform 42"/>
            <p:cNvSpPr/>
            <p:nvPr/>
          </p:nvSpPr>
          <p:spPr>
            <a:xfrm rot="5400000">
              <a:off x="817824" y="122278"/>
              <a:ext cx="576973" cy="332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0" name="Freeform 43"/>
            <p:cNvSpPr/>
            <p:nvPr/>
          </p:nvSpPr>
          <p:spPr>
            <a:xfrm rot="5400000">
              <a:off x="1211195" y="226807"/>
              <a:ext cx="245997" cy="12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1" name="Freeform 44"/>
            <p:cNvSpPr/>
            <p:nvPr/>
          </p:nvSpPr>
          <p:spPr>
            <a:xfrm rot="5400000">
              <a:off x="181566" y="-181567"/>
              <a:ext cx="576973" cy="940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2" name="Rectangle 46"/>
            <p:cNvSpPr/>
            <p:nvPr/>
          </p:nvSpPr>
          <p:spPr>
            <a:xfrm rot="5400000">
              <a:off x="116314" y="85272"/>
              <a:ext cx="576973" cy="406428"/>
            </a:xfrm>
            <a:prstGeom prst="rect">
              <a:avLst/>
            </a:prstGeom>
            <a:solidFill>
              <a:srgbClr val="E3C7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p14="http://schemas.microsoft.com/office/powerpoint/2010/main" showMasterPhAnim="1">
  <p:cSld>
    <p:bg>
      <p:bgPr>
        <a:solidFill>
          <a:srgbClr val="FFE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9" name="그룹 139"/>
          <p:cNvGrpSpPr/>
          <p:nvPr/>
        </p:nvGrpSpPr>
        <p:grpSpPr>
          <a:xfrm>
            <a:off x="5162550" y="1861820"/>
            <a:ext cx="1327785" cy="3209290"/>
            <a:chOff x="5162550" y="1861820"/>
            <a:chExt cx="1327785" cy="3209290"/>
          </a:xfrm>
        </p:grpSpPr>
        <p:sp>
          <p:nvSpPr>
            <p:cNvPr id="1205" name="Freeform 42"/>
            <p:cNvSpPr>
              <a:spLocks/>
            </p:cNvSpPr>
            <p:nvPr/>
          </p:nvSpPr>
          <p:spPr>
            <a:xfrm rot="0">
              <a:off x="5162550" y="2145665"/>
              <a:ext cx="1328420" cy="765175"/>
            </a:xfrm>
            <a:custGeom>
              <a:gdLst>
                <a:gd fmla="*/ 19110 w 21601" name="TX0"/>
                <a:gd fmla="*/ 21600 h 21601" name="TY0"/>
                <a:gd fmla="*/ 21600 w 21601" name="TX1"/>
                <a:gd fmla="*/ 11817 h 21601" name="TY1"/>
                <a:gd fmla="*/ 17689 w 21601" name="TX2"/>
                <a:gd fmla="*/ 0 h 21601" name="TY2"/>
                <a:gd fmla="*/ 3911 w 21601" name="TX3"/>
                <a:gd fmla="*/ 0 h 21601" name="TY3"/>
                <a:gd fmla="*/ 0 w 21601" name="TX4"/>
                <a:gd fmla="*/ 11817 h 21601" name="TY4"/>
                <a:gd fmla="*/ 2490 w 21601" name="TX5"/>
                <a:gd fmla="*/ 21600 h 21601" name="TY5"/>
                <a:gd fmla="*/ 19110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206" name="Freeform 43"/>
            <p:cNvSpPr>
              <a:spLocks/>
            </p:cNvSpPr>
            <p:nvPr/>
          </p:nvSpPr>
          <p:spPr>
            <a:xfrm rot="0">
              <a:off x="5543550" y="1861819"/>
              <a:ext cx="566420" cy="284480"/>
            </a:xfrm>
            <a:custGeom>
              <a:gdLst>
                <a:gd fmla="*/ 21600 w 21601" name="TX0"/>
                <a:gd fmla="*/ 21600 h 21601" name="TY0"/>
                <a:gd fmla="*/ 0 w 21601" name="TX1"/>
                <a:gd fmla="*/ 21600 h 21601" name="TY1"/>
                <a:gd fmla="*/ 0 w 21601" name="TX2"/>
                <a:gd fmla="*/ 3256 h 21601" name="TY2"/>
                <a:gd fmla="*/ 2052 w 21601" name="TX3"/>
                <a:gd fmla="*/ 0 h 21601" name="TY3"/>
                <a:gd fmla="*/ 19548 w 21601" name="TX4"/>
                <a:gd fmla="*/ 0 h 21601" name="TY4"/>
                <a:gd fmla="*/ 21600 w 21601" name="TX5"/>
                <a:gd fmla="*/ 3256 h 21601" name="TY5"/>
                <a:gd fmla="*/ 21600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207" name="Freeform 44"/>
            <p:cNvSpPr>
              <a:spLocks/>
            </p:cNvSpPr>
            <p:nvPr/>
          </p:nvSpPr>
          <p:spPr>
            <a:xfrm rot="0">
              <a:off x="5162550" y="2910205"/>
              <a:ext cx="1328420" cy="2162175"/>
            </a:xfrm>
            <a:custGeom>
              <a:gdLst>
                <a:gd fmla="*/ 21600 w 21601" name="TX0"/>
                <a:gd fmla="*/ 4870 h 21601" name="TY0"/>
                <a:gd fmla="*/ 19127 w 21601" name="TX1"/>
                <a:gd fmla="*/ 3662 h 21601" name="TY1"/>
                <a:gd fmla="*/ 19127 w 21601" name="TX2"/>
                <a:gd fmla="*/ 0 h 21601" name="TY2"/>
                <a:gd fmla="*/ 2473 w 21601" name="TX3"/>
                <a:gd fmla="*/ 0 h 21601" name="TY3"/>
                <a:gd fmla="*/ 2473 w 21601" name="TX4"/>
                <a:gd fmla="*/ 3662 h 21601" name="TY4"/>
                <a:gd fmla="*/ 0 w 21601" name="TX5"/>
                <a:gd fmla="*/ 4870 h 21601" name="TY5"/>
                <a:gd fmla="*/ 0 w 21601" name="TX6"/>
                <a:gd fmla="*/ 20281 h 21601" name="TY6"/>
                <a:gd fmla="*/ 2700 w 21601" name="TX7"/>
                <a:gd fmla="*/ 21600 h 21601" name="TY7"/>
                <a:gd fmla="*/ 5400 w 21601" name="TX8"/>
                <a:gd fmla="*/ 20281 h 21601" name="TY8"/>
                <a:gd fmla="*/ 8100 w 21601" name="TX9"/>
                <a:gd fmla="*/ 21600 h 21601" name="TY9"/>
                <a:gd fmla="*/ 10800 w 21601" name="TX10"/>
                <a:gd fmla="*/ 20281 h 21601" name="TY10"/>
                <a:gd fmla="*/ 13500 w 21601" name="TX11"/>
                <a:gd fmla="*/ 21600 h 21601" name="TY11"/>
                <a:gd fmla="*/ 16200 w 21601" name="TX12"/>
                <a:gd fmla="*/ 20281 h 21601" name="TY12"/>
                <a:gd fmla="*/ 18900 w 21601" name="TX13"/>
                <a:gd fmla="*/ 21600 h 21601" name="TY13"/>
                <a:gd fmla="*/ 21600 w 21601" name="TX14"/>
                <a:gd fmla="*/ 20281 h 21601" name="TY14"/>
                <a:gd fmla="*/ 21600 w 21601" name="TX15"/>
                <a:gd fmla="*/ 4870 h 21601" name="TY1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</a:cxnLst>
              <a:rect l="l" t="t" r="r" b="b"/>
              <a:pathLst>
                <a:path w="21601" h="21601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208" name="Rectangle 46"/>
            <p:cNvSpPr>
              <a:spLocks/>
            </p:cNvSpPr>
            <p:nvPr/>
          </p:nvSpPr>
          <p:spPr>
            <a:xfrm rot="0">
              <a:off x="5162550" y="3673474"/>
              <a:ext cx="1328420" cy="935355"/>
            </a:xfrm>
            <a:prstGeom prst="rect"/>
            <a:solidFill>
              <a:srgbClr val="E3C7CE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</p:grpSp>
      <p:sp>
        <p:nvSpPr>
          <p:cNvPr id="1210" name="TextBox 1"/>
          <p:cNvSpPr txBox="1"/>
          <p:nvPr/>
        </p:nvSpPr>
        <p:spPr>
          <a:xfrm>
            <a:off x="5358765" y="3830955"/>
            <a:ext cx="935989" cy="461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20" tIns="45720" rIns="4572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sz="2400" b="1"/>
              <a:t>팀원 소개</a:t>
            </a:r>
            <a:endParaRPr lang="ko-KR" alt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p14="http://schemas.microsoft.com/office/powerpoint/2010/main" showMasterPhAnim="1">
  <p:cSld>
    <p:bg>
      <p:bgPr>
        <a:solidFill>
          <a:srgbClr val="FFE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9" name="그룹 139"/>
          <p:cNvGrpSpPr/>
          <p:nvPr/>
        </p:nvGrpSpPr>
        <p:grpSpPr>
          <a:xfrm rot="0">
            <a:off x="114300" y="-9228455"/>
            <a:ext cx="12209145" cy="17985740"/>
            <a:chOff x="114300" y="-9228455"/>
            <a:chExt cx="12209145" cy="17985740"/>
          </a:xfrm>
        </p:grpSpPr>
        <p:sp>
          <p:nvSpPr>
            <p:cNvPr id="1265" name="Freeform 42"/>
            <p:cNvSpPr>
              <a:spLocks/>
            </p:cNvSpPr>
            <p:nvPr/>
          </p:nvSpPr>
          <p:spPr>
            <a:xfrm rot="0">
              <a:off x="114300" y="-7639049"/>
              <a:ext cx="12209145" cy="4283710"/>
            </a:xfrm>
            <a:custGeom>
              <a:gdLst>
                <a:gd fmla="*/ 19110 w 21601" name="TX0"/>
                <a:gd fmla="*/ 21600 h 21601" name="TY0"/>
                <a:gd fmla="*/ 21600 w 21601" name="TX1"/>
                <a:gd fmla="*/ 11817 h 21601" name="TY1"/>
                <a:gd fmla="*/ 17689 w 21601" name="TX2"/>
                <a:gd fmla="*/ 0 h 21601" name="TY2"/>
                <a:gd fmla="*/ 3911 w 21601" name="TX3"/>
                <a:gd fmla="*/ 0 h 21601" name="TY3"/>
                <a:gd fmla="*/ 0 w 21601" name="TX4"/>
                <a:gd fmla="*/ 11817 h 21601" name="TY4"/>
                <a:gd fmla="*/ 2490 w 21601" name="TX5"/>
                <a:gd fmla="*/ 21600 h 21601" name="TY5"/>
                <a:gd fmla="*/ 19110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19110" y="21600"/>
                  </a:moveTo>
                  <a:cubicBezTo>
                    <a:pt x="20658" y="18939"/>
                    <a:pt x="21600" y="15546"/>
                    <a:pt x="21600" y="11817"/>
                  </a:cubicBezTo>
                  <a:cubicBezTo>
                    <a:pt x="21600" y="7064"/>
                    <a:pt x="20078" y="2812"/>
                    <a:pt x="17689" y="0"/>
                  </a:cubicBezTo>
                  <a:lnTo>
                    <a:pt x="3911" y="0"/>
                  </a:lnTo>
                  <a:cubicBezTo>
                    <a:pt x="1522" y="2812"/>
                    <a:pt x="0" y="7064"/>
                    <a:pt x="0" y="11817"/>
                  </a:cubicBezTo>
                  <a:cubicBezTo>
                    <a:pt x="0" y="15546"/>
                    <a:pt x="942" y="18939"/>
                    <a:pt x="2490" y="21600"/>
                  </a:cubicBezTo>
                  <a:lnTo>
                    <a:pt x="19110" y="21600"/>
                  </a:lnTo>
                  <a:close/>
                </a:path>
              </a:pathLst>
            </a:custGeom>
            <a:solidFill>
              <a:srgbClr val="FEB6B4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266" name="Freeform 43"/>
            <p:cNvSpPr>
              <a:spLocks/>
            </p:cNvSpPr>
            <p:nvPr/>
          </p:nvSpPr>
          <p:spPr>
            <a:xfrm rot="0">
              <a:off x="3616960" y="-9228455"/>
              <a:ext cx="5205730" cy="1590040"/>
            </a:xfrm>
            <a:custGeom>
              <a:gdLst>
                <a:gd fmla="*/ 21600 w 21601" name="TX0"/>
                <a:gd fmla="*/ 21600 h 21601" name="TY0"/>
                <a:gd fmla="*/ 0 w 21601" name="TX1"/>
                <a:gd fmla="*/ 21600 h 21601" name="TY1"/>
                <a:gd fmla="*/ 0 w 21601" name="TX2"/>
                <a:gd fmla="*/ 3256 h 21601" name="TY2"/>
                <a:gd fmla="*/ 2052 w 21601" name="TX3"/>
                <a:gd fmla="*/ 0 h 21601" name="TY3"/>
                <a:gd fmla="*/ 19548 w 21601" name="TX4"/>
                <a:gd fmla="*/ 0 h 21601" name="TY4"/>
                <a:gd fmla="*/ 21600 w 21601" name="TX5"/>
                <a:gd fmla="*/ 3256 h 21601" name="TY5"/>
                <a:gd fmla="*/ 21600 w 21601" name="TX6"/>
                <a:gd fmla="*/ 21600 h 21601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1601" h="21601">
                  <a:moveTo>
                    <a:pt x="21600" y="21600"/>
                  </a:moveTo>
                  <a:lnTo>
                    <a:pt x="0" y="21600"/>
                  </a:lnTo>
                  <a:lnTo>
                    <a:pt x="0" y="3256"/>
                  </a:lnTo>
                  <a:cubicBezTo>
                    <a:pt x="0" y="1471"/>
                    <a:pt x="927" y="0"/>
                    <a:pt x="2052" y="0"/>
                  </a:cubicBezTo>
                  <a:lnTo>
                    <a:pt x="19548" y="0"/>
                  </a:lnTo>
                  <a:cubicBezTo>
                    <a:pt x="20693" y="0"/>
                    <a:pt x="21600" y="1471"/>
                    <a:pt x="21600" y="3256"/>
                  </a:cubicBezTo>
                  <a:lnTo>
                    <a:pt x="21600" y="21600"/>
                  </a:lnTo>
                </a:path>
              </a:pathLst>
            </a:custGeom>
            <a:solidFill>
              <a:srgbClr val="DFCED3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267" name="Freeform 44"/>
            <p:cNvSpPr>
              <a:spLocks/>
            </p:cNvSpPr>
            <p:nvPr/>
          </p:nvSpPr>
          <p:spPr>
            <a:xfrm rot="0">
              <a:off x="114300" y="-3355975"/>
              <a:ext cx="12209145" cy="12113260"/>
            </a:xfrm>
            <a:custGeom>
              <a:gdLst>
                <a:gd fmla="*/ 21600 w 21601" name="TX0"/>
                <a:gd fmla="*/ 4870 h 21601" name="TY0"/>
                <a:gd fmla="*/ 19127 w 21601" name="TX1"/>
                <a:gd fmla="*/ 3662 h 21601" name="TY1"/>
                <a:gd fmla="*/ 19127 w 21601" name="TX2"/>
                <a:gd fmla="*/ 0 h 21601" name="TY2"/>
                <a:gd fmla="*/ 2473 w 21601" name="TX3"/>
                <a:gd fmla="*/ 0 h 21601" name="TY3"/>
                <a:gd fmla="*/ 2473 w 21601" name="TX4"/>
                <a:gd fmla="*/ 3662 h 21601" name="TY4"/>
                <a:gd fmla="*/ 0 w 21601" name="TX5"/>
                <a:gd fmla="*/ 4870 h 21601" name="TY5"/>
                <a:gd fmla="*/ 0 w 21601" name="TX6"/>
                <a:gd fmla="*/ 20281 h 21601" name="TY6"/>
                <a:gd fmla="*/ 2700 w 21601" name="TX7"/>
                <a:gd fmla="*/ 21600 h 21601" name="TY7"/>
                <a:gd fmla="*/ 5400 w 21601" name="TX8"/>
                <a:gd fmla="*/ 20281 h 21601" name="TY8"/>
                <a:gd fmla="*/ 8100 w 21601" name="TX9"/>
                <a:gd fmla="*/ 21600 h 21601" name="TY9"/>
                <a:gd fmla="*/ 10800 w 21601" name="TX10"/>
                <a:gd fmla="*/ 20281 h 21601" name="TY10"/>
                <a:gd fmla="*/ 13500 w 21601" name="TX11"/>
                <a:gd fmla="*/ 21600 h 21601" name="TY11"/>
                <a:gd fmla="*/ 16200 w 21601" name="TX12"/>
                <a:gd fmla="*/ 20281 h 21601" name="TY12"/>
                <a:gd fmla="*/ 18900 w 21601" name="TX13"/>
                <a:gd fmla="*/ 21600 h 21601" name="TY13"/>
                <a:gd fmla="*/ 21600 w 21601" name="TX14"/>
                <a:gd fmla="*/ 20281 h 21601" name="TY14"/>
                <a:gd fmla="*/ 21600 w 21601" name="TX15"/>
                <a:gd fmla="*/ 4870 h 21601" name="TY1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</a:cxnLst>
              <a:rect l="l" t="t" r="r" b="b"/>
              <a:pathLst>
                <a:path w="21601" h="21601">
                  <a:moveTo>
                    <a:pt x="21600" y="4870"/>
                  </a:moveTo>
                  <a:cubicBezTo>
                    <a:pt x="21600" y="4204"/>
                    <a:pt x="20490" y="3662"/>
                    <a:pt x="19127" y="3662"/>
                  </a:cubicBezTo>
                  <a:lnTo>
                    <a:pt x="19127" y="0"/>
                  </a:lnTo>
                  <a:lnTo>
                    <a:pt x="2473" y="0"/>
                  </a:lnTo>
                  <a:lnTo>
                    <a:pt x="2473" y="3662"/>
                  </a:lnTo>
                  <a:cubicBezTo>
                    <a:pt x="1102" y="3662"/>
                    <a:pt x="0" y="4204"/>
                    <a:pt x="0" y="4870"/>
                  </a:cubicBezTo>
                  <a:lnTo>
                    <a:pt x="0" y="20281"/>
                  </a:lnTo>
                  <a:cubicBezTo>
                    <a:pt x="0" y="21008"/>
                    <a:pt x="1211" y="21600"/>
                    <a:pt x="2700" y="21600"/>
                  </a:cubicBezTo>
                  <a:cubicBezTo>
                    <a:pt x="4189" y="21600"/>
                    <a:pt x="5400" y="21008"/>
                    <a:pt x="5400" y="20281"/>
                  </a:cubicBezTo>
                  <a:cubicBezTo>
                    <a:pt x="5400" y="21008"/>
                    <a:pt x="6611" y="21600"/>
                    <a:pt x="8100" y="21600"/>
                  </a:cubicBezTo>
                  <a:cubicBezTo>
                    <a:pt x="9589" y="21600"/>
                    <a:pt x="10800" y="21008"/>
                    <a:pt x="10800" y="20281"/>
                  </a:cubicBezTo>
                  <a:cubicBezTo>
                    <a:pt x="10800" y="21008"/>
                    <a:pt x="12011" y="21600"/>
                    <a:pt x="13500" y="21600"/>
                  </a:cubicBezTo>
                  <a:cubicBezTo>
                    <a:pt x="14989" y="21600"/>
                    <a:pt x="16200" y="21008"/>
                    <a:pt x="16200" y="20281"/>
                  </a:cubicBezTo>
                  <a:cubicBezTo>
                    <a:pt x="16200" y="21008"/>
                    <a:pt x="17411" y="21600"/>
                    <a:pt x="18900" y="21600"/>
                  </a:cubicBezTo>
                  <a:cubicBezTo>
                    <a:pt x="20389" y="21600"/>
                    <a:pt x="21600" y="21008"/>
                    <a:pt x="21600" y="20281"/>
                  </a:cubicBezTo>
                  <a:lnTo>
                    <a:pt x="21600" y="4870"/>
                  </a:lnTo>
                  <a:close/>
                </a:path>
              </a:pathLst>
            </a:custGeom>
            <a:solidFill>
              <a:srgbClr val="FEB6B4"/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  <p:sp>
          <p:nvSpPr>
            <p:cNvPr id="1268" name="Rectangle 46"/>
            <p:cNvSpPr>
              <a:spLocks/>
            </p:cNvSpPr>
            <p:nvPr/>
          </p:nvSpPr>
          <p:spPr>
            <a:xfrm rot="0">
              <a:off x="114300" y="929640"/>
              <a:ext cx="12209145" cy="5236845"/>
            </a:xfrm>
            <a:prstGeom prst="rect"/>
            <a:solidFill>
              <a:srgbClr val="FBE8E6">
                <a:alpha val="76066"/>
              </a:srgbClr>
            </a:solidFill>
            <a:ln w="0">
              <a:noFill/>
              <a:prstDash/>
            </a:ln>
          </p:spPr>
          <p:txBody>
            <a:bodyPr wrap="square" lIns="45720" tIns="45720" rIns="4572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 cap="none" i="0" b="0" strike="noStrike">
                <a:ln w="9525" cap="flat" cmpd="sng">
                  <a:noFill/>
                  <a:prstDash/>
                </a:ln>
                <a:solidFill>
                  <a:schemeClr val="accent3"/>
                </a:solidFill>
                <a:latin typeface="NanumSquare_acR" charset="0"/>
                <a:ea typeface="NanumSquare_acR" charset="0"/>
                <a:cs typeface="+mj-cs"/>
              </a:endParaRPr>
            </a:p>
          </p:txBody>
        </p:sp>
      </p:grpSp>
      <p:sp>
        <p:nvSpPr>
          <p:cNvPr id="1270" name="TextBox 1"/>
          <p:cNvSpPr txBox="1"/>
          <p:nvPr/>
        </p:nvSpPr>
        <p:spPr>
          <a:xfrm>
            <a:off x="197485" y="-6195060"/>
            <a:ext cx="9330690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t>3</a:t>
            </a:r>
          </a:p>
          <a:p>
            <a:pPr algn="ctr"/>
            <a:r>
              <a:t>주스주스</a:t>
            </a:r>
          </a:p>
        </p:txBody>
      </p:sp>
      <p:sp>
        <p:nvSpPr>
          <p:cNvPr id="1291" name="직선 연결선 31"/>
          <p:cNvSpPr/>
          <p:nvPr/>
        </p:nvSpPr>
        <p:spPr>
          <a:xfrm>
            <a:off x="3327400" y="3073400"/>
            <a:ext cx="1245870" cy="11817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FF6699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1292" name="직선 연결선 32"/>
          <p:cNvSpPr/>
          <p:nvPr/>
        </p:nvSpPr>
        <p:spPr>
          <a:xfrm>
            <a:off x="5481320" y="3092450"/>
            <a:ext cx="1105535" cy="114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rgbClr val="FF6699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1293" name="직선 연결선 33"/>
          <p:cNvSpPr/>
          <p:nvPr/>
        </p:nvSpPr>
        <p:spPr>
          <a:xfrm>
            <a:off x="7493635" y="3075305"/>
            <a:ext cx="1229995" cy="1177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FF6699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1286" name="TextBox 34"/>
          <p:cNvSpPr txBox="1">
            <a:spLocks/>
          </p:cNvSpPr>
          <p:nvPr/>
        </p:nvSpPr>
        <p:spPr>
          <a:xfrm rot="0">
            <a:off x="2931795" y="2517140"/>
            <a:ext cx="879475" cy="461010"/>
          </a:xfrm>
          <a:prstGeom prst="rect"/>
          <a:ln w="12700" cap="flat" cmpd="sng">
            <a:prstDash/>
            <a:miter lim="800000"/>
          </a:ln>
        </p:spPr>
        <p:txBody>
          <a:bodyPr wrap="none" lIns="45720" tIns="45720" rIns="4572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sz="2400" b="1"/>
              <a:t>재고관리</a:t>
            </a:r>
            <a:endParaRPr lang="ko-KR" altLang="en-US" sz="2400" b="1"/>
          </a:p>
        </p:txBody>
      </p:sp>
      <p:sp>
        <p:nvSpPr>
          <p:cNvPr id="1290" name="TextBox 5"/>
          <p:cNvSpPr txBox="1">
            <a:spLocks/>
          </p:cNvSpPr>
          <p:nvPr/>
        </p:nvSpPr>
        <p:spPr>
          <a:xfrm rot="0">
            <a:off x="5160010" y="1076960"/>
            <a:ext cx="1867535" cy="522604"/>
          </a:xfrm>
          <a:prstGeom prst="rect"/>
          <a:ln w="12700" cap="flat" cmpd="sng">
            <a:prstDash/>
            <a:miter lim="800000"/>
          </a:ln>
        </p:spPr>
        <p:txBody>
          <a:bodyPr wrap="square" lIns="45720" tIns="45720" rIns="4572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sz="2800" b="1">
                <a:latin typeface="나눔고딕 ExtraBold" charset="0"/>
                <a:ea typeface="나눔고딕 ExtraBold" charset="0"/>
              </a:rPr>
              <a:t>팀원 소개</a:t>
            </a:r>
            <a:endParaRPr lang="ko-KR" altLang="en-US" sz="2800" b="1">
              <a:latin typeface="나눔고딕 ExtraBold" charset="0"/>
              <a:ea typeface="나눔고딕 ExtraBold" charset="0"/>
            </a:endParaRPr>
          </a:p>
        </p:txBody>
      </p:sp>
      <p:pic>
        <p:nvPicPr>
          <p:cNvPr id="1299" name="그림 25" descr="/Users/kimrumm/Library/Group Containers/L48J367XN4.com.infraware.PolarisOffice/EngineTemp/14202/fImage2790414166091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64285" y="1743075"/>
            <a:ext cx="1668145" cy="1736725"/>
          </a:xfrm>
          <a:prstGeom prst="rect"/>
          <a:noFill/>
        </p:spPr>
      </p:pic>
      <p:sp>
        <p:nvSpPr>
          <p:cNvPr id="1300" name="텍스트 상자 26"/>
          <p:cNvSpPr txBox="1">
            <a:spLocks/>
          </p:cNvSpPr>
          <p:nvPr/>
        </p:nvSpPr>
        <p:spPr>
          <a:xfrm rot="0">
            <a:off x="1086485" y="2299335"/>
            <a:ext cx="20300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2000" b="1">
                <a:latin typeface="나눔고딕" charset="0"/>
                <a:ea typeface="나눔고딕" charset="0"/>
              </a:rPr>
              <a:t>도용성</a:t>
            </a:r>
            <a:r>
              <a:rPr sz="1800" b="1">
                <a:latin typeface="나눔고딕" charset="0"/>
                <a:ea typeface="나눔고딕" charset="0"/>
              </a:rPr>
              <a:t> </a:t>
            </a:r>
            <a:endParaRPr lang="ko-KR" altLang="en-US" sz="1800" b="1">
              <a:latin typeface="나눔고딕" charset="0"/>
              <a:ea typeface="나눔고딕" charset="0"/>
            </a:endParaRPr>
          </a:p>
          <a:p>
            <a:pPr marL="0" indent="0" algn="ctr" hangingPunct="1"/>
            <a:r>
              <a:rPr sz="1800">
                <a:latin typeface="나눔고딕" charset="0"/>
                <a:ea typeface="나눔고딕" charset="0"/>
              </a:rPr>
              <a:t>팀장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pic>
        <p:nvPicPr>
          <p:cNvPr id="1301" name="그림 27" descr="/Users/kimrumm/Library/Group Containers/L48J367XN4.com.infraware.PolarisOffice/EngineTemp/14202/fImage27904141898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67065" y="1745615"/>
            <a:ext cx="1668145" cy="1736725"/>
          </a:xfrm>
          <a:prstGeom prst="rect"/>
          <a:noFill/>
        </p:spPr>
      </p:pic>
      <p:sp>
        <p:nvSpPr>
          <p:cNvPr id="1302" name="텍스트 상자 28"/>
          <p:cNvSpPr txBox="1">
            <a:spLocks/>
          </p:cNvSpPr>
          <p:nvPr/>
        </p:nvSpPr>
        <p:spPr>
          <a:xfrm rot="0">
            <a:off x="10304145" y="2513330"/>
            <a:ext cx="615950" cy="461010"/>
          </a:xfrm>
          <a:prstGeom prst="rect"/>
          <a:ln w="12700" cap="flat" cmpd="sng">
            <a:prstDash/>
            <a:miter lim="800000"/>
          </a:ln>
        </p:spPr>
        <p:txBody>
          <a:bodyPr wrap="none" lIns="45720" tIns="45720" rIns="4572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sz="2400" b="1"/>
              <a:t>발주</a:t>
            </a:r>
            <a:endParaRPr lang="ko-KR" altLang="en-US" sz="2400" b="1"/>
          </a:p>
        </p:txBody>
      </p:sp>
      <p:sp>
        <p:nvSpPr>
          <p:cNvPr id="1303" name="텍스트 상자 29"/>
          <p:cNvSpPr txBox="1">
            <a:spLocks/>
          </p:cNvSpPr>
          <p:nvPr/>
        </p:nvSpPr>
        <p:spPr>
          <a:xfrm rot="0">
            <a:off x="8101965" y="2417445"/>
            <a:ext cx="203009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2000" b="1">
                <a:latin typeface="나눔고딕" charset="0"/>
                <a:ea typeface="나눔고딕" charset="0"/>
              </a:rPr>
              <a:t>이우리</a:t>
            </a:r>
            <a:endParaRPr lang="ko-KR" altLang="en-US" sz="2000">
              <a:latin typeface="나눔고딕" charset="0"/>
              <a:ea typeface="나눔고딕" charset="0"/>
            </a:endParaRPr>
          </a:p>
        </p:txBody>
      </p:sp>
      <p:pic>
        <p:nvPicPr>
          <p:cNvPr id="1304" name="그림 30" descr="/Users/kimrumm/Library/Group Containers/L48J367XN4.com.infraware.PolarisOffice/EngineTemp/14202/fImage27904142170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61745" y="3943984"/>
            <a:ext cx="1668145" cy="1736725"/>
          </a:xfrm>
          <a:prstGeom prst="rect"/>
          <a:noFill/>
        </p:spPr>
      </p:pic>
      <p:sp>
        <p:nvSpPr>
          <p:cNvPr id="1305" name="텍스트 상자 31"/>
          <p:cNvSpPr txBox="1">
            <a:spLocks/>
          </p:cNvSpPr>
          <p:nvPr/>
        </p:nvSpPr>
        <p:spPr>
          <a:xfrm rot="0">
            <a:off x="2929255" y="4705350"/>
            <a:ext cx="1193165" cy="461010"/>
          </a:xfrm>
          <a:prstGeom prst="rect"/>
          <a:ln w="12700" cap="flat" cmpd="sng">
            <a:prstDash/>
            <a:miter lim="800000"/>
          </a:ln>
        </p:spPr>
        <p:txBody>
          <a:bodyPr wrap="none" lIns="45720" tIns="45720" rIns="4572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sz="2400" b="1"/>
              <a:t>현금 관리</a:t>
            </a:r>
            <a:endParaRPr lang="ko-KR" altLang="en-US" sz="2400" b="1"/>
          </a:p>
        </p:txBody>
      </p:sp>
      <p:sp>
        <p:nvSpPr>
          <p:cNvPr id="1306" name="텍스트 상자 32"/>
          <p:cNvSpPr txBox="1">
            <a:spLocks/>
          </p:cNvSpPr>
          <p:nvPr/>
        </p:nvSpPr>
        <p:spPr>
          <a:xfrm rot="0">
            <a:off x="1082675" y="4615180"/>
            <a:ext cx="203009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2000" b="1">
                <a:latin typeface="나눔고딕" charset="0"/>
                <a:ea typeface="나눔고딕" charset="0"/>
              </a:rPr>
              <a:t>김 훈</a:t>
            </a:r>
            <a:endParaRPr lang="ko-KR" altLang="en-US" sz="2000">
              <a:latin typeface="나눔고딕" charset="0"/>
              <a:ea typeface="나눔고딕" charset="0"/>
            </a:endParaRPr>
          </a:p>
        </p:txBody>
      </p:sp>
      <p:pic>
        <p:nvPicPr>
          <p:cNvPr id="1307" name="그림 33" descr="/Users/kimrumm/Library/Group Containers/L48J367XN4.com.infraware.PolarisOffice/EngineTemp/14202/fImage279041424744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07045" y="3933824"/>
            <a:ext cx="1668145" cy="1736725"/>
          </a:xfrm>
          <a:prstGeom prst="rect"/>
          <a:noFill/>
        </p:spPr>
      </p:pic>
      <p:sp>
        <p:nvSpPr>
          <p:cNvPr id="1308" name="텍스트 상자 34"/>
          <p:cNvSpPr txBox="1">
            <a:spLocks/>
          </p:cNvSpPr>
          <p:nvPr/>
        </p:nvSpPr>
        <p:spPr>
          <a:xfrm rot="0">
            <a:off x="10128250" y="4783455"/>
            <a:ext cx="1196340" cy="461010"/>
          </a:xfrm>
          <a:prstGeom prst="rect"/>
          <a:ln w="12700" cap="flat" cmpd="sng">
            <a:prstDash/>
            <a:miter lim="800000"/>
          </a:ln>
        </p:spPr>
        <p:txBody>
          <a:bodyPr wrap="none" lIns="45720" tIns="45720" rIns="4572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sz="2400" b="1"/>
              <a:t>매출 조회</a:t>
            </a:r>
            <a:endParaRPr lang="ko-KR" altLang="en-US" sz="2400" b="1"/>
          </a:p>
        </p:txBody>
      </p:sp>
      <p:sp>
        <p:nvSpPr>
          <p:cNvPr id="1309" name="텍스트 상자 35"/>
          <p:cNvSpPr txBox="1">
            <a:spLocks/>
          </p:cNvSpPr>
          <p:nvPr/>
        </p:nvSpPr>
        <p:spPr>
          <a:xfrm rot="0">
            <a:off x="7905115" y="4575810"/>
            <a:ext cx="203009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2000" b="1">
                <a:latin typeface="나눔고딕" charset="0"/>
                <a:ea typeface="나눔고딕" charset="0"/>
              </a:rPr>
              <a:t>김아름</a:t>
            </a:r>
            <a:endParaRPr lang="ko-KR" altLang="en-US" sz="2000">
              <a:latin typeface="나눔고딕" charset="0"/>
              <a:ea typeface="나눔고딕" charset="0"/>
            </a:endParaRPr>
          </a:p>
        </p:txBody>
      </p:sp>
      <p:grpSp>
        <p:nvGrpSpPr>
          <p:cNvPr id="1310" name="그룹 49"/>
          <p:cNvGrpSpPr/>
          <p:nvPr/>
        </p:nvGrpSpPr>
        <p:grpSpPr>
          <a:xfrm rot="0">
            <a:off x="5025390" y="2182495"/>
            <a:ext cx="1798320" cy="2592705"/>
            <a:chOff x="5025390" y="2182495"/>
            <a:chExt cx="1798320" cy="2592705"/>
          </a:xfrm>
        </p:grpSpPr>
        <p:grpSp>
          <p:nvGrpSpPr>
            <p:cNvPr id="1311" name="그룹 38"/>
            <p:cNvGrpSpPr/>
            <p:nvPr/>
          </p:nvGrpSpPr>
          <p:grpSpPr>
            <a:xfrm rot="0">
              <a:off x="5615940" y="3489325"/>
              <a:ext cx="1207770" cy="1224915"/>
              <a:chOff x="5615940" y="3489325"/>
              <a:chExt cx="1207770" cy="1224915"/>
            </a:xfrm>
          </p:grpSpPr>
          <p:sp>
            <p:nvSpPr>
              <p:cNvPr id="1312" name="Curve 36"/>
              <p:cNvSpPr>
                <a:spLocks/>
              </p:cNvSpPr>
              <p:nvPr/>
            </p:nvSpPr>
            <p:spPr>
              <a:xfrm rot="17880000" flipH="1">
                <a:off x="5881370" y="3512820"/>
                <a:ext cx="630555" cy="978535"/>
              </a:xfrm>
              <a:custGeom>
                <a:gdLst>
                  <a:gd fmla="*/ 16031 w 20610" name="TX0"/>
                  <a:gd fmla="*/ 21327 h 21328" name="TY0"/>
                  <a:gd fmla="*/ 12456 w 20610" name="TX1"/>
                  <a:gd fmla="*/ 20183 h 21328" name="TY1"/>
                  <a:gd fmla="*/ 3298 w 20610" name="TX2"/>
                  <a:gd fmla="*/ 12567 h 21328" name="TY2"/>
                  <a:gd fmla="*/ 2381 w 20610" name="TX3"/>
                  <a:gd fmla="*/ 11263 h 21328" name="TY3"/>
                  <a:gd fmla="*/ 91 w 20610" name="TX4"/>
                  <a:gd fmla="*/ 3647 h 21328" name="TY4"/>
                  <a:gd fmla="*/ 3685 w 20610" name="TX5"/>
                  <a:gd fmla="*/ 61 h 21328" name="TY5"/>
                  <a:gd fmla="*/ 9075 w 20610" name="TX6"/>
                  <a:gd fmla="*/ 2445 h 21328" name="TY6"/>
                  <a:gd fmla="*/ 11142 w 20610" name="TX7"/>
                  <a:gd fmla="*/ 9341 h 21328" name="TY7"/>
                  <a:gd fmla="*/ 19605 w 20610" name="TX8"/>
                  <a:gd fmla="*/ 16378 h 21328" name="TY8"/>
                  <a:gd fmla="*/ 18890 w 20610" name="TX9"/>
                  <a:gd fmla="*/ 20659 h 21328" name="TY9"/>
                  <a:gd fmla="*/ 16031 w 20610" name="TX10"/>
                  <a:gd fmla="*/ 21327 h 21328" name="TY1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</a:cxnLst>
                <a:rect l="l" t="t" r="r" b="b"/>
                <a:pathLst>
                  <a:path w="20610" h="21328">
                    <a:moveTo>
                      <a:pt x="16031" y="21327"/>
                    </a:moveTo>
                    <a:cubicBezTo>
                      <a:pt x="14688" y="21327"/>
                      <a:pt x="13355" y="20935"/>
                      <a:pt x="12456" y="20183"/>
                    </a:cubicBezTo>
                    <a:lnTo>
                      <a:pt x="3298" y="12567"/>
                    </a:lnTo>
                    <a:cubicBezTo>
                      <a:pt x="2835" y="12188"/>
                      <a:pt x="2526" y="11738"/>
                      <a:pt x="2381" y="11263"/>
                    </a:cubicBezTo>
                    <a:lnTo>
                      <a:pt x="91" y="3647"/>
                    </a:lnTo>
                    <a:cubicBezTo>
                      <a:pt x="-411" y="1996"/>
                      <a:pt x="1202" y="389"/>
                      <a:pt x="3685" y="61"/>
                    </a:cubicBezTo>
                    <a:cubicBezTo>
                      <a:pt x="6168" y="-273"/>
                      <a:pt x="8573" y="800"/>
                      <a:pt x="9075" y="2445"/>
                    </a:cubicBezTo>
                    <a:lnTo>
                      <a:pt x="11142" y="9341"/>
                    </a:lnTo>
                    <a:lnTo>
                      <a:pt x="19605" y="16378"/>
                    </a:lnTo>
                    <a:cubicBezTo>
                      <a:pt x="21189" y="17690"/>
                      <a:pt x="20861" y="19605"/>
                      <a:pt x="18890" y="20659"/>
                    </a:cubicBezTo>
                    <a:cubicBezTo>
                      <a:pt x="18049" y="21108"/>
                      <a:pt x="17035" y="21327"/>
                      <a:pt x="16031" y="21327"/>
                    </a:cubicBezTo>
                  </a:path>
                </a:pathLst>
              </a:custGeom>
              <a:solidFill>
                <a:srgbClr val="E4B4AC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1313" name="Curve 37"/>
              <p:cNvSpPr>
                <a:spLocks/>
              </p:cNvSpPr>
              <p:nvPr/>
            </p:nvSpPr>
            <p:spPr>
              <a:xfrm rot="17880000" flipH="1">
                <a:off x="6350000" y="4224655"/>
                <a:ext cx="382270" cy="434340"/>
              </a:xfrm>
              <a:custGeom>
                <a:gdLst>
                  <a:gd fmla="*/ 20431 w 21030" name="TX0"/>
                  <a:gd fmla="*/ 5877 h 20427" name="TY0"/>
                  <a:gd fmla="*/ 19942 w 21030" name="TX1"/>
                  <a:gd fmla="*/ 2783 h 20427" name="TY1"/>
                  <a:gd fmla="*/ 17333 w 21030" name="TX2"/>
                  <a:gd fmla="*/ 896 h 20427" name="TY2"/>
                  <a:gd fmla="*/ 12964 w 21030" name="TX3"/>
                  <a:gd fmla="*/ 355 h 20427" name="TY3"/>
                  <a:gd fmla="*/ 4 w 21030" name="TX4"/>
                  <a:gd fmla="*/ 18321 h 20427" name="TY4"/>
                  <a:gd fmla="*/ 3982 w 21030" name="TX5"/>
                  <a:gd fmla="*/ 19861 h 20427" name="TY5"/>
                  <a:gd fmla="*/ 20431 w 21030" name="TX6"/>
                  <a:gd fmla="*/ 5877 h 20427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21030" h="20427">
                    <a:moveTo>
                      <a:pt x="20431" y="5877"/>
                    </a:moveTo>
                    <a:cubicBezTo>
                      <a:pt x="21474" y="4975"/>
                      <a:pt x="21050" y="3643"/>
                      <a:pt x="19942" y="2783"/>
                    </a:cubicBezTo>
                    <a:cubicBezTo>
                      <a:pt x="18148" y="1382"/>
                      <a:pt x="17333" y="896"/>
                      <a:pt x="17333" y="896"/>
                    </a:cubicBezTo>
                    <a:cubicBezTo>
                      <a:pt x="16355" y="341"/>
                      <a:pt x="13959" y="-477"/>
                      <a:pt x="12964" y="355"/>
                    </a:cubicBezTo>
                    <a:cubicBezTo>
                      <a:pt x="5726" y="6501"/>
                      <a:pt x="200" y="15255"/>
                      <a:pt x="4" y="18321"/>
                    </a:cubicBezTo>
                    <a:cubicBezTo>
                      <a:pt x="-126" y="20124"/>
                      <a:pt x="2499" y="21123"/>
                      <a:pt x="3982" y="19861"/>
                    </a:cubicBezTo>
                    <a:cubicBezTo>
                      <a:pt x="8351" y="16143"/>
                      <a:pt x="16632" y="9095"/>
                      <a:pt x="20431" y="5877"/>
                    </a:cubicBezTo>
                    <a:close/>
                  </a:path>
                </a:pathLst>
              </a:custGeom>
              <a:solidFill>
                <a:srgbClr val="91495A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</p:grpSp>
        <p:grpSp>
          <p:nvGrpSpPr>
            <p:cNvPr id="1314" name="그룹 41"/>
            <p:cNvGrpSpPr/>
            <p:nvPr/>
          </p:nvGrpSpPr>
          <p:grpSpPr>
            <a:xfrm rot="0">
              <a:off x="5025390" y="3266440"/>
              <a:ext cx="1193165" cy="1508760"/>
              <a:chOff x="5025390" y="3266440"/>
              <a:chExt cx="1193165" cy="1508760"/>
            </a:xfrm>
          </p:grpSpPr>
          <p:sp>
            <p:nvSpPr>
              <p:cNvPr id="1315" name="Curve 39"/>
              <p:cNvSpPr>
                <a:spLocks/>
              </p:cNvSpPr>
              <p:nvPr/>
            </p:nvSpPr>
            <p:spPr>
              <a:xfrm rot="2160000" flipH="1">
                <a:off x="5342255" y="3310255"/>
                <a:ext cx="560070" cy="1257300"/>
              </a:xfrm>
              <a:custGeom>
                <a:gdLst>
                  <a:gd fmla="*/ 5224 w 20860" name="TX0"/>
                  <a:gd fmla="*/ 21261 h 21262" name="TY0"/>
                  <a:gd fmla="*/ 0 w 20860" name="TX1"/>
                  <a:gd fmla="*/ 18899 h 21262" name="TY1"/>
                  <a:gd fmla="*/ 0 w 20860" name="TX2"/>
                  <a:gd fmla="*/ 10633 h 21262" name="TY2"/>
                  <a:gd fmla="*/ 693 w 20860" name="TX3"/>
                  <a:gd fmla="*/ 9457 h 21262" name="TY3"/>
                  <a:gd fmla="*/ 11119 w 20860" name="TX4"/>
                  <a:gd fmla="*/ 1191 h 21262" name="TY4"/>
                  <a:gd fmla="*/ 18235 w 20860" name="TX5"/>
                  <a:gd fmla="*/ 314 h 21262" name="TY5"/>
                  <a:gd fmla="*/ 20170 w 20860" name="TX6"/>
                  <a:gd fmla="*/ 3533 h 21262" name="TY6"/>
                  <a:gd fmla="*/ 10437 w 20860" name="TX7"/>
                  <a:gd fmla="*/ 11256 h 21262" name="TY7"/>
                  <a:gd fmla="*/ 10437 w 20860" name="TX8"/>
                  <a:gd fmla="*/ 18899 h 21262" name="TY8"/>
                  <a:gd fmla="*/ 5224 w 20860" name="TX9"/>
                  <a:gd fmla="*/ 21261 h 21262" name="TY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</a:cxnLst>
                <a:rect l="l" t="t" r="r" b="b"/>
                <a:pathLst>
                  <a:path w="20860" h="21262">
                    <a:moveTo>
                      <a:pt x="5224" y="21261"/>
                    </a:moveTo>
                    <a:cubicBezTo>
                      <a:pt x="2343" y="21261"/>
                      <a:pt x="0" y="20205"/>
                      <a:pt x="0" y="18899"/>
                    </a:cubicBezTo>
                    <a:lnTo>
                      <a:pt x="0" y="10633"/>
                    </a:lnTo>
                    <a:cubicBezTo>
                      <a:pt x="0" y="10219"/>
                      <a:pt x="242" y="9816"/>
                      <a:pt x="693" y="9457"/>
                    </a:cubicBezTo>
                    <a:lnTo>
                      <a:pt x="11119" y="1191"/>
                    </a:lnTo>
                    <a:cubicBezTo>
                      <a:pt x="12549" y="60"/>
                      <a:pt x="15738" y="-339"/>
                      <a:pt x="18235" y="314"/>
                    </a:cubicBezTo>
                    <a:cubicBezTo>
                      <a:pt x="20731" y="961"/>
                      <a:pt x="21600" y="2401"/>
                      <a:pt x="20170" y="3533"/>
                    </a:cubicBezTo>
                    <a:lnTo>
                      <a:pt x="10437" y="11256"/>
                    </a:lnTo>
                    <a:lnTo>
                      <a:pt x="10437" y="18899"/>
                    </a:lnTo>
                    <a:cubicBezTo>
                      <a:pt x="10437" y="20205"/>
                      <a:pt x="8095" y="21261"/>
                      <a:pt x="5224" y="21261"/>
                    </a:cubicBezTo>
                    <a:close/>
                  </a:path>
                </a:pathLst>
              </a:custGeom>
              <a:solidFill>
                <a:srgbClr val="D88D7A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sp>
            <p:nvSpPr>
              <p:cNvPr id="1316" name="Curve 40"/>
              <p:cNvSpPr>
                <a:spLocks/>
              </p:cNvSpPr>
              <p:nvPr/>
            </p:nvSpPr>
            <p:spPr>
              <a:xfrm rot="2160000" flipH="1">
                <a:off x="5190490" y="4464685"/>
                <a:ext cx="502920" cy="179705"/>
              </a:xfrm>
              <a:custGeom>
                <a:gdLst>
                  <a:gd fmla="*/ 19270 w 20956" name="TX0"/>
                  <a:gd fmla="*/ 21391 h 21392" name="TY0"/>
                  <a:gd fmla="*/ 20954 w 20956" name="TX1"/>
                  <a:gd fmla="*/ 15098 h 21392" name="TY1"/>
                  <a:gd fmla="*/ 20770 w 20956" name="TX2"/>
                  <a:gd fmla="*/ 7709 h 21392" name="TY2"/>
                  <a:gd fmla="*/ 18790 w 20956" name="TX3"/>
                  <a:gd fmla="*/ 3 h 21392" name="TY3"/>
                  <a:gd fmla="*/ 596 w 20956" name="TX4"/>
                  <a:gd fmla="*/ 12128 h 21392" name="TY4"/>
                  <a:gd fmla="*/ 1715 w 20956" name="TX5"/>
                  <a:gd fmla="*/ 21037 h 21392" name="TY5"/>
                  <a:gd fmla="*/ 19270 w 20956" name="TX6"/>
                  <a:gd fmla="*/ 21391 h 21392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20956" h="21392">
                    <a:moveTo>
                      <a:pt x="19270" y="21391"/>
                    </a:moveTo>
                    <a:cubicBezTo>
                      <a:pt x="20376" y="21426"/>
                      <a:pt x="20991" y="18386"/>
                      <a:pt x="20954" y="15098"/>
                    </a:cubicBezTo>
                    <a:cubicBezTo>
                      <a:pt x="20880" y="9831"/>
                      <a:pt x="20770" y="7709"/>
                      <a:pt x="20770" y="7709"/>
                    </a:cubicBezTo>
                    <a:cubicBezTo>
                      <a:pt x="20598" y="5199"/>
                      <a:pt x="19848" y="38"/>
                      <a:pt x="18790" y="3"/>
                    </a:cubicBezTo>
                    <a:cubicBezTo>
                      <a:pt x="11082" y="-174"/>
                      <a:pt x="2624" y="6967"/>
                      <a:pt x="596" y="12128"/>
                    </a:cubicBezTo>
                    <a:cubicBezTo>
                      <a:pt x="-609" y="15169"/>
                      <a:pt x="141" y="21002"/>
                      <a:pt x="1715" y="21037"/>
                    </a:cubicBezTo>
                    <a:cubicBezTo>
                      <a:pt x="6386" y="21143"/>
                      <a:pt x="15225" y="21320"/>
                      <a:pt x="19270" y="21391"/>
                    </a:cubicBezTo>
                    <a:close/>
                  </a:path>
                </a:pathLst>
              </a:custGeom>
              <a:solidFill>
                <a:srgbClr val="91495A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</p:grpSp>
        <p:grpSp>
          <p:nvGrpSpPr>
            <p:cNvPr id="1317" name="그룹 48"/>
            <p:cNvGrpSpPr/>
            <p:nvPr/>
          </p:nvGrpSpPr>
          <p:grpSpPr>
            <a:xfrm rot="0">
              <a:off x="5424805" y="2182495"/>
              <a:ext cx="770890" cy="1541780"/>
              <a:chOff x="5424805" y="2182495"/>
              <a:chExt cx="770890" cy="1541780"/>
            </a:xfrm>
          </p:grpSpPr>
          <p:sp>
            <p:nvSpPr>
              <p:cNvPr id="1318" name="Oval 42"/>
              <p:cNvSpPr>
                <a:spLocks/>
              </p:cNvSpPr>
              <p:nvPr/>
            </p:nvSpPr>
            <p:spPr>
              <a:xfrm rot="0" flipH="1">
                <a:off x="5613400" y="2258060"/>
                <a:ext cx="561340" cy="559435"/>
              </a:xfrm>
              <a:prstGeom prst="ellipse"/>
              <a:solidFill>
                <a:srgbClr val="FFE4C1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 sz="1800" cap="none" i="0" b="0" strike="noStrik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NanumSquare_acR" charset="0"/>
                  <a:ea typeface="NanumSquare_acR" charset="0"/>
                  <a:cs typeface="+mj-cs"/>
                </a:endParaRPr>
              </a:p>
            </p:txBody>
          </p:sp>
          <p:grpSp>
            <p:nvGrpSpPr>
              <p:cNvPr id="1319" name="그룹 46"/>
              <p:cNvGrpSpPr/>
              <p:nvPr/>
            </p:nvGrpSpPr>
            <p:grpSpPr>
              <a:xfrm rot="0">
                <a:off x="5424805" y="2815590"/>
                <a:ext cx="770890" cy="908685"/>
                <a:chOff x="5424805" y="2815590"/>
                <a:chExt cx="770890" cy="908685"/>
              </a:xfrm>
            </p:grpSpPr>
            <p:sp>
              <p:nvSpPr>
                <p:cNvPr id="1320" name="Curve 43"/>
                <p:cNvSpPr>
                  <a:spLocks/>
                </p:cNvSpPr>
                <p:nvPr/>
              </p:nvSpPr>
              <p:spPr>
                <a:xfrm rot="0" flipH="1">
                  <a:off x="5424805" y="2885440"/>
                  <a:ext cx="490855" cy="838200"/>
                </a:xfrm>
                <a:custGeom>
                  <a:gdLst>
                    <a:gd fmla="*/ 18261 w 21306" name="TX0"/>
                    <a:gd fmla="*/ 21427 h 21428" name="TY0"/>
                    <a:gd fmla="*/ 15218 w 21306" name="TX1"/>
                    <a:gd fmla="*/ 19641 h 21428" name="TY1"/>
                    <a:gd fmla="*/ 886 w 21306" name="TX2"/>
                    <a:gd fmla="*/ 3044 h 21428" name="TY2"/>
                    <a:gd fmla="*/ 886 w 21306" name="TX3"/>
                    <a:gd fmla="*/ 520 h 21428" name="TY3"/>
                    <a:gd fmla="*/ 5188 w 21306" name="TX4"/>
                    <a:gd fmla="*/ 520 h 21428" name="TY4"/>
                    <a:gd fmla="*/ 21305 w 21306" name="TX5"/>
                    <a:gd fmla="*/ 19641 h 21428" name="TY5"/>
                    <a:gd fmla="*/ 18261 w 21306" name="TX6"/>
                    <a:gd fmla="*/ 21427 h 21428" name="TY6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</a:cxnLst>
                  <a:rect l="l" t="t" r="r" b="b"/>
                  <a:pathLst>
                    <a:path w="21306" h="21428">
                      <a:moveTo>
                        <a:pt x="18261" y="21427"/>
                      </a:moveTo>
                      <a:cubicBezTo>
                        <a:pt x="16579" y="21427"/>
                        <a:pt x="15218" y="20628"/>
                        <a:pt x="15218" y="19641"/>
                      </a:cubicBezTo>
                      <a:cubicBezTo>
                        <a:pt x="15218" y="11573"/>
                        <a:pt x="1028" y="3127"/>
                        <a:pt x="886" y="3044"/>
                      </a:cubicBezTo>
                      <a:cubicBezTo>
                        <a:pt x="-295" y="2351"/>
                        <a:pt x="-295" y="1221"/>
                        <a:pt x="886" y="520"/>
                      </a:cubicBezTo>
                      <a:cubicBezTo>
                        <a:pt x="2081" y="-173"/>
                        <a:pt x="4007" y="-173"/>
                        <a:pt x="5188" y="520"/>
                      </a:cubicBezTo>
                      <a:cubicBezTo>
                        <a:pt x="5843" y="912"/>
                        <a:pt x="21305" y="10088"/>
                        <a:pt x="21305" y="19641"/>
                      </a:cubicBezTo>
                      <a:cubicBezTo>
                        <a:pt x="21305" y="20628"/>
                        <a:pt x="19944" y="21427"/>
                        <a:pt x="18261" y="21427"/>
                      </a:cubicBezTo>
                      <a:close/>
                    </a:path>
                  </a:pathLst>
                </a:custGeom>
                <a:solidFill>
                  <a:srgbClr val="FFE4C1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1321" name="Curve 44"/>
                <p:cNvSpPr>
                  <a:spLocks/>
                </p:cNvSpPr>
                <p:nvPr/>
              </p:nvSpPr>
              <p:spPr>
                <a:xfrm rot="0" flipH="1">
                  <a:off x="5565775" y="2815590"/>
                  <a:ext cx="482600" cy="838835"/>
                </a:xfrm>
                <a:custGeom>
                  <a:gdLst>
                    <a:gd fmla="*/ 18621 w 18622" name="TX0"/>
                    <a:gd fmla="*/ 19800 h 21601" name="TY0"/>
                    <a:gd fmla="*/ 13224 w 18622" name="TX1"/>
                    <a:gd fmla="*/ 21600 h 21601" name="TY1"/>
                    <a:gd fmla="*/ 2430 w 18622" name="TX2"/>
                    <a:gd fmla="*/ 21600 h 21601" name="TY2"/>
                    <a:gd fmla="*/ 7827 w 18622" name="TX3"/>
                    <a:gd fmla="*/ 0 h 21601" name="TY3"/>
                    <a:gd fmla="*/ 18621 w 18622" name="TX4"/>
                    <a:gd fmla="*/ 16200 h 21601" name="TY4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</a:cxnLst>
                  <a:rect l="l" t="t" r="r" b="b"/>
                  <a:pathLst>
                    <a:path w="18622" h="21601">
                      <a:moveTo>
                        <a:pt x="18621" y="19800"/>
                      </a:moveTo>
                      <a:cubicBezTo>
                        <a:pt x="18621" y="19800"/>
                        <a:pt x="18621" y="21600"/>
                        <a:pt x="13224" y="21600"/>
                      </a:cubicBezTo>
                      <a:lnTo>
                        <a:pt x="2430" y="21600"/>
                      </a:lnTo>
                      <a:cubicBezTo>
                        <a:pt x="-2979" y="10800"/>
                        <a:pt x="1450" y="0"/>
                        <a:pt x="7827" y="0"/>
                      </a:cubicBezTo>
                      <a:cubicBezTo>
                        <a:pt x="15922" y="0"/>
                        <a:pt x="15922" y="7200"/>
                        <a:pt x="18621" y="16200"/>
                      </a:cubicBezTo>
                    </a:path>
                  </a:pathLst>
                </a:custGeom>
                <a:solidFill>
                  <a:srgbClr val="FD9593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  <p:sp>
              <p:nvSpPr>
                <p:cNvPr id="1322" name="Curve 45"/>
                <p:cNvSpPr>
                  <a:spLocks/>
                </p:cNvSpPr>
                <p:nvPr/>
              </p:nvSpPr>
              <p:spPr>
                <a:xfrm rot="0" flipH="1">
                  <a:off x="5775325" y="3094990"/>
                  <a:ext cx="419735" cy="629285"/>
                </a:xfrm>
                <a:custGeom>
                  <a:gdLst>
                    <a:gd fmla="*/ 14405 w 21601" name="TX0"/>
                    <a:gd fmla="*/ 0 h 21601" name="TY0"/>
                    <a:gd fmla="*/ 1442 w 21601" name="TX1"/>
                    <a:gd fmla="*/ 17278 h 21601" name="TY1"/>
                    <a:gd fmla="*/ 1488 w 21601" name="TX2"/>
                    <a:gd fmla="*/ 17318 h 21601" name="TY2"/>
                    <a:gd fmla="*/ 0 w 21601" name="TX3"/>
                    <a:gd fmla="*/ 19201 h 21601" name="TY3"/>
                    <a:gd fmla="*/ 3597 w 21601" name="TX4"/>
                    <a:gd fmla="*/ 21600 h 21601" name="TY4"/>
                    <a:gd fmla="*/ 5723 w 21601" name="TX5"/>
                    <a:gd fmla="*/ 21084 h 21601" name="TY5"/>
                    <a:gd fmla="*/ 5768 w 21601" name="TX6"/>
                    <a:gd fmla="*/ 21124 h 21601" name="TY6"/>
                    <a:gd fmla="*/ 21600 w 21601" name="TX7"/>
                    <a:gd fmla="*/ 10 h 21601" name="TY7"/>
                    <a:gd fmla="*/ 14405 w 21601" name="TX8"/>
                    <a:gd fmla="*/ 0 h 21601" name="TY8"/>
                  </a:gdLst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</a:cxnLst>
                  <a:rect l="l" t="t" r="r" b="b"/>
                  <a:pathLst>
                    <a:path w="21601" h="21601">
                      <a:moveTo>
                        <a:pt x="14405" y="0"/>
                      </a:moveTo>
                      <a:cubicBezTo>
                        <a:pt x="14390" y="111"/>
                        <a:pt x="14162" y="10921"/>
                        <a:pt x="1442" y="17278"/>
                      </a:cubicBezTo>
                      <a:lnTo>
                        <a:pt x="1488" y="17318"/>
                      </a:lnTo>
                      <a:cubicBezTo>
                        <a:pt x="607" y="17754"/>
                        <a:pt x="0" y="18422"/>
                        <a:pt x="0" y="19201"/>
                      </a:cubicBezTo>
                      <a:cubicBezTo>
                        <a:pt x="0" y="20527"/>
                        <a:pt x="1624" y="21600"/>
                        <a:pt x="3597" y="21600"/>
                      </a:cubicBezTo>
                      <a:cubicBezTo>
                        <a:pt x="4417" y="21600"/>
                        <a:pt x="5131" y="21387"/>
                        <a:pt x="5723" y="21084"/>
                      </a:cubicBezTo>
                      <a:lnTo>
                        <a:pt x="5768" y="21124"/>
                      </a:lnTo>
                      <a:cubicBezTo>
                        <a:pt x="21418" y="13290"/>
                        <a:pt x="21600" y="547"/>
                        <a:pt x="21600" y="10"/>
                      </a:cubicBezTo>
                      <a:lnTo>
                        <a:pt x="14405" y="0"/>
                      </a:lnTo>
                      <a:close/>
                    </a:path>
                  </a:pathLst>
                </a:custGeom>
                <a:solidFill>
                  <a:srgbClr val="FFE4C1"/>
                </a:solidFill>
                <a:ln w="0">
                  <a:noFill/>
                  <a:prstDash/>
                </a:ln>
              </p:spPr>
              <p:txBody>
                <a:bodyPr wrap="square" lIns="45720" tIns="45720" rIns="45720" bIns="45720" numCol="1" vert="horz" anchor="t">
                  <a:noAutofit/>
                </a:bodyPr>
                <a:lstStyle/>
                <a:p>
                  <a:pPr marL="0" indent="0" latinLnBrk="0">
                    <a:buFontTx/>
                    <a:buNone/>
                  </a:pPr>
                  <a:endParaRPr lang="ko-KR" altLang="en-US" sz="1800" cap="none" i="0" b="0" strike="noStrik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NanumSquare_acR" charset="0"/>
                    <a:ea typeface="NanumSquare_acR" charset="0"/>
                    <a:cs typeface="+mj-cs"/>
                  </a:endParaRPr>
                </a:p>
              </p:txBody>
            </p:sp>
          </p:grpSp>
          <p:sp>
            <p:nvSpPr>
              <p:cNvPr id="1323" name="Curve 47"/>
              <p:cNvSpPr>
                <a:spLocks/>
              </p:cNvSpPr>
              <p:nvPr/>
            </p:nvSpPr>
            <p:spPr>
              <a:xfrm rot="0">
                <a:off x="5514975" y="2182495"/>
                <a:ext cx="662305" cy="641985"/>
              </a:xfrm>
              <a:custGeom>
                <a:gdLst>
                  <a:gd fmla="*/ 8207 w 20961" name="TX0"/>
                  <a:gd fmla="*/ 20392 h 21117" name="TY0"/>
                  <a:gd fmla="*/ 83 w 20961" name="TX1"/>
                  <a:gd fmla="*/ 20385 h 21117" name="TY1"/>
                  <a:gd fmla="*/ 1858 w 20961" name="TX2"/>
                  <a:gd fmla="*/ 15141 h 21117" name="TY2"/>
                  <a:gd fmla="*/ 1545 w 20961" name="TX3"/>
                  <a:gd fmla="*/ 8535 h 21117" name="TY3"/>
                  <a:gd fmla="*/ 5114 w 20961" name="TX4"/>
                  <a:gd fmla="*/ 2074 h 21117" name="TY4"/>
                  <a:gd fmla="*/ 10650 w 20961" name="TX5"/>
                  <a:gd fmla="*/ 25 h 21117" name="TY5"/>
                  <a:gd fmla="*/ 17930 w 20961" name="TX6"/>
                  <a:gd fmla="*/ 1530 h 21117" name="TY6"/>
                  <a:gd fmla="*/ 20688 w 20961" name="TX7"/>
                  <a:gd fmla="*/ 5773 h 21117" name="TY7"/>
                  <a:gd fmla="*/ 20806 w 20961" name="TX8"/>
                  <a:gd fmla="*/ 9684 h 21117" name="TY8"/>
                  <a:gd fmla="*/ 19987 w 20961" name="TX9"/>
                  <a:gd fmla="*/ 9959 h 21117" name="TY9"/>
                  <a:gd fmla="*/ 15343 w 20961" name="TX10"/>
                  <a:gd fmla="*/ 8061 h 21117" name="TY10"/>
                  <a:gd fmla="*/ 13686 w 20961" name="TX11"/>
                  <a:gd fmla="*/ 7142 h 21117" name="TY11"/>
                  <a:gd fmla="*/ 11640 w 20961" name="TX12"/>
                  <a:gd fmla="*/ 8914 h 21117" name="TY12"/>
                  <a:gd fmla="*/ 6865 w 20961" name="TX13"/>
                  <a:gd fmla="*/ 11522 h 21117" name="TY13"/>
                  <a:gd fmla="*/ 6680 w 20961" name="TX14"/>
                  <a:gd fmla="*/ 16333 h 21117" name="TY1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</a:cxnLst>
                <a:rect l="l" t="t" r="r" b="b"/>
                <a:pathLst>
                  <a:path w="20961" h="21117">
                    <a:moveTo>
                      <a:pt x="8207" y="20392"/>
                    </a:moveTo>
                    <a:cubicBezTo>
                      <a:pt x="8052" y="21456"/>
                      <a:pt x="599" y="21256"/>
                      <a:pt x="83" y="20385"/>
                    </a:cubicBezTo>
                    <a:cubicBezTo>
                      <a:pt x="-433" y="19514"/>
                      <a:pt x="1615" y="17117"/>
                      <a:pt x="1858" y="15141"/>
                    </a:cubicBezTo>
                    <a:cubicBezTo>
                      <a:pt x="2102" y="13166"/>
                      <a:pt x="1002" y="10712"/>
                      <a:pt x="1545" y="8535"/>
                    </a:cubicBezTo>
                    <a:cubicBezTo>
                      <a:pt x="2087" y="6357"/>
                      <a:pt x="2620" y="3742"/>
                      <a:pt x="5114" y="2074"/>
                    </a:cubicBezTo>
                    <a:cubicBezTo>
                      <a:pt x="7608" y="405"/>
                      <a:pt x="7593" y="743"/>
                      <a:pt x="10650" y="25"/>
                    </a:cubicBezTo>
                    <a:cubicBezTo>
                      <a:pt x="13315" y="-144"/>
                      <a:pt x="16257" y="572"/>
                      <a:pt x="17930" y="1530"/>
                    </a:cubicBezTo>
                    <a:cubicBezTo>
                      <a:pt x="19603" y="2488"/>
                      <a:pt x="20208" y="4414"/>
                      <a:pt x="20688" y="5773"/>
                    </a:cubicBezTo>
                    <a:cubicBezTo>
                      <a:pt x="21167" y="7132"/>
                      <a:pt x="20885" y="9015"/>
                      <a:pt x="20806" y="9684"/>
                    </a:cubicBezTo>
                    <a:cubicBezTo>
                      <a:pt x="20727" y="10353"/>
                      <a:pt x="20872" y="10338"/>
                      <a:pt x="19987" y="9959"/>
                    </a:cubicBezTo>
                    <a:cubicBezTo>
                      <a:pt x="18001" y="9437"/>
                      <a:pt x="16393" y="8530"/>
                      <a:pt x="15343" y="8061"/>
                    </a:cubicBezTo>
                    <a:cubicBezTo>
                      <a:pt x="14292" y="7591"/>
                      <a:pt x="14209" y="6840"/>
                      <a:pt x="13686" y="7142"/>
                    </a:cubicBezTo>
                    <a:cubicBezTo>
                      <a:pt x="13162" y="7445"/>
                      <a:pt x="12777" y="8184"/>
                      <a:pt x="11640" y="8914"/>
                    </a:cubicBezTo>
                    <a:cubicBezTo>
                      <a:pt x="10504" y="9643"/>
                      <a:pt x="7791" y="10460"/>
                      <a:pt x="6865" y="11522"/>
                    </a:cubicBezTo>
                    <a:cubicBezTo>
                      <a:pt x="6489" y="12584"/>
                      <a:pt x="6366" y="15000"/>
                      <a:pt x="6680" y="16333"/>
                    </a:cubicBezTo>
                  </a:path>
                </a:pathLst>
              </a:custGeom>
              <a:solidFill>
                <a:srgbClr val="843C0B"/>
              </a:solidFill>
              <a:ln w="0">
                <a:noFill/>
                <a:prstDash/>
              </a:ln>
            </p:spPr>
            <p:txBody>
              <a:bodyPr wrap="square" lIns="45720" tIns="45720" rIns="4572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  <a:defRPr sz="700">
                    <a:solidFill>
                      <a:srgbClr val="FFFFFF"/>
                    </a:solidFill>
                  </a:defRPr>
                </a:pPr>
                <a:endParaRPr lang="ko-KR" altLang="en-US" sz="7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24" name="텍스트 상자 50"/>
          <p:cNvSpPr txBox="1">
            <a:spLocks/>
          </p:cNvSpPr>
          <p:nvPr/>
        </p:nvSpPr>
        <p:spPr>
          <a:xfrm rot="0">
            <a:off x="5173345" y="4825365"/>
            <a:ext cx="951992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3600" b="1">
                <a:latin typeface="나눔고딕" charset="0"/>
                <a:ea typeface="나눔고딕" charset="0"/>
              </a:rPr>
              <a:t>구매자</a:t>
            </a:r>
            <a:endParaRPr lang="ko-KR" altLang="en-US" sz="3600" b="1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NanumSquare_acR"/>
        <a:ea typeface="NanumSquare_acR"/>
        <a:cs typeface="NanumSquare_acR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NanumSquare_ac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NanumSquare_ac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NanumSquare_acR"/>
        <a:ea typeface="NanumSquare_acR"/>
        <a:cs typeface="NanumSquare_acR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NanumSquare_ac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NanumSquare_ac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24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김 아름</cp:lastModifiedBy>
</cp:coreProperties>
</file>