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4"/>
          <p:cNvSpPr>
            <a:spLocks/>
          </p:cNvSpPr>
          <p:nvPr/>
        </p:nvSpPr>
        <p:spPr>
          <a:xfrm rot="0">
            <a:off x="1149985" y="1937385"/>
            <a:ext cx="1661795" cy="1635760"/>
          </a:xfrm>
          <a:prstGeom prst="ellipse"/>
          <a:solidFill>
            <a:schemeClr val="accent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" name="도형 5"/>
          <p:cNvSpPr>
            <a:spLocks/>
          </p:cNvSpPr>
          <p:nvPr/>
        </p:nvSpPr>
        <p:spPr>
          <a:xfrm rot="0">
            <a:off x="4029710" y="1927860"/>
            <a:ext cx="1678940" cy="1524000"/>
          </a:xfrm>
          <a:prstGeom prst="round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W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Web Server</a:t>
            </a:r>
            <a:r>
              <a:rPr lang="ko-KR" sz="1200">
                <a:latin typeface="맑은 고딕" charset="0"/>
                <a:ea typeface="맑은 고딕" charset="0"/>
              </a:rPr>
              <a:t>erver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 rot="0">
            <a:off x="6607810" y="1954530"/>
            <a:ext cx="1678940" cy="1497965"/>
          </a:xfrm>
          <a:prstGeom prst="roundRect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WAS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도형 7"/>
          <p:cNvSpPr>
            <a:spLocks/>
          </p:cNvSpPr>
          <p:nvPr/>
        </p:nvSpPr>
        <p:spPr>
          <a:xfrm rot="0">
            <a:off x="9194165" y="1928495"/>
            <a:ext cx="2093595" cy="1558290"/>
          </a:xfrm>
          <a:prstGeom prst="can"/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DataBase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16"/>
          <p:cNvCxnSpPr/>
          <p:nvPr/>
        </p:nvCxnSpPr>
        <p:spPr>
          <a:xfrm rot="0">
            <a:off x="3286125" y="2214880"/>
            <a:ext cx="572135" cy="1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7"/>
          <p:cNvCxnSpPr/>
          <p:nvPr/>
        </p:nvCxnSpPr>
        <p:spPr>
          <a:xfrm rot="0">
            <a:off x="5941695" y="2214880"/>
            <a:ext cx="572135" cy="1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8"/>
          <p:cNvCxnSpPr/>
          <p:nvPr/>
        </p:nvCxnSpPr>
        <p:spPr>
          <a:xfrm rot="0">
            <a:off x="8457565" y="2162175"/>
            <a:ext cx="572135" cy="1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9"/>
          <p:cNvCxnSpPr/>
          <p:nvPr/>
        </p:nvCxnSpPr>
        <p:spPr>
          <a:xfrm rot="0" flipH="1" flipV="1">
            <a:off x="8449945" y="3105150"/>
            <a:ext cx="520700" cy="1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20"/>
          <p:cNvCxnSpPr/>
          <p:nvPr/>
        </p:nvCxnSpPr>
        <p:spPr>
          <a:xfrm rot="0" flipH="1" flipV="1">
            <a:off x="5949950" y="3061970"/>
            <a:ext cx="520700" cy="1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1"/>
          <p:cNvCxnSpPr/>
          <p:nvPr/>
        </p:nvCxnSpPr>
        <p:spPr>
          <a:xfrm rot="0" flipH="1" flipV="1">
            <a:off x="3312160" y="3035300"/>
            <a:ext cx="520700" cy="1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22"/>
          <p:cNvSpPr txBox="1">
            <a:spLocks/>
          </p:cNvSpPr>
          <p:nvPr/>
        </p:nvSpPr>
        <p:spPr>
          <a:xfrm rot="0">
            <a:off x="4091305" y="1911985"/>
            <a:ext cx="553720" cy="165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3"/>
          <p:cNvSpPr txBox="1">
            <a:spLocks/>
          </p:cNvSpPr>
          <p:nvPr/>
        </p:nvSpPr>
        <p:spPr>
          <a:xfrm rot="0">
            <a:off x="4134485" y="1911985"/>
            <a:ext cx="553720" cy="165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4"/>
          <p:cNvSpPr txBox="1">
            <a:spLocks/>
          </p:cNvSpPr>
          <p:nvPr/>
        </p:nvSpPr>
        <p:spPr>
          <a:xfrm rot="0">
            <a:off x="4082415" y="1920875"/>
            <a:ext cx="553720" cy="165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25"/>
          <p:cNvSpPr txBox="1">
            <a:spLocks/>
          </p:cNvSpPr>
          <p:nvPr/>
        </p:nvSpPr>
        <p:spPr>
          <a:xfrm rot="0">
            <a:off x="4160520" y="1678940"/>
            <a:ext cx="53657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Linux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26"/>
          <p:cNvSpPr txBox="1">
            <a:spLocks/>
          </p:cNvSpPr>
          <p:nvPr/>
        </p:nvSpPr>
        <p:spPr>
          <a:xfrm rot="0">
            <a:off x="6815455" y="1670050"/>
            <a:ext cx="55372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Linux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27"/>
          <p:cNvSpPr txBox="1">
            <a:spLocks/>
          </p:cNvSpPr>
          <p:nvPr/>
        </p:nvSpPr>
        <p:spPr>
          <a:xfrm rot="0">
            <a:off x="9375140" y="1601470"/>
            <a:ext cx="55372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Linux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28"/>
          <p:cNvSpPr txBox="1">
            <a:spLocks/>
          </p:cNvSpPr>
          <p:nvPr/>
        </p:nvSpPr>
        <p:spPr>
          <a:xfrm rot="0">
            <a:off x="4082415" y="3607435"/>
            <a:ext cx="100393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Apache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웹표</a:t>
            </a:r>
            <a:r>
              <a:rPr lang="ko-KR" sz="1000">
                <a:latin typeface="맑은 고딕" charset="0"/>
                <a:ea typeface="맑은 고딕" charset="0"/>
              </a:rPr>
              <a:t>준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-HTML5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-CSS3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-JAVASCRIPT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-jQuery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9"/>
          <p:cNvSpPr txBox="1">
            <a:spLocks/>
          </p:cNvSpPr>
          <p:nvPr/>
        </p:nvSpPr>
        <p:spPr>
          <a:xfrm rot="0">
            <a:off x="6754495" y="3606800"/>
            <a:ext cx="865505" cy="8616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Tomcat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Java,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Spring Framework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30"/>
          <p:cNvSpPr txBox="1">
            <a:spLocks/>
          </p:cNvSpPr>
          <p:nvPr/>
        </p:nvSpPr>
        <p:spPr>
          <a:xfrm rot="0">
            <a:off x="9323070" y="3546475"/>
            <a:ext cx="1151890" cy="40132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MySQL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SQL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도용성</dc:creator>
  <cp:lastModifiedBy>도용성</cp:lastModifiedBy>
  <dc:title>PowerPoint 프레젠테이션</dc:title>
  <cp:version>9.103.83.44230</cp:version>
</cp:coreProperties>
</file>