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1"/>
  </p:notesMasterIdLst>
  <p:sldIdLst>
    <p:sldId id="406" r:id="rId2"/>
    <p:sldId id="407" r:id="rId3"/>
    <p:sldId id="421" r:id="rId4"/>
    <p:sldId id="411" r:id="rId5"/>
    <p:sldId id="422" r:id="rId6"/>
    <p:sldId id="423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C97"/>
    <a:srgbClr val="85D8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18" autoAdjust="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138C-3FEC-4A28-85E2-CDDA5FF2CD47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7188-DAF5-4D4B-BB86-BFA8A1C463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soc.global/society_mai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86ED092-664B-4DEB-9313-71EE32711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40381" r="45357" b="44544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gradFill flip="none" rotWithShape="0"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5F5FD-E1E0-4ED7-A642-1015B9CE9A64}"/>
              </a:ext>
            </a:extLst>
          </p:cNvPr>
          <p:cNvSpPr/>
          <p:nvPr userDrawn="1"/>
        </p:nvSpPr>
        <p:spPr>
          <a:xfrm rot="6927602">
            <a:off x="-493999" y="-2160329"/>
            <a:ext cx="10126960" cy="11181489"/>
          </a:xfrm>
          <a:custGeom>
            <a:avLst/>
            <a:gdLst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0 w 11465696"/>
              <a:gd name="connsiteY3" fmla="*/ 11661787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466562 w 11465696"/>
              <a:gd name="connsiteY3" fmla="*/ 11360235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46738 w 11465696"/>
              <a:gd name="connsiteY3" fmla="*/ 11517089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2891789 w 11465696"/>
              <a:gd name="connsiteY3" fmla="*/ 7742518 h 11661787"/>
              <a:gd name="connsiteX4" fmla="*/ 0 w 11465696"/>
              <a:gd name="connsiteY4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6222258 w 11465696"/>
              <a:gd name="connsiteY3" fmla="*/ 9268295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1465696"/>
              <a:gd name="connsiteY0" fmla="*/ 0 h 11661787"/>
              <a:gd name="connsiteX1" fmla="*/ 11465696 w 11465696"/>
              <a:gd name="connsiteY1" fmla="*/ 0 h 11661787"/>
              <a:gd name="connsiteX2" fmla="*/ 11465696 w 11465696"/>
              <a:gd name="connsiteY2" fmla="*/ 11661787 h 11661787"/>
              <a:gd name="connsiteX3" fmla="*/ 4674993 w 11465696"/>
              <a:gd name="connsiteY3" fmla="*/ 11513558 h 11661787"/>
              <a:gd name="connsiteX4" fmla="*/ 2891789 w 11465696"/>
              <a:gd name="connsiteY4" fmla="*/ 7742518 h 11661787"/>
              <a:gd name="connsiteX5" fmla="*/ 0 w 11465696"/>
              <a:gd name="connsiteY5" fmla="*/ 0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175333 w 10749240"/>
              <a:gd name="connsiteY4" fmla="*/ 7742518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58537 w 10749240"/>
              <a:gd name="connsiteY3" fmla="*/ 11513558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661787"/>
              <a:gd name="connsiteX1" fmla="*/ 10749240 w 10749240"/>
              <a:gd name="connsiteY1" fmla="*/ 0 h 11661787"/>
              <a:gd name="connsiteX2" fmla="*/ 10749240 w 10749240"/>
              <a:gd name="connsiteY2" fmla="*/ 11661787 h 11661787"/>
              <a:gd name="connsiteX3" fmla="*/ 3928642 w 10749240"/>
              <a:gd name="connsiteY3" fmla="*/ 11517242 h 11661787"/>
              <a:gd name="connsiteX4" fmla="*/ 2050440 w 10749240"/>
              <a:gd name="connsiteY4" fmla="*/ 7590992 h 11661787"/>
              <a:gd name="connsiteX5" fmla="*/ 0 w 10749240"/>
              <a:gd name="connsiteY5" fmla="*/ 3277364 h 11661787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390671 w 10749240"/>
              <a:gd name="connsiteY2" fmla="*/ 882589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9962340 w 10749240"/>
              <a:gd name="connsiteY2" fmla="*/ 8502357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749240"/>
              <a:gd name="connsiteY0" fmla="*/ 3277364 h 11517242"/>
              <a:gd name="connsiteX1" fmla="*/ 10749240 w 10749240"/>
              <a:gd name="connsiteY1" fmla="*/ 0 h 11517242"/>
              <a:gd name="connsiteX2" fmla="*/ 10126960 w 10749240"/>
              <a:gd name="connsiteY2" fmla="*/ 8582222 h 11517242"/>
              <a:gd name="connsiteX3" fmla="*/ 3928642 w 10749240"/>
              <a:gd name="connsiteY3" fmla="*/ 11517242 h 11517242"/>
              <a:gd name="connsiteX4" fmla="*/ 2050440 w 10749240"/>
              <a:gd name="connsiteY4" fmla="*/ 7590992 h 11517242"/>
              <a:gd name="connsiteX5" fmla="*/ 0 w 10749240"/>
              <a:gd name="connsiteY5" fmla="*/ 3277364 h 11517242"/>
              <a:gd name="connsiteX0" fmla="*/ 0 w 10126960"/>
              <a:gd name="connsiteY0" fmla="*/ 2955749 h 11195627"/>
              <a:gd name="connsiteX1" fmla="*/ 6218384 w 10126960"/>
              <a:gd name="connsiteY1" fmla="*/ 0 h 11195627"/>
              <a:gd name="connsiteX2" fmla="*/ 10126960 w 10126960"/>
              <a:gd name="connsiteY2" fmla="*/ 8260607 h 11195627"/>
              <a:gd name="connsiteX3" fmla="*/ 3928642 w 10126960"/>
              <a:gd name="connsiteY3" fmla="*/ 11195627 h 11195627"/>
              <a:gd name="connsiteX4" fmla="*/ 2050440 w 10126960"/>
              <a:gd name="connsiteY4" fmla="*/ 7269377 h 11195627"/>
              <a:gd name="connsiteX5" fmla="*/ 0 w 10126960"/>
              <a:gd name="connsiteY5" fmla="*/ 2955749 h 11195627"/>
              <a:gd name="connsiteX0" fmla="*/ 0 w 10126960"/>
              <a:gd name="connsiteY0" fmla="*/ 2941611 h 11181489"/>
              <a:gd name="connsiteX1" fmla="*/ 6207348 w 10126960"/>
              <a:gd name="connsiteY1" fmla="*/ 0 h 11181489"/>
              <a:gd name="connsiteX2" fmla="*/ 10126960 w 10126960"/>
              <a:gd name="connsiteY2" fmla="*/ 8246469 h 11181489"/>
              <a:gd name="connsiteX3" fmla="*/ 3928642 w 10126960"/>
              <a:gd name="connsiteY3" fmla="*/ 11181489 h 11181489"/>
              <a:gd name="connsiteX4" fmla="*/ 2050440 w 10126960"/>
              <a:gd name="connsiteY4" fmla="*/ 7255239 h 11181489"/>
              <a:gd name="connsiteX5" fmla="*/ 0 w 10126960"/>
              <a:gd name="connsiteY5" fmla="*/ 2941611 h 1118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960" h="11181489">
                <a:moveTo>
                  <a:pt x="0" y="2941611"/>
                </a:moveTo>
                <a:lnTo>
                  <a:pt x="6207348" y="0"/>
                </a:lnTo>
                <a:lnTo>
                  <a:pt x="10126960" y="8246469"/>
                </a:lnTo>
                <a:lnTo>
                  <a:pt x="3928642" y="11181489"/>
                </a:lnTo>
                <a:lnTo>
                  <a:pt x="2050440" y="7255239"/>
                </a:lnTo>
                <a:lnTo>
                  <a:pt x="0" y="2941611"/>
                </a:lnTo>
                <a:close/>
              </a:path>
            </a:pathLst>
          </a:custGeom>
          <a:gradFill>
            <a:gsLst>
              <a:gs pos="2800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43FA-E9D4-49C4-9A57-241BF96C43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0" y="4101463"/>
            <a:ext cx="3654747" cy="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1091955"/>
            <a:ext cx="8898693" cy="5317725"/>
          </a:xfr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Char char="►"/>
              <a:defRPr sz="2500">
                <a:latin typeface="Consolas" panose="020B0609020204030204" pitchFamily="49" charset="0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000">
                <a:latin typeface="Consolas" panose="020B0609020204030204" pitchFamily="49" charset="0"/>
              </a:defRPr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800">
                <a:latin typeface="Consolas" panose="020B0609020204030204" pitchFamily="49" charset="0"/>
              </a:defRPr>
            </a:lvl3pPr>
            <a:lvl4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4pPr>
            <a:lvl5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9"/>
            <a:ext cx="2057400" cy="231899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4" y="6387286"/>
            <a:ext cx="2340311" cy="42065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BA3E8B8-5506-4F03-BEE5-EC33288F7D10}"/>
              </a:ext>
            </a:extLst>
          </p:cNvPr>
          <p:cNvSpPr/>
          <p:nvPr userDrawn="1"/>
        </p:nvSpPr>
        <p:spPr>
          <a:xfrm flipH="1">
            <a:off x="1318" y="39153"/>
            <a:ext cx="6257677" cy="915383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C1D7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C9B353-FE47-49C2-BF6C-22BB2E23AC5F}"/>
              </a:ext>
            </a:extLst>
          </p:cNvPr>
          <p:cNvSpPr/>
          <p:nvPr userDrawn="1"/>
        </p:nvSpPr>
        <p:spPr>
          <a:xfrm>
            <a:off x="0" y="0"/>
            <a:ext cx="9144000" cy="1220065"/>
          </a:xfrm>
          <a:custGeom>
            <a:avLst/>
            <a:gdLst>
              <a:gd name="connsiteX0" fmla="*/ 0 w 9144000"/>
              <a:gd name="connsiteY0" fmla="*/ 0 h 981526"/>
              <a:gd name="connsiteX1" fmla="*/ 9144000 w 9144000"/>
              <a:gd name="connsiteY1" fmla="*/ 0 h 981526"/>
              <a:gd name="connsiteX2" fmla="*/ 9144000 w 9144000"/>
              <a:gd name="connsiteY2" fmla="*/ 981526 h 981526"/>
              <a:gd name="connsiteX3" fmla="*/ 0 w 9144000"/>
              <a:gd name="connsiteY3" fmla="*/ 981526 h 981526"/>
              <a:gd name="connsiteX4" fmla="*/ 0 w 9144000"/>
              <a:gd name="connsiteY4" fmla="*/ 0 h 981526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981526 h 1744851"/>
              <a:gd name="connsiteX4" fmla="*/ 0 w 9144000"/>
              <a:gd name="connsiteY4" fmla="*/ 0 h 1744851"/>
              <a:gd name="connsiteX0" fmla="*/ 0 w 9144000"/>
              <a:gd name="connsiteY0" fmla="*/ 0 h 1744851"/>
              <a:gd name="connsiteX1" fmla="*/ 9144000 w 9144000"/>
              <a:gd name="connsiteY1" fmla="*/ 0 h 1744851"/>
              <a:gd name="connsiteX2" fmla="*/ 9144000 w 9144000"/>
              <a:gd name="connsiteY2" fmla="*/ 1744851 h 1744851"/>
              <a:gd name="connsiteX3" fmla="*/ 0 w 9144000"/>
              <a:gd name="connsiteY3" fmla="*/ 544204 h 1744851"/>
              <a:gd name="connsiteX4" fmla="*/ 0 w 9144000"/>
              <a:gd name="connsiteY4" fmla="*/ 0 h 1744851"/>
              <a:gd name="connsiteX0" fmla="*/ 0 w 9144000"/>
              <a:gd name="connsiteY0" fmla="*/ 0 h 1220065"/>
              <a:gd name="connsiteX1" fmla="*/ 9144000 w 9144000"/>
              <a:gd name="connsiteY1" fmla="*/ 0 h 1220065"/>
              <a:gd name="connsiteX2" fmla="*/ 9144000 w 9144000"/>
              <a:gd name="connsiteY2" fmla="*/ 1220065 h 1220065"/>
              <a:gd name="connsiteX3" fmla="*/ 0 w 9144000"/>
              <a:gd name="connsiteY3" fmla="*/ 544204 h 1220065"/>
              <a:gd name="connsiteX4" fmla="*/ 0 w 9144000"/>
              <a:gd name="connsiteY4" fmla="*/ 0 h 122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220065">
                <a:moveTo>
                  <a:pt x="0" y="0"/>
                </a:moveTo>
                <a:lnTo>
                  <a:pt x="9144000" y="0"/>
                </a:lnTo>
                <a:lnTo>
                  <a:pt x="9144000" y="1220065"/>
                </a:lnTo>
                <a:lnTo>
                  <a:pt x="0" y="544204"/>
                </a:lnTo>
                <a:lnTo>
                  <a:pt x="0" y="0"/>
                </a:lnTo>
                <a:close/>
              </a:path>
            </a:pathLst>
          </a:custGeom>
          <a:solidFill>
            <a:srgbClr val="366994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5E97FD-F268-4EE1-9B38-9A881453FEE3}"/>
              </a:ext>
            </a:extLst>
          </p:cNvPr>
          <p:cNvSpPr txBox="1">
            <a:spLocks/>
          </p:cNvSpPr>
          <p:nvPr userDrawn="1"/>
        </p:nvSpPr>
        <p:spPr>
          <a:xfrm>
            <a:off x="133164" y="184920"/>
            <a:ext cx="8877672" cy="73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4" y="221943"/>
            <a:ext cx="8788892" cy="736846"/>
          </a:xfrm>
        </p:spPr>
        <p:txBody>
          <a:bodyPr>
            <a:normAutofit/>
          </a:bodyPr>
          <a:lstStyle>
            <a:lvl1pPr algn="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Consolas" panose="020B0609020204030204" pitchFamily="49" charset="0"/>
              <a:buNone/>
              <a:defRPr lang="en-US" sz="3200" b="1" kern="1200" dirty="0">
                <a:solidFill>
                  <a:srgbClr val="FFC33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68BD267-46D0-4232-9EEA-8DEE56DF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417468"/>
            <a:ext cx="7772400" cy="1454740"/>
          </a:xfrm>
        </p:spPr>
        <p:txBody>
          <a:bodyPr/>
          <a:lstStyle/>
          <a:p>
            <a:r>
              <a:rPr lang="en-US" altLang="ko-KR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Python Basic</a:t>
            </a:r>
            <a:b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</a:br>
            <a:r>
              <a:rPr lang="en-US" altLang="ko-KR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lephant" panose="02020904090505020303" pitchFamily="18" charset="0"/>
              </a:rPr>
              <a:t>2020. 6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E0F807-75DE-4A3A-92AB-8E822B6B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모듈의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모듈의 생성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스크립트 파일로 작성한 후 다른 스크립트에서 불러와 해당 요소를 사용할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자주 사용하는 기능을 미리 만들어 편의성 및 재사용성 추구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불러올 모듈 스크립트 파일은 기본적으로 실행할 스크립트 파일과 같은 디렉토리에 존재해야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E09CC-6C91-422A-8E4D-9B8F4B9FC35A}"/>
              </a:ext>
            </a:extLst>
          </p:cNvPr>
          <p:cNvSpPr txBox="1"/>
          <p:nvPr/>
        </p:nvSpPr>
        <p:spPr>
          <a:xfrm>
            <a:off x="257882" y="3305900"/>
            <a:ext cx="403276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util.py</a:t>
            </a:r>
            <a:endParaRPr lang="en-US" altLang="ko-KR" dirty="0"/>
          </a:p>
          <a:p>
            <a:r>
              <a:rPr lang="en-US" altLang="ko-KR" dirty="0"/>
              <a:t>INCH = 2.54 #1 inch = 2.54 cm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calcsum</a:t>
            </a:r>
            <a:r>
              <a:rPr lang="en-US" altLang="ko-KR" dirty="0"/>
              <a:t>(n):</a:t>
            </a:r>
          </a:p>
          <a:p>
            <a:r>
              <a:rPr lang="en-US" altLang="ko-KR" dirty="0"/>
              <a:t>    sum = 0</a:t>
            </a:r>
          </a:p>
          <a:p>
            <a:r>
              <a:rPr lang="en-US" altLang="ko-KR" dirty="0"/>
              <a:t>    for num in range(n + 1):</a:t>
            </a:r>
          </a:p>
          <a:p>
            <a:r>
              <a:rPr lang="en-US" altLang="ko-KR" dirty="0"/>
              <a:t>        sum += sum</a:t>
            </a:r>
          </a:p>
          <a:p>
            <a:r>
              <a:rPr lang="en-US" altLang="ko-KR" dirty="0"/>
              <a:t>    return 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913C1-1D6B-4278-AE06-B1D9749A1B30}"/>
              </a:ext>
            </a:extLst>
          </p:cNvPr>
          <p:cNvSpPr txBox="1"/>
          <p:nvPr/>
        </p:nvSpPr>
        <p:spPr>
          <a:xfrm>
            <a:off x="4853356" y="3305900"/>
            <a:ext cx="40327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utiltest.py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util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1inch</a:t>
            </a:r>
            <a:r>
              <a:rPr lang="en-US" altLang="ko-KR" dirty="0"/>
              <a:t> =", </a:t>
            </a:r>
            <a:r>
              <a:rPr lang="en-US" altLang="ko-KR" dirty="0" err="1"/>
              <a:t>util.INCH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print("~10 =", </a:t>
            </a:r>
            <a:r>
              <a:rPr lang="en-US" altLang="ko-KR" dirty="0" err="1"/>
              <a:t>util.calcsum</a:t>
            </a:r>
            <a:r>
              <a:rPr lang="en-US" altLang="ko-KR" dirty="0"/>
              <a:t>(10))</a:t>
            </a:r>
          </a:p>
        </p:txBody>
      </p:sp>
    </p:spTree>
    <p:extLst>
      <p:ext uri="{BB962C8B-B14F-4D97-AF65-F5344CB8AC3E}">
        <p14:creationId xmlns:p14="http://schemas.microsoft.com/office/powerpoint/2010/main" val="24246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모듈의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모듈의 경로</a:t>
            </a:r>
            <a:endParaRPr lang="en-US" altLang="ko-KR" dirty="0"/>
          </a:p>
          <a:p>
            <a:pPr lvl="1"/>
            <a:r>
              <a:rPr lang="en-US" altLang="ko-KR" dirty="0"/>
              <a:t>sys </a:t>
            </a:r>
            <a:r>
              <a:rPr lang="ko-KR" altLang="en-US" dirty="0"/>
              <a:t>모듈의 </a:t>
            </a:r>
            <a:r>
              <a:rPr lang="en-US" altLang="ko-KR" dirty="0"/>
              <a:t>path </a:t>
            </a:r>
            <a:r>
              <a:rPr lang="ko-KR" altLang="en-US" dirty="0"/>
              <a:t>리스트에 입력되어 있는 디렉토리에 존재하는 모듈만 불러올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스크립트 파일을 실행할 때 실행 파일이 위치한 디렉토리가 자동으로 </a:t>
            </a:r>
            <a:r>
              <a:rPr lang="en-US" altLang="ko-KR" dirty="0"/>
              <a:t>path</a:t>
            </a:r>
            <a:r>
              <a:rPr lang="ko-KR" altLang="en-US" dirty="0"/>
              <a:t>에 추가됨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디렉토리에</a:t>
            </a:r>
            <a:r>
              <a:rPr lang="ko-KR" altLang="en-US" dirty="0"/>
              <a:t> 존재하는 모듈을 불러오기 위해서 </a:t>
            </a:r>
            <a:r>
              <a:rPr lang="en-US" altLang="ko-KR" dirty="0"/>
              <a:t>path</a:t>
            </a:r>
            <a:r>
              <a:rPr lang="ko-KR" altLang="en-US" dirty="0"/>
              <a:t>에 디렉토리를 추가하여 사용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A31C-7B50-4EE4-8FA2-305D910B4B9A}"/>
              </a:ext>
            </a:extLst>
          </p:cNvPr>
          <p:cNvSpPr txBox="1"/>
          <p:nvPr/>
        </p:nvSpPr>
        <p:spPr>
          <a:xfrm>
            <a:off x="255550" y="3561270"/>
            <a:ext cx="86329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sys.path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sys.path.append</a:t>
            </a:r>
            <a:r>
              <a:rPr lang="en-US" altLang="ko-KR" dirty="0"/>
              <a:t>("</a:t>
            </a:r>
            <a:r>
              <a:rPr lang="ko-KR" altLang="en-US" dirty="0"/>
              <a:t>불러올 모듈이 존재하는 경로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sys.path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9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__name__ </a:t>
            </a:r>
            <a:r>
              <a:rPr lang="ko-KR" altLang="en-US" dirty="0">
                <a:latin typeface="Consolas" panose="020B0609020204030204" pitchFamily="49" charset="0"/>
              </a:rPr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__name__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실행 중인 모듈의 이름을 담는 내장 변수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따로 실행 함수가 없고 모든 모듈이 실행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모듈이 직접 실행될 경우 </a:t>
            </a:r>
            <a:r>
              <a:rPr lang="en-US" altLang="ko-KR" dirty="0"/>
              <a:t>__name__</a:t>
            </a:r>
            <a:r>
              <a:rPr lang="ko-KR" altLang="en-US" dirty="0"/>
              <a:t>의 값은</a:t>
            </a:r>
            <a:r>
              <a:rPr lang="en-US" altLang="ko-KR" dirty="0"/>
              <a:t> "__main__".</a:t>
            </a:r>
          </a:p>
          <a:p>
            <a:pPr lvl="1"/>
            <a:r>
              <a:rPr lang="ko-KR" altLang="en-US" dirty="0"/>
              <a:t>어떤 모듈이 다른 모듈에 의해 실행될 경우는 해당 모듈의 이름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BA31C-7B50-4EE4-8FA2-305D910B4B9A}"/>
              </a:ext>
            </a:extLst>
          </p:cNvPr>
          <p:cNvSpPr txBox="1"/>
          <p:nvPr/>
        </p:nvSpPr>
        <p:spPr>
          <a:xfrm>
            <a:off x="255550" y="3046920"/>
            <a:ext cx="863290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util.py</a:t>
            </a:r>
            <a:endParaRPr lang="en-US" altLang="ko-KR" dirty="0"/>
          </a:p>
          <a:p>
            <a:r>
              <a:rPr lang="en-US" altLang="ko-KR" dirty="0"/>
              <a:t>INCH = 2.54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calcsum</a:t>
            </a:r>
            <a:r>
              <a:rPr lang="en-US" altLang="ko-KR" dirty="0"/>
              <a:t>(n):</a:t>
            </a:r>
          </a:p>
          <a:p>
            <a:r>
              <a:rPr lang="en-US" altLang="ko-KR" dirty="0"/>
              <a:t>    sum = 0</a:t>
            </a:r>
          </a:p>
          <a:p>
            <a:r>
              <a:rPr lang="en-US" altLang="ko-KR" dirty="0"/>
              <a:t>    for num in range(n + 1):</a:t>
            </a:r>
          </a:p>
          <a:p>
            <a:r>
              <a:rPr lang="en-US" altLang="ko-KR" dirty="0"/>
              <a:t>        sum += num</a:t>
            </a:r>
          </a:p>
          <a:p>
            <a:r>
              <a:rPr lang="en-US" altLang="ko-KR" dirty="0"/>
              <a:t>    return sum</a:t>
            </a:r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인치</a:t>
            </a:r>
            <a:r>
              <a:rPr lang="en-US" altLang="ko-KR" dirty="0"/>
              <a:t>:", INCH)</a:t>
            </a:r>
          </a:p>
          <a:p>
            <a:r>
              <a:rPr lang="en-US" altLang="ko-KR" dirty="0"/>
              <a:t>    print("10 </a:t>
            </a:r>
            <a:r>
              <a:rPr lang="ko-KR" altLang="en-US" dirty="0"/>
              <a:t>이하 정수의 합</a:t>
            </a:r>
            <a:r>
              <a:rPr lang="en-US" altLang="ko-KR" dirty="0"/>
              <a:t>:", </a:t>
            </a:r>
            <a:r>
              <a:rPr lang="en-US" altLang="ko-KR" dirty="0" err="1"/>
              <a:t>calcsum</a:t>
            </a:r>
            <a:r>
              <a:rPr lang="en-US" altLang="ko-KR" dirty="0"/>
              <a:t>(10))</a:t>
            </a:r>
          </a:p>
          <a:p>
            <a:r>
              <a:rPr lang="en-US" altLang="ko-KR" dirty="0"/>
              <a:t>print("__name__</a:t>
            </a:r>
            <a:r>
              <a:rPr lang="ko-KR" altLang="en-US" dirty="0"/>
              <a:t>의 값</a:t>
            </a:r>
            <a:r>
              <a:rPr lang="en-US" altLang="ko-KR" dirty="0"/>
              <a:t>:", __name__)</a:t>
            </a:r>
          </a:p>
        </p:txBody>
      </p:sp>
    </p:spTree>
    <p:extLst>
      <p:ext uri="{BB962C8B-B14F-4D97-AF65-F5344CB8AC3E}">
        <p14:creationId xmlns:p14="http://schemas.microsoft.com/office/powerpoint/2010/main" val="406948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모듈의 집합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디렉토리로 계층을 구성함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*</a:t>
            </a:r>
            <a:r>
              <a:rPr lang="ko-KR" altLang="en-US" dirty="0"/>
              <a:t>을 이용해 모든 모듈을 가져오는 것은 안 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3FF6D-9059-41E4-B8B6-C21B4D5EF5C1}"/>
              </a:ext>
            </a:extLst>
          </p:cNvPr>
          <p:cNvSpPr txBox="1"/>
          <p:nvPr/>
        </p:nvSpPr>
        <p:spPr>
          <a:xfrm>
            <a:off x="257882" y="2686926"/>
            <a:ext cx="403276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C:</a:t>
            </a:r>
          </a:p>
          <a:p>
            <a:r>
              <a:rPr lang="ko-KR" altLang="en-US" dirty="0"/>
              <a:t>└</a:t>
            </a:r>
            <a:r>
              <a:rPr lang="en-US" altLang="ko-KR" dirty="0"/>
              <a:t>Python Workspace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└</a:t>
            </a:r>
            <a:r>
              <a:rPr lang="en-US" altLang="ko-KR" dirty="0" err="1"/>
              <a:t>testpack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└</a:t>
            </a:r>
            <a:r>
              <a:rPr lang="en-US" altLang="ko-KR" dirty="0" err="1"/>
              <a:t>dir1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mod1.py</a:t>
            </a:r>
            <a:endParaRPr lang="en-US" altLang="ko-KR" dirty="0"/>
          </a:p>
          <a:p>
            <a:r>
              <a:rPr lang="ko-KR" altLang="en-US" dirty="0"/>
              <a:t>        └</a:t>
            </a:r>
            <a:r>
              <a:rPr lang="en-US" altLang="ko-KR" dirty="0" err="1"/>
              <a:t>dir2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mod2.py</a:t>
            </a:r>
            <a:endParaRPr lang="en-US" altLang="ko-KR" dirty="0"/>
          </a:p>
          <a:p>
            <a:r>
              <a:rPr lang="ko-KR" altLang="en-US" dirty="0"/>
              <a:t>        └</a:t>
            </a:r>
            <a:r>
              <a:rPr lang="en-US" altLang="ko-KR" dirty="0" err="1"/>
              <a:t>dir3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mod3.py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9F12-2F63-478E-A7BB-09A35730AEA5}"/>
              </a:ext>
            </a:extLst>
          </p:cNvPr>
          <p:cNvSpPr txBox="1"/>
          <p:nvPr/>
        </p:nvSpPr>
        <p:spPr>
          <a:xfrm>
            <a:off x="4853356" y="2686926"/>
            <a:ext cx="403276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sys.path.append</a:t>
            </a:r>
            <a:r>
              <a:rPr lang="en-US" altLang="ko-KR" dirty="0"/>
              <a:t>(</a:t>
            </a:r>
            <a:r>
              <a:rPr lang="en-US" altLang="ko-KR" dirty="0" err="1"/>
              <a:t>r"C</a:t>
            </a:r>
            <a:r>
              <a:rPr lang="en-US" altLang="ko-KR" dirty="0"/>
              <a:t>:\python workspace")</a:t>
            </a:r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testpack.dir1.mod1</a:t>
            </a:r>
            <a:endParaRPr lang="en-US" altLang="ko-KR" dirty="0"/>
          </a:p>
          <a:p>
            <a:r>
              <a:rPr lang="en-US" altLang="ko-KR" dirty="0" err="1"/>
              <a:t>testpack.dir1.mod1.func1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testpack.dir2</a:t>
            </a:r>
            <a:r>
              <a:rPr lang="en-US" altLang="ko-KR" dirty="0"/>
              <a:t> import </a:t>
            </a:r>
            <a:r>
              <a:rPr lang="en-US" altLang="ko-KR" dirty="0" err="1"/>
              <a:t>mod2</a:t>
            </a:r>
            <a:endParaRPr lang="en-US" altLang="ko-KR" dirty="0"/>
          </a:p>
          <a:p>
            <a:r>
              <a:rPr lang="en-US" altLang="ko-KR" dirty="0" err="1"/>
              <a:t>mod2.func2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testpack.dir3</a:t>
            </a:r>
            <a:r>
              <a:rPr lang="en-US" altLang="ko-KR" dirty="0"/>
              <a:t> import *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mod3.func3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076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__.</a:t>
            </a:r>
            <a:r>
              <a:rPr lang="en-US" altLang="ko-KR" dirty="0" err="1">
                <a:latin typeface="Consolas" panose="020B0609020204030204" pitchFamily="49" charset="0"/>
              </a:rPr>
              <a:t>py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파일이 존재하는 디렉토리는 해당 디렉토리가 패키지의 일부임을 알려줌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3.3</a:t>
            </a:r>
            <a:r>
              <a:rPr lang="ko-KR" altLang="en-US" dirty="0"/>
              <a:t> 버전부터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생략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__all__ </a:t>
            </a:r>
            <a:r>
              <a:rPr lang="ko-KR" altLang="en-US" dirty="0"/>
              <a:t>변수를 이용해 </a:t>
            </a:r>
            <a:r>
              <a:rPr lang="en-US" altLang="ko-KR" dirty="0"/>
              <a:t>'from </a:t>
            </a:r>
            <a:r>
              <a:rPr lang="ko-KR" altLang="en-US" dirty="0"/>
              <a:t>디렉토리 </a:t>
            </a:r>
            <a:r>
              <a:rPr lang="en-US" altLang="ko-KR" dirty="0"/>
              <a:t>import *' </a:t>
            </a:r>
            <a:r>
              <a:rPr lang="ko-KR" altLang="en-US" dirty="0"/>
              <a:t>조작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1C18A-402E-409A-A49C-D85861D5E927}"/>
              </a:ext>
            </a:extLst>
          </p:cNvPr>
          <p:cNvSpPr txBox="1"/>
          <p:nvPr/>
        </p:nvSpPr>
        <p:spPr>
          <a:xfrm>
            <a:off x="257882" y="3038622"/>
            <a:ext cx="403276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C:</a:t>
            </a:r>
          </a:p>
          <a:p>
            <a:r>
              <a:rPr lang="ko-KR" altLang="en-US" dirty="0"/>
              <a:t>└</a:t>
            </a:r>
            <a:r>
              <a:rPr lang="en-US" altLang="ko-KR" dirty="0"/>
              <a:t>Python Workspace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└</a:t>
            </a:r>
            <a:r>
              <a:rPr lang="en-US" altLang="ko-KR" dirty="0" err="1"/>
              <a:t>testpack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└</a:t>
            </a:r>
            <a:r>
              <a:rPr lang="en-US" altLang="ko-KR" dirty="0" err="1"/>
              <a:t>dir1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mod1.py</a:t>
            </a:r>
            <a:endParaRPr lang="en-US" altLang="ko-KR" dirty="0"/>
          </a:p>
          <a:p>
            <a:r>
              <a:rPr lang="ko-KR" altLang="en-US" dirty="0"/>
              <a:t>        └</a:t>
            </a:r>
            <a:r>
              <a:rPr lang="en-US" altLang="ko-KR" dirty="0" err="1"/>
              <a:t>dir2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mod2.py</a:t>
            </a:r>
            <a:endParaRPr lang="en-US" altLang="ko-KR" dirty="0"/>
          </a:p>
          <a:p>
            <a:r>
              <a:rPr lang="ko-KR" altLang="en-US" dirty="0"/>
              <a:t>        └</a:t>
            </a:r>
            <a:r>
              <a:rPr lang="en-US" altLang="ko-KR" dirty="0" err="1"/>
              <a:t>dir3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└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ko-KR" altLang="en-US" dirty="0"/>
              <a:t>            └</a:t>
            </a:r>
            <a:r>
              <a:rPr lang="en-US" altLang="ko-KR" dirty="0" err="1"/>
              <a:t>mod3.py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8801-C770-4E2A-AB1D-7213BF4AEFF4}"/>
              </a:ext>
            </a:extLst>
          </p:cNvPr>
          <p:cNvSpPr txBox="1"/>
          <p:nvPr/>
        </p:nvSpPr>
        <p:spPr>
          <a:xfrm>
            <a:off x="4853356" y="3038622"/>
            <a:ext cx="403276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__</a:t>
            </a:r>
            <a:r>
              <a:rPr lang="en-US" altLang="ko-KR" dirty="0" err="1"/>
              <a:t>init</a:t>
            </a:r>
            <a:r>
              <a:rPr lang="en-US" altLang="ko-KR" dirty="0"/>
              <a:t>__.</a:t>
            </a:r>
            <a:r>
              <a:rPr lang="en-US" altLang="ko-KR" dirty="0" err="1"/>
              <a:t>py</a:t>
            </a:r>
            <a:endParaRPr lang="en-US" altLang="ko-KR" dirty="0"/>
          </a:p>
          <a:p>
            <a:r>
              <a:rPr lang="en-US" altLang="ko-KR" dirty="0"/>
              <a:t>__all__ = ["</a:t>
            </a:r>
            <a:r>
              <a:rPr lang="en-US" altLang="ko-KR" dirty="0" err="1"/>
              <a:t>mod3</a:t>
            </a:r>
            <a:r>
              <a:rPr lang="en-US" altLang="ko-KR" dirty="0"/>
              <a:t>"]</a:t>
            </a:r>
          </a:p>
          <a:p>
            <a:endParaRPr lang="en-US" altLang="ko-KR" dirty="0"/>
          </a:p>
          <a:p>
            <a:r>
              <a:rPr lang="en-US" altLang="ko-KR" dirty="0"/>
              <a:t>print(__all__ , "has been imported")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83107-684A-4B35-BC06-0CC9B53ACFF5}"/>
              </a:ext>
            </a:extLst>
          </p:cNvPr>
          <p:cNvSpPr txBox="1"/>
          <p:nvPr/>
        </p:nvSpPr>
        <p:spPr>
          <a:xfrm>
            <a:off x="4853356" y="4469783"/>
            <a:ext cx="40327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sys</a:t>
            </a:r>
          </a:p>
          <a:p>
            <a:r>
              <a:rPr lang="en-US" altLang="ko-KR" dirty="0" err="1"/>
              <a:t>sys.path.append</a:t>
            </a:r>
            <a:r>
              <a:rPr lang="en-US" altLang="ko-KR" dirty="0"/>
              <a:t>(</a:t>
            </a:r>
            <a:r>
              <a:rPr lang="en-US" altLang="ko-KR" dirty="0" err="1"/>
              <a:t>r"C</a:t>
            </a:r>
            <a:r>
              <a:rPr lang="en-US" altLang="ko-KR" dirty="0"/>
              <a:t>:\python workspace")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testpack.dir3</a:t>
            </a:r>
            <a:r>
              <a:rPr lang="en-US" altLang="ko-KR" dirty="0"/>
              <a:t> import *</a:t>
            </a:r>
          </a:p>
          <a:p>
            <a:r>
              <a:rPr lang="en-US" altLang="ko-KR" dirty="0" err="1"/>
              <a:t>mod3.func3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266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pycache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pycache</a:t>
            </a:r>
            <a:r>
              <a:rPr lang="en-US" altLang="ko-KR" dirty="0"/>
              <a:t>__</a:t>
            </a:r>
          </a:p>
          <a:p>
            <a:pPr lvl="1"/>
            <a:r>
              <a:rPr lang="ko-KR" altLang="en-US" dirty="0"/>
              <a:t>실행된 모듈을 </a:t>
            </a:r>
            <a:r>
              <a:rPr lang="ko-KR" altLang="en-US" dirty="0" err="1"/>
              <a:t>컴파일하여</a:t>
            </a:r>
            <a:r>
              <a:rPr lang="ko-KR" altLang="en-US" dirty="0"/>
              <a:t> 저장하는 </a:t>
            </a:r>
            <a:r>
              <a:rPr lang="ko-KR" altLang="en-US" dirty="0" err="1"/>
              <a:t>디렉토리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컴파일한</a:t>
            </a:r>
            <a:r>
              <a:rPr lang="ko-KR" altLang="en-US" dirty="0"/>
              <a:t> 파일을 </a:t>
            </a:r>
            <a:r>
              <a:rPr lang="en-US" altLang="ko-KR" dirty="0"/>
              <a:t>.</a:t>
            </a:r>
            <a:r>
              <a:rPr lang="en-US" altLang="ko-KR" dirty="0" err="1"/>
              <a:t>pyc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어떤 스크립트가 모듈을 불러올 때 </a:t>
            </a:r>
            <a:r>
              <a:rPr lang="ko-KR" altLang="en-US" dirty="0" err="1"/>
              <a:t>컴파일한</a:t>
            </a:r>
            <a:r>
              <a:rPr lang="ko-KR" altLang="en-US" dirty="0"/>
              <a:t> 파일을 캐시에 저장하고 코드를 미리 해석해 두어 로드 속도를 높임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상대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상대 경로</a:t>
            </a:r>
            <a:endParaRPr lang="en-US" altLang="ko-KR" dirty="0"/>
          </a:p>
          <a:p>
            <a:pPr lvl="1"/>
            <a:r>
              <a:rPr lang="ko-KR" altLang="en-US" dirty="0"/>
              <a:t>패키지 내 어떤 모듈에서 다른 모듈을 부를 때 쓰는 문법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패키지명</a:t>
            </a:r>
            <a:r>
              <a:rPr lang="en-US" altLang="ko-KR" dirty="0"/>
              <a:t>.</a:t>
            </a:r>
            <a:r>
              <a:rPr lang="ko-KR" altLang="en-US" dirty="0" err="1"/>
              <a:t>디렉토리명</a:t>
            </a:r>
            <a:r>
              <a:rPr lang="en-US" altLang="ko-KR" dirty="0"/>
              <a:t>.</a:t>
            </a:r>
            <a:r>
              <a:rPr lang="ko-KR" altLang="en-US" dirty="0" err="1"/>
              <a:t>모듈명으로</a:t>
            </a:r>
            <a:r>
              <a:rPr lang="ko-KR" altLang="en-US" dirty="0"/>
              <a:t> 불러오기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'..': </a:t>
            </a:r>
            <a:r>
              <a:rPr lang="ko-KR" altLang="en-US" dirty="0"/>
              <a:t>상위 </a:t>
            </a:r>
            <a:r>
              <a:rPr lang="ko-KR" altLang="en-US" dirty="0" err="1"/>
              <a:t>디렉토리를</a:t>
            </a:r>
            <a:r>
              <a:rPr lang="ko-KR" altLang="en-US" dirty="0"/>
              <a:t> 지정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'.': </a:t>
            </a:r>
            <a:r>
              <a:rPr lang="ko-KR" altLang="en-US" dirty="0"/>
              <a:t>현재 </a:t>
            </a:r>
            <a:r>
              <a:rPr lang="ko-KR" altLang="en-US" dirty="0" err="1"/>
              <a:t>디렉토리를</a:t>
            </a:r>
            <a:r>
              <a:rPr lang="ko-KR" altLang="en-US" dirty="0"/>
              <a:t> 지정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14D87-8CA8-4BC3-9242-38DDFCE695F7}"/>
              </a:ext>
            </a:extLst>
          </p:cNvPr>
          <p:cNvSpPr txBox="1"/>
          <p:nvPr/>
        </p:nvSpPr>
        <p:spPr>
          <a:xfrm>
            <a:off x="255550" y="3046920"/>
            <a:ext cx="86329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 mod3.py</a:t>
            </a:r>
          </a:p>
          <a:p>
            <a:r>
              <a:rPr lang="en-US" altLang="ko-KR" dirty="0"/>
              <a:t>from testpack.dir2 import mod2</a:t>
            </a:r>
          </a:p>
          <a:p>
            <a:r>
              <a:rPr lang="en-US" altLang="ko-KR" dirty="0"/>
              <a:t>from ..</a:t>
            </a:r>
            <a:r>
              <a:rPr lang="en-US" altLang="ko-KR" dirty="0" err="1"/>
              <a:t>dir1</a:t>
            </a:r>
            <a:r>
              <a:rPr lang="en-US" altLang="ko-KR" dirty="0"/>
              <a:t> import </a:t>
            </a:r>
            <a:r>
              <a:rPr lang="en-US" altLang="ko-KR" dirty="0" err="1"/>
              <a:t>mod1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func3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</a:t>
            </a:r>
            <a:r>
              <a:rPr lang="en-US" altLang="ko-KR" dirty="0" err="1"/>
              <a:t>mod3_func3</a:t>
            </a:r>
            <a:r>
              <a:rPr lang="en-US" altLang="ko-KR" dirty="0"/>
              <a:t>()")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mod2.func2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mod1.func1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50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73A2A-2221-46C2-AD1A-EC89EF41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altLang="ko-KR">
                <a:latin typeface="Consolas" panose="020B0609020204030204" pitchFamily="49" charset="0"/>
              </a:rPr>
              <a:t>dir() </a:t>
            </a:r>
            <a:r>
              <a:rPr lang="ko-KR" altLang="en-US" dirty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DE363-A419-4AC2-BC2E-FB323A44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dir()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 err="1"/>
              <a:t>모듈명을</a:t>
            </a:r>
            <a:r>
              <a:rPr lang="ko-KR" altLang="en-US" dirty="0"/>
              <a:t> 전달받아 해당 모듈이 가진 요소들의 목록을 출력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5E2465-79CC-4CF6-8AB6-29A08F9B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14D87-8CA8-4BC3-9242-38DDFCE695F7}"/>
              </a:ext>
            </a:extLst>
          </p:cNvPr>
          <p:cNvSpPr txBox="1"/>
          <p:nvPr/>
        </p:nvSpPr>
        <p:spPr>
          <a:xfrm>
            <a:off x="255550" y="1942020"/>
            <a:ext cx="8632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math</a:t>
            </a:r>
          </a:p>
          <a:p>
            <a:r>
              <a:rPr lang="en-US" altLang="ko-KR" dirty="0"/>
              <a:t>dir(math)</a:t>
            </a:r>
          </a:p>
        </p:txBody>
      </p:sp>
    </p:spTree>
    <p:extLst>
      <p:ext uri="{BB962C8B-B14F-4D97-AF65-F5344CB8AC3E}">
        <p14:creationId xmlns:p14="http://schemas.microsoft.com/office/powerpoint/2010/main" val="402504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4004</TotalTime>
  <Words>669</Words>
  <Application>Microsoft Office PowerPoint</Application>
  <PresentationFormat>화면 슬라이드 쇼(4:3)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에스코어 드림 9 Black</vt:lpstr>
      <vt:lpstr>Arial</vt:lpstr>
      <vt:lpstr>Calibri</vt:lpstr>
      <vt:lpstr>Calibri Light</vt:lpstr>
      <vt:lpstr>Consolas</vt:lpstr>
      <vt:lpstr>Elephant</vt:lpstr>
      <vt:lpstr>Office 테마</vt:lpstr>
      <vt:lpstr>Python Basic 2020. 6</vt:lpstr>
      <vt:lpstr>모듈의 생성</vt:lpstr>
      <vt:lpstr>모듈의 경로</vt:lpstr>
      <vt:lpstr>__name__ 변수</vt:lpstr>
      <vt:lpstr>패키지</vt:lpstr>
      <vt:lpstr>__init__.py</vt:lpstr>
      <vt:lpstr>__pycache__</vt:lpstr>
      <vt:lpstr>상대 경로</vt:lpstr>
      <vt:lpstr>dir()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정 병준</dc:creator>
  <cp:lastModifiedBy>정 병준</cp:lastModifiedBy>
  <cp:revision>473</cp:revision>
  <dcterms:created xsi:type="dcterms:W3CDTF">2018-01-25T23:54:02Z</dcterms:created>
  <dcterms:modified xsi:type="dcterms:W3CDTF">2020-06-05T01:47:16Z</dcterms:modified>
</cp:coreProperties>
</file>