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0"/>
  </p:notesMasterIdLst>
  <p:sldIdLst>
    <p:sldId id="406" r:id="rId2"/>
    <p:sldId id="427" r:id="rId3"/>
    <p:sldId id="428" r:id="rId4"/>
    <p:sldId id="429" r:id="rId5"/>
    <p:sldId id="430" r:id="rId6"/>
    <p:sldId id="431" r:id="rId7"/>
    <p:sldId id="433" r:id="rId8"/>
    <p:sldId id="43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Basic</a:t>
            </a:r>
            <a:b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2020. 6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1617396"/>
            <a:ext cx="8632900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try:</a:t>
            </a:r>
          </a:p>
          <a:p>
            <a:pPr marL="0" lvl="1"/>
            <a:r>
              <a:rPr lang="en-US" altLang="ko-KR" sz="2000" dirty="0"/>
              <a:t>    </a:t>
            </a:r>
            <a:r>
              <a:rPr lang="ko-KR" altLang="en-US" sz="2000" dirty="0"/>
              <a:t>실행할 명령</a:t>
            </a:r>
            <a:endParaRPr lang="en-US" altLang="ko-KR" sz="2000" dirty="0"/>
          </a:p>
          <a:p>
            <a:pPr marL="0" lvl="1"/>
            <a:r>
              <a:rPr lang="en-US" altLang="ko-KR" sz="2000" dirty="0"/>
              <a:t>except [(</a:t>
            </a:r>
            <a:r>
              <a:rPr lang="ko-KR" altLang="en-US" sz="2000" dirty="0"/>
              <a:t>처리할 예외의 종류</a:t>
            </a:r>
            <a:r>
              <a:rPr lang="en-US" altLang="ko-KR" sz="2000" dirty="0"/>
              <a:t>, ...)</a:t>
            </a:r>
            <a:r>
              <a:rPr lang="ko-KR" altLang="en-US" sz="2000" dirty="0"/>
              <a:t> </a:t>
            </a:r>
            <a:r>
              <a:rPr lang="en-US" altLang="ko-KR" sz="2000" dirty="0"/>
              <a:t>[as </a:t>
            </a:r>
            <a:r>
              <a:rPr lang="ko-KR" altLang="en-US" sz="2000" dirty="0"/>
              <a:t>예외를 받을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]]:</a:t>
            </a:r>
          </a:p>
          <a:p>
            <a:pPr marL="0" lvl="1"/>
            <a:r>
              <a:rPr lang="en-US" altLang="ko-KR" sz="2000" dirty="0"/>
              <a:t>    </a:t>
            </a:r>
            <a:r>
              <a:rPr lang="ko-KR" altLang="en-US" sz="2000" dirty="0"/>
              <a:t>오류 </a:t>
            </a:r>
            <a:r>
              <a:rPr lang="ko-KR" altLang="en-US" sz="2000" dirty="0" err="1"/>
              <a:t>처리문</a:t>
            </a:r>
            <a:endParaRPr lang="en-US" altLang="ko-KR" sz="2000" dirty="0"/>
          </a:p>
          <a:p>
            <a:pPr marL="0" lvl="1"/>
            <a:r>
              <a:rPr lang="en-US" altLang="ko-KR" sz="2000" dirty="0"/>
              <a:t>[except ...]</a:t>
            </a:r>
          </a:p>
          <a:p>
            <a:pPr marL="0" lvl="1"/>
            <a:r>
              <a:rPr lang="en-US" altLang="ko-KR" sz="2000" dirty="0"/>
              <a:t>[else:</a:t>
            </a:r>
          </a:p>
          <a:p>
            <a:pPr marL="0" lvl="1"/>
            <a:r>
              <a:rPr lang="en-US" altLang="ko-KR" sz="2000" dirty="0"/>
              <a:t>    </a:t>
            </a:r>
            <a:r>
              <a:rPr lang="ko-KR" altLang="en-US" sz="2000" dirty="0"/>
              <a:t>예외가 발생하지 않았을 때의 </a:t>
            </a:r>
            <a:r>
              <a:rPr lang="ko-KR" altLang="en-US" sz="2000" dirty="0" err="1"/>
              <a:t>처리문</a:t>
            </a:r>
            <a:r>
              <a:rPr lang="en-US" altLang="ko-KR" sz="2000" dirty="0"/>
              <a:t>]</a:t>
            </a:r>
          </a:p>
          <a:p>
            <a:pPr marL="0" lvl="1"/>
            <a:r>
              <a:rPr lang="en-US" altLang="ko-KR" sz="2000" dirty="0"/>
              <a:t>[finally:</a:t>
            </a:r>
          </a:p>
          <a:p>
            <a:pPr marL="0" lvl="1"/>
            <a:r>
              <a:rPr lang="en-US" altLang="ko-KR" sz="2000" dirty="0"/>
              <a:t>    </a:t>
            </a:r>
            <a:r>
              <a:rPr lang="ko-KR" altLang="en-US" sz="2000" dirty="0"/>
              <a:t>반드시 실행할 문장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67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주요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예외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E5781-0364-4987-B148-DB9319D04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28507"/>
              </p:ext>
            </p:extLst>
          </p:nvPr>
        </p:nvGraphicFramePr>
        <p:xfrm>
          <a:off x="252000" y="1593947"/>
          <a:ext cx="86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280122626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111436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SyntaxError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문법에 맞지 않는 구문을 작성함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NameError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존재하지 않는 요소를 호출함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4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TypeError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타입이 맞지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ValueError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타입은 맞지만 값의 형식이 잘못됨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ZeroDivisionError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나눔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IndexError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컬렉션의 범위를 벗어난 요소를 호출함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7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예외 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예문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a = </a:t>
            </a:r>
            <a:r>
              <a:rPr lang="en-US" altLang="ko-KR" dirty="0" err="1"/>
              <a:t>int</a:t>
            </a:r>
            <a:r>
              <a:rPr lang="en-US" altLang="ko-KR" dirty="0"/>
              <a:t>("a")</a:t>
            </a:r>
          </a:p>
          <a:p>
            <a:r>
              <a:rPr lang="en-US" altLang="ko-KR" dirty="0"/>
              <a:t>    print(a)</a:t>
            </a:r>
          </a:p>
          <a:p>
            <a:r>
              <a:rPr lang="en-US" altLang="ko-KR" dirty="0"/>
              <a:t>except:</a:t>
            </a:r>
          </a:p>
          <a:p>
            <a:r>
              <a:rPr lang="en-US" altLang="ko-KR" dirty="0"/>
              <a:t>    print("An Exception has been </a:t>
            </a:r>
            <a:r>
              <a:rPr lang="en-US" altLang="ko-KR" dirty="0" err="1"/>
              <a:t>occured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print("The End.")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BAF8B-0143-43A8-8673-C899472C8DDB}"/>
              </a:ext>
            </a:extLst>
          </p:cNvPr>
          <p:cNvSpPr txBox="1"/>
          <p:nvPr/>
        </p:nvSpPr>
        <p:spPr>
          <a:xfrm>
            <a:off x="255550" y="3531602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a = </a:t>
            </a:r>
            <a:r>
              <a:rPr lang="en-US" altLang="ko-KR" dirty="0" err="1"/>
              <a:t>int</a:t>
            </a:r>
            <a:r>
              <a:rPr lang="en-US" altLang="ko-KR" dirty="0"/>
              <a:t>("9999")</a:t>
            </a:r>
          </a:p>
          <a:p>
            <a:r>
              <a:rPr lang="en-US" altLang="ko-KR" dirty="0"/>
              <a:t>except:</a:t>
            </a:r>
          </a:p>
          <a:p>
            <a:r>
              <a:rPr lang="en-US" altLang="ko-KR" dirty="0"/>
              <a:t>    print("An Exception has been </a:t>
            </a:r>
            <a:r>
              <a:rPr lang="en-US" altLang="ko-KR" dirty="0" err="1"/>
              <a:t>occured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print("Finished without any Exception.")</a:t>
            </a:r>
          </a:p>
          <a:p>
            <a:r>
              <a:rPr lang="en-US" altLang="ko-KR" dirty="0"/>
              <a:t>finally:</a:t>
            </a:r>
          </a:p>
          <a:p>
            <a:r>
              <a:rPr lang="en-US" altLang="ko-KR" dirty="0"/>
              <a:t>    print("The End.")</a:t>
            </a:r>
          </a:p>
        </p:txBody>
      </p:sp>
    </p:spTree>
    <p:extLst>
      <p:ext uri="{BB962C8B-B14F-4D97-AF65-F5344CB8AC3E}">
        <p14:creationId xmlns:p14="http://schemas.microsoft.com/office/powerpoint/2010/main" val="172580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예외 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예문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93135-E2FB-4972-826F-2B4CE6C51B04}"/>
              </a:ext>
            </a:extLst>
          </p:cNvPr>
          <p:cNvSpPr txBox="1"/>
          <p:nvPr/>
        </p:nvSpPr>
        <p:spPr>
          <a:xfrm>
            <a:off x="257882" y="1617775"/>
            <a:ext cx="86329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a = </a:t>
            </a:r>
            <a:r>
              <a:rPr lang="en-US" altLang="ko-KR" dirty="0" err="1"/>
              <a:t>str</a:t>
            </a:r>
            <a:r>
              <a:rPr lang="en-US" altLang="ko-KR" dirty="0"/>
              <a:t>(9999)</a:t>
            </a:r>
          </a:p>
          <a:p>
            <a:r>
              <a:rPr lang="en-US" altLang="ko-KR" dirty="0"/>
              <a:t>    print(a[5])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en-US" altLang="ko-KR" dirty="0" err="1"/>
              <a:t>ValueError</a:t>
            </a:r>
            <a:r>
              <a:rPr lang="en-US" altLang="ko-KR" dirty="0"/>
              <a:t> has been </a:t>
            </a:r>
            <a:r>
              <a:rPr lang="en-US" altLang="ko-KR" dirty="0" err="1"/>
              <a:t>occured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IndexError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</a:t>
            </a:r>
            <a:r>
              <a:rPr lang="en-US" altLang="ko-KR" dirty="0" err="1"/>
              <a:t>IndexError</a:t>
            </a:r>
            <a:r>
              <a:rPr lang="en-US" altLang="ko-KR" dirty="0"/>
              <a:t> has been </a:t>
            </a:r>
            <a:r>
              <a:rPr lang="en-US" altLang="ko-KR" dirty="0" err="1"/>
              <a:t>occured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finally:</a:t>
            </a:r>
          </a:p>
          <a:p>
            <a:r>
              <a:rPr lang="en-US" altLang="ko-KR" dirty="0"/>
              <a:t>    print("The End")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BAF8B-0143-43A8-8673-C899472C8DDB}"/>
              </a:ext>
            </a:extLst>
          </p:cNvPr>
          <p:cNvSpPr txBox="1"/>
          <p:nvPr/>
        </p:nvSpPr>
        <p:spPr>
          <a:xfrm>
            <a:off x="255550" y="4303127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a = </a:t>
            </a:r>
            <a:r>
              <a:rPr lang="en-US" altLang="ko-KR" dirty="0" err="1"/>
              <a:t>str</a:t>
            </a:r>
            <a:r>
              <a:rPr lang="en-US" altLang="ko-KR" dirty="0"/>
              <a:t>(9999)</a:t>
            </a:r>
          </a:p>
          <a:p>
            <a:r>
              <a:rPr lang="en-US" altLang="ko-KR" dirty="0"/>
              <a:t>    print(a[5])</a:t>
            </a:r>
          </a:p>
          <a:p>
            <a:r>
              <a:rPr lang="en-US" altLang="ko-KR" dirty="0"/>
              <a:t>except (</a:t>
            </a:r>
            <a:r>
              <a:rPr lang="en-US" altLang="ko-KR" dirty="0" err="1"/>
              <a:t>ValueError</a:t>
            </a:r>
            <a:r>
              <a:rPr lang="en-US" altLang="ko-KR" dirty="0"/>
              <a:t>, </a:t>
            </a:r>
            <a:r>
              <a:rPr lang="en-US" altLang="ko-KR" dirty="0" err="1"/>
              <a:t>IndexError</a:t>
            </a:r>
            <a:r>
              <a:rPr lang="en-US" altLang="ko-KR" dirty="0"/>
              <a:t>) as e:</a:t>
            </a:r>
          </a:p>
          <a:p>
            <a:r>
              <a:rPr lang="en-US" altLang="ko-KR" dirty="0"/>
              <a:t>    print("An Exception has been </a:t>
            </a:r>
            <a:r>
              <a:rPr lang="en-US" altLang="ko-KR" dirty="0" err="1"/>
              <a:t>occured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print(e)</a:t>
            </a:r>
          </a:p>
          <a:p>
            <a:r>
              <a:rPr lang="en-US" altLang="ko-KR" dirty="0"/>
              <a:t>finally:</a:t>
            </a:r>
          </a:p>
          <a:p>
            <a:r>
              <a:rPr lang="en-US" altLang="ko-KR" dirty="0"/>
              <a:t>    print("The End")</a:t>
            </a:r>
          </a:p>
        </p:txBody>
      </p:sp>
    </p:spTree>
    <p:extLst>
      <p:ext uri="{BB962C8B-B14F-4D97-AF65-F5344CB8AC3E}">
        <p14:creationId xmlns:p14="http://schemas.microsoft.com/office/powerpoint/2010/main" val="172580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altLang="ko-KR">
                <a:latin typeface="Consolas" panose="020B0609020204030204" pitchFamily="49" charset="0"/>
              </a:rPr>
              <a:t>raise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raise</a:t>
            </a:r>
          </a:p>
          <a:p>
            <a:pPr lvl="1"/>
            <a:r>
              <a:rPr lang="ko-KR" altLang="en-US" dirty="0"/>
              <a:t>고의적으로 예외를 발생시킴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14D87-8CA8-4BC3-9242-38DDFCE695F7}"/>
              </a:ext>
            </a:extLst>
          </p:cNvPr>
          <p:cNvSpPr txBox="1"/>
          <p:nvPr/>
        </p:nvSpPr>
        <p:spPr>
          <a:xfrm>
            <a:off x="255550" y="1942020"/>
            <a:ext cx="8632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out(n):</a:t>
            </a:r>
          </a:p>
          <a:p>
            <a:r>
              <a:rPr lang="en-US" altLang="ko-KR" dirty="0"/>
              <a:t>    if n == 0:</a:t>
            </a:r>
          </a:p>
          <a:p>
            <a:r>
              <a:rPr lang="en-US" altLang="ko-KR" dirty="0"/>
              <a:t>        raise </a:t>
            </a:r>
            <a:r>
              <a:rPr lang="en-US" altLang="ko-KR" dirty="0" err="1"/>
              <a:t>ValueError</a:t>
            </a:r>
            <a:endParaRPr lang="en-US" altLang="ko-KR" dirty="0"/>
          </a:p>
          <a:p>
            <a:r>
              <a:rPr lang="en-US" altLang="ko-KR" dirty="0"/>
              <a:t>    print(n)</a:t>
            </a:r>
          </a:p>
          <a:p>
            <a:endParaRPr lang="en-US" altLang="ko-KR" dirty="0"/>
          </a:p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out(1)</a:t>
            </a:r>
          </a:p>
          <a:p>
            <a:r>
              <a:rPr lang="en-US" altLang="ko-KR" dirty="0"/>
              <a:t>    out(0)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print("Do not input 0.")</a:t>
            </a:r>
          </a:p>
        </p:txBody>
      </p:sp>
    </p:spTree>
    <p:extLst>
      <p:ext uri="{BB962C8B-B14F-4D97-AF65-F5344CB8AC3E}">
        <p14:creationId xmlns:p14="http://schemas.microsoft.com/office/powerpoint/2010/main" val="242467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사용자 정의 예외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예외</a:t>
            </a:r>
            <a:endParaRPr lang="en-US" altLang="ko-KR" dirty="0"/>
          </a:p>
          <a:p>
            <a:pPr lvl="1"/>
            <a:r>
              <a:rPr lang="en-US" altLang="ko-KR" dirty="0"/>
              <a:t>Exception </a:t>
            </a:r>
            <a:r>
              <a:rPr lang="ko-KR" altLang="en-US" dirty="0"/>
              <a:t>클래스를 상속받은 예외 처리 클래스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14D87-8CA8-4BC3-9242-38DDFCE695F7}"/>
              </a:ext>
            </a:extLst>
          </p:cNvPr>
          <p:cNvSpPr txBox="1"/>
          <p:nvPr/>
        </p:nvSpPr>
        <p:spPr>
          <a:xfrm>
            <a:off x="255550" y="1942020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myException</a:t>
            </a:r>
            <a:r>
              <a:rPr lang="en-US" altLang="ko-KR" dirty="0"/>
              <a:t>(Exception):</a:t>
            </a:r>
          </a:p>
          <a:p>
            <a:r>
              <a:rPr lang="en-US" altLang="ko-KR" dirty="0"/>
              <a:t>    def __init__(self):</a:t>
            </a:r>
          </a:p>
          <a:p>
            <a:r>
              <a:rPr lang="en-US" altLang="ko-KR" dirty="0"/>
              <a:t>        super().__init__("My Exception has been </a:t>
            </a:r>
            <a:r>
              <a:rPr lang="en-US" altLang="ko-KR" dirty="0" err="1"/>
              <a:t>occured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try:</a:t>
            </a:r>
          </a:p>
          <a:p>
            <a:r>
              <a:rPr lang="en-US" altLang="ko-KR" dirty="0"/>
              <a:t>    raise </a:t>
            </a:r>
            <a:r>
              <a:rPr lang="en-US" altLang="ko-KR" dirty="0" err="1"/>
              <a:t>myException</a:t>
            </a:r>
            <a:endParaRPr lang="en-US" altLang="ko-KR" dirty="0"/>
          </a:p>
          <a:p>
            <a:r>
              <a:rPr lang="en-US" altLang="ko-KR" dirty="0"/>
              <a:t>except </a:t>
            </a:r>
            <a:r>
              <a:rPr lang="en-US" altLang="ko-KR" dirty="0" err="1"/>
              <a:t>myException</a:t>
            </a:r>
            <a:r>
              <a:rPr lang="en-US" altLang="ko-KR" dirty="0"/>
              <a:t> as e:</a:t>
            </a:r>
          </a:p>
          <a:p>
            <a:r>
              <a:rPr lang="en-US" altLang="ko-KR" dirty="0"/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242467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altLang="ko-KR">
                <a:latin typeface="Consolas" panose="020B0609020204030204" pitchFamily="49" charset="0"/>
              </a:rPr>
              <a:t>assert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assert</a:t>
            </a:r>
          </a:p>
          <a:p>
            <a:pPr lvl="1"/>
            <a:r>
              <a:rPr lang="ko-KR" altLang="en-US" dirty="0"/>
              <a:t>문장을 검사함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문장이 잘못되었을 경우 </a:t>
            </a:r>
            <a:r>
              <a:rPr lang="en-US" altLang="ko-KR" dirty="0" err="1"/>
              <a:t>AssertionError</a:t>
            </a:r>
            <a:r>
              <a:rPr lang="ko-KR" altLang="en-US" dirty="0"/>
              <a:t>를 발생시킴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14D87-8CA8-4BC3-9242-38DDFCE695F7}"/>
              </a:ext>
            </a:extLst>
          </p:cNvPr>
          <p:cNvSpPr txBox="1"/>
          <p:nvPr/>
        </p:nvSpPr>
        <p:spPr>
          <a:xfrm>
            <a:off x="255550" y="2799270"/>
            <a:ext cx="86329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 = "b"</a:t>
            </a:r>
          </a:p>
          <a:p>
            <a:r>
              <a:rPr lang="en-US" altLang="ko-KR" dirty="0"/>
              <a:t>assert a == "a", "Variable 'a' is not 'a'"</a:t>
            </a:r>
          </a:p>
          <a:p>
            <a:r>
              <a:rPr lang="en-US" altLang="ko-KR" dirty="0"/>
              <a:t>print(a)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2293671"/>
            <a:ext cx="863290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assert </a:t>
            </a:r>
            <a:r>
              <a:rPr lang="ko-KR" altLang="en-US" sz="2000" dirty="0"/>
              <a:t>검사할 문장</a:t>
            </a:r>
            <a:r>
              <a:rPr lang="en-US" altLang="ko-KR" sz="2000" dirty="0"/>
              <a:t>[, </a:t>
            </a:r>
            <a:r>
              <a:rPr lang="ko-KR" altLang="en-US" sz="2000" dirty="0"/>
              <a:t>출력할 메시지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467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4120</TotalTime>
  <Words>414</Words>
  <Application>Microsoft Office PowerPoint</Application>
  <PresentationFormat>화면 슬라이드 쇼(4:3)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Python Basic 2020. 6</vt:lpstr>
      <vt:lpstr>예외 처리</vt:lpstr>
      <vt:lpstr>주요 예외</vt:lpstr>
      <vt:lpstr>예외 예문</vt:lpstr>
      <vt:lpstr>예외 예문</vt:lpstr>
      <vt:lpstr>raise</vt:lpstr>
      <vt:lpstr>사용자 정의 예외</vt:lpstr>
      <vt:lpstr>assert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정 병준</dc:creator>
  <cp:lastModifiedBy>정 병준</cp:lastModifiedBy>
  <cp:revision>488</cp:revision>
  <dcterms:created xsi:type="dcterms:W3CDTF">2018-01-25T23:54:02Z</dcterms:created>
  <dcterms:modified xsi:type="dcterms:W3CDTF">2020-06-05T01:55:54Z</dcterms:modified>
</cp:coreProperties>
</file>