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2"/>
  </p:notesMasterIdLst>
  <p:sldIdLst>
    <p:sldId id="406" r:id="rId2"/>
    <p:sldId id="431" r:id="rId3"/>
    <p:sldId id="448" r:id="rId4"/>
    <p:sldId id="449" r:id="rId5"/>
    <p:sldId id="432" r:id="rId6"/>
    <p:sldId id="450" r:id="rId7"/>
    <p:sldId id="451" r:id="rId8"/>
    <p:sldId id="453" r:id="rId9"/>
    <p:sldId id="452" r:id="rId10"/>
    <p:sldId id="45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C97"/>
    <a:srgbClr val="85D8D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118" autoAdjust="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138C-3FEC-4A28-85E2-CDDA5FF2CD47}" type="datetimeFigureOut">
              <a:rPr lang="ko-KR" altLang="en-US" smtClean="0"/>
              <a:pPr/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7188-DAF5-4D4B-BB86-BFA8A1C463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esoc.global/society_mai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6ED092-664B-4DEB-9313-71EE32711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4" t="40381" r="45357" b="44544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gradFill flip="none" rotWithShape="0"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85F5FD-E1E0-4ED7-A642-1015B9CE9A64}"/>
              </a:ext>
            </a:extLst>
          </p:cNvPr>
          <p:cNvSpPr/>
          <p:nvPr userDrawn="1"/>
        </p:nvSpPr>
        <p:spPr>
          <a:xfrm rot="6927602">
            <a:off x="-493999" y="-2160329"/>
            <a:ext cx="10126960" cy="11181489"/>
          </a:xfrm>
          <a:custGeom>
            <a:avLst/>
            <a:gdLst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0 w 11465696"/>
              <a:gd name="connsiteY3" fmla="*/ 11661787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466562 w 11465696"/>
              <a:gd name="connsiteY3" fmla="*/ 11360235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46738 w 11465696"/>
              <a:gd name="connsiteY3" fmla="*/ 11517089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2891789 w 11465696"/>
              <a:gd name="connsiteY3" fmla="*/ 7742518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6222258 w 11465696"/>
              <a:gd name="connsiteY3" fmla="*/ 9268295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74993 w 11465696"/>
              <a:gd name="connsiteY3" fmla="*/ 11513558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175333 w 10749240"/>
              <a:gd name="connsiteY4" fmla="*/ 7742518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28642 w 10749240"/>
              <a:gd name="connsiteY3" fmla="*/ 11517242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390671 w 10749240"/>
              <a:gd name="connsiteY2" fmla="*/ 882589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9962340 w 10749240"/>
              <a:gd name="connsiteY2" fmla="*/ 850235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126960 w 10749240"/>
              <a:gd name="connsiteY2" fmla="*/ 8582222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126960"/>
              <a:gd name="connsiteY0" fmla="*/ 2955749 h 11195627"/>
              <a:gd name="connsiteX1" fmla="*/ 6218384 w 10126960"/>
              <a:gd name="connsiteY1" fmla="*/ 0 h 11195627"/>
              <a:gd name="connsiteX2" fmla="*/ 10126960 w 10126960"/>
              <a:gd name="connsiteY2" fmla="*/ 8260607 h 11195627"/>
              <a:gd name="connsiteX3" fmla="*/ 3928642 w 10126960"/>
              <a:gd name="connsiteY3" fmla="*/ 11195627 h 11195627"/>
              <a:gd name="connsiteX4" fmla="*/ 2050440 w 10126960"/>
              <a:gd name="connsiteY4" fmla="*/ 7269377 h 11195627"/>
              <a:gd name="connsiteX5" fmla="*/ 0 w 10126960"/>
              <a:gd name="connsiteY5" fmla="*/ 2955749 h 11195627"/>
              <a:gd name="connsiteX0" fmla="*/ 0 w 10126960"/>
              <a:gd name="connsiteY0" fmla="*/ 2941611 h 11181489"/>
              <a:gd name="connsiteX1" fmla="*/ 6207348 w 10126960"/>
              <a:gd name="connsiteY1" fmla="*/ 0 h 11181489"/>
              <a:gd name="connsiteX2" fmla="*/ 10126960 w 10126960"/>
              <a:gd name="connsiteY2" fmla="*/ 8246469 h 11181489"/>
              <a:gd name="connsiteX3" fmla="*/ 3928642 w 10126960"/>
              <a:gd name="connsiteY3" fmla="*/ 11181489 h 11181489"/>
              <a:gd name="connsiteX4" fmla="*/ 2050440 w 10126960"/>
              <a:gd name="connsiteY4" fmla="*/ 7255239 h 11181489"/>
              <a:gd name="connsiteX5" fmla="*/ 0 w 10126960"/>
              <a:gd name="connsiteY5" fmla="*/ 2941611 h 1118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960" h="11181489">
                <a:moveTo>
                  <a:pt x="0" y="2941611"/>
                </a:moveTo>
                <a:lnTo>
                  <a:pt x="6207348" y="0"/>
                </a:lnTo>
                <a:lnTo>
                  <a:pt x="10126960" y="8246469"/>
                </a:lnTo>
                <a:lnTo>
                  <a:pt x="3928642" y="11181489"/>
                </a:lnTo>
                <a:lnTo>
                  <a:pt x="2050440" y="7255239"/>
                </a:lnTo>
                <a:lnTo>
                  <a:pt x="0" y="2941611"/>
                </a:lnTo>
                <a:close/>
              </a:path>
            </a:pathLst>
          </a:custGeom>
          <a:gradFill>
            <a:gsLst>
              <a:gs pos="2800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343FA-E9D4-49C4-9A57-241BF96C4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0" y="4101463"/>
            <a:ext cx="3654747" cy="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" y="1091955"/>
            <a:ext cx="8898693" cy="5317725"/>
          </a:xfr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Char char="►"/>
              <a:defRPr sz="2500"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0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8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9"/>
            <a:ext cx="2057400" cy="231899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4" y="6387286"/>
            <a:ext cx="2340311" cy="42065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BA3E8B8-5506-4F03-BEE5-EC33288F7D10}"/>
              </a:ext>
            </a:extLst>
          </p:cNvPr>
          <p:cNvSpPr/>
          <p:nvPr userDrawn="1"/>
        </p:nvSpPr>
        <p:spPr>
          <a:xfrm flipH="1">
            <a:off x="1318" y="39153"/>
            <a:ext cx="6257677" cy="915383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C1D7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C9B353-FE47-49C2-BF6C-22BB2E23AC5F}"/>
              </a:ext>
            </a:extLst>
          </p:cNvPr>
          <p:cNvSpPr/>
          <p:nvPr userDrawn="1"/>
        </p:nvSpPr>
        <p:spPr>
          <a:xfrm>
            <a:off x="0" y="0"/>
            <a:ext cx="9144000" cy="1220065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366994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5E97FD-F268-4EE1-9B38-9A881453FEE3}"/>
              </a:ext>
            </a:extLst>
          </p:cNvPr>
          <p:cNvSpPr txBox="1">
            <a:spLocks/>
          </p:cNvSpPr>
          <p:nvPr userDrawn="1"/>
        </p:nvSpPr>
        <p:spPr>
          <a:xfrm>
            <a:off x="133164" y="184920"/>
            <a:ext cx="8877672" cy="73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4" y="221943"/>
            <a:ext cx="8788892" cy="736846"/>
          </a:xfrm>
        </p:spPr>
        <p:txBody>
          <a:bodyPr>
            <a:normAutofit/>
          </a:bodyPr>
          <a:lstStyle>
            <a:lvl1pPr algn="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None/>
              <a:defRPr lang="en-US" sz="3200" b="1" kern="1200" dirty="0">
                <a:solidFill>
                  <a:srgbClr val="FFC3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eragentstring.com/index.php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8BD267-46D0-4232-9EEA-8DEE56DF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417468"/>
            <a:ext cx="7772400" cy="145474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Python Web Crawling</a:t>
            </a:r>
            <a:br>
              <a:rPr lang="en-US" altLang="ko-KR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</a:br>
            <a:r>
              <a:rPr lang="en-US" altLang="ko-KR" sz="4000" i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by BeautifulSoup4</a:t>
            </a:r>
            <a:br>
              <a:rPr lang="en-US" altLang="ko-KR" i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</a:b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2020. 6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E0F807-75DE-4A3A-92AB-8E822B6B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2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속성값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속성값 가져오기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65422-25AF-40FB-8D8A-261DB5DBCA7B}"/>
              </a:ext>
            </a:extLst>
          </p:cNvPr>
          <p:cNvSpPr txBox="1"/>
          <p:nvPr/>
        </p:nvSpPr>
        <p:spPr>
          <a:xfrm>
            <a:off x="257882" y="1622485"/>
            <a:ext cx="8632900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Tag</a:t>
            </a:r>
            <a:r>
              <a:rPr lang="ko-KR" altLang="en-US" sz="2000" dirty="0"/>
              <a:t>객체</a:t>
            </a:r>
            <a:r>
              <a:rPr lang="en-US" altLang="ko-KR" sz="2000" dirty="0"/>
              <a:t>.get("</a:t>
            </a:r>
            <a:r>
              <a:rPr lang="ko-KR" altLang="en-US" sz="2000" dirty="0" err="1"/>
              <a:t>속성명</a:t>
            </a:r>
            <a:r>
              <a:rPr lang="en-US" altLang="ko-KR" sz="2000" dirty="0"/>
              <a:t>")</a:t>
            </a:r>
          </a:p>
          <a:p>
            <a:pPr marL="0" lvl="1"/>
            <a:endParaRPr lang="en-US" altLang="ko-KR" sz="2000" dirty="0"/>
          </a:p>
          <a:p>
            <a:pPr marL="0" lvl="1"/>
            <a:r>
              <a:rPr lang="en-US" altLang="ko-KR" sz="2000" dirty="0"/>
              <a:t>Tag</a:t>
            </a:r>
            <a:r>
              <a:rPr lang="ko-KR" altLang="en-US" sz="2000" dirty="0"/>
              <a:t>객체</a:t>
            </a:r>
            <a:r>
              <a:rPr lang="en-US" altLang="ko-KR" sz="2000" dirty="0"/>
              <a:t>["</a:t>
            </a:r>
            <a:r>
              <a:rPr lang="ko-KR" altLang="en-US" sz="2000" dirty="0" err="1"/>
              <a:t>속성명</a:t>
            </a:r>
            <a:r>
              <a:rPr lang="en-US" altLang="ko-KR" sz="20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58582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altLang="ko-KR">
                <a:latin typeface="Consolas" panose="020B0609020204030204" pitchFamily="49" charset="0"/>
              </a:rPr>
              <a:t>BeautifulSoup </a:t>
            </a:r>
            <a:r>
              <a:rPr lang="ko-KR" altLang="en-US" dirty="0">
                <a:latin typeface="Consolas" panose="020B0609020204030204" pitchFamily="49" charset="0"/>
              </a:rPr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및 </a:t>
            </a:r>
            <a:r>
              <a:rPr lang="en-US" altLang="ko-KR" dirty="0"/>
              <a:t>XML </a:t>
            </a:r>
            <a:r>
              <a:rPr lang="ko-KR" altLang="en-US" dirty="0"/>
              <a:t>문서를 </a:t>
            </a:r>
            <a:r>
              <a:rPr lang="ko-KR" altLang="en-US" dirty="0" err="1"/>
              <a:t>파싱</a:t>
            </a:r>
            <a:r>
              <a:rPr lang="en-US" altLang="ko-KR" dirty="0"/>
              <a:t>(parsing)</a:t>
            </a:r>
            <a:r>
              <a:rPr lang="ko-KR" altLang="en-US" dirty="0"/>
              <a:t>하기 위한 </a:t>
            </a:r>
            <a:r>
              <a:rPr lang="ko-KR" altLang="en-US" dirty="0" err="1"/>
              <a:t>파이썬</a:t>
            </a:r>
            <a:r>
              <a:rPr lang="ko-KR" altLang="en-US" dirty="0"/>
              <a:t> 패키지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문서에서 특정 태그 정보를 추출해 처리할 수 있도록 만들어줌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커맨드 창에서</a:t>
            </a:r>
            <a:r>
              <a:rPr lang="en-US" altLang="ko-KR" dirty="0"/>
              <a:t>) python -m pip install </a:t>
            </a:r>
            <a:r>
              <a:rPr lang="en-US" altLang="ko-KR" dirty="0" err="1"/>
              <a:t>beautifulsoup4</a:t>
            </a:r>
            <a:endParaRPr lang="en-US" altLang="ko-KR" dirty="0"/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beautifulsoup</a:t>
            </a:r>
            <a:r>
              <a:rPr lang="en-US" altLang="ko-KR" dirty="0"/>
              <a:t>'</a:t>
            </a:r>
            <a:r>
              <a:rPr lang="ko-KR" altLang="en-US" dirty="0"/>
              <a:t>를 설치할 경우 버전 </a:t>
            </a:r>
            <a:r>
              <a:rPr lang="en-US" altLang="ko-KR" dirty="0"/>
              <a:t>3</a:t>
            </a:r>
            <a:r>
              <a:rPr lang="ko-KR" altLang="en-US" dirty="0"/>
              <a:t>이 설치됨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불러오기</a:t>
            </a:r>
            <a:endParaRPr lang="en-US" altLang="ko-KR" dirty="0"/>
          </a:p>
          <a:p>
            <a:pPr lvl="1"/>
            <a:r>
              <a:rPr lang="en-US" altLang="ko-KR" dirty="0"/>
              <a:t>from bs4 import </a:t>
            </a:r>
            <a:r>
              <a:rPr lang="en-US" altLang="ko-KR" dirty="0" err="1"/>
              <a:t>BeautifulSoup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5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altLang="ko-KR">
                <a:latin typeface="Consolas" panose="020B0609020204030204" pitchFamily="49" charset="0"/>
              </a:rPr>
              <a:t>BeautifulSoup </a:t>
            </a:r>
            <a:r>
              <a:rPr lang="ko-KR" altLang="en-US" dirty="0">
                <a:latin typeface="Consolas" panose="020B0609020204030204" pitchFamily="49" charset="0"/>
              </a:rPr>
              <a:t>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파일로 생성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 파일로 직접 생성하는 방법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모듈로 생성</a:t>
            </a:r>
            <a:endParaRPr lang="en-US" altLang="ko-KR" dirty="0"/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처리를 위한 표준 라이브러리인 </a:t>
            </a:r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모듈을 사용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239-DF28-4E03-A93C-83979ACFEFE0}"/>
              </a:ext>
            </a:extLst>
          </p:cNvPr>
          <p:cNvSpPr txBox="1"/>
          <p:nvPr/>
        </p:nvSpPr>
        <p:spPr>
          <a:xfrm>
            <a:off x="257882" y="1941264"/>
            <a:ext cx="8632900" cy="1323439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from bs4 import </a:t>
            </a:r>
            <a:r>
              <a:rPr lang="en-US" altLang="ko-KR" sz="2000" dirty="0" err="1"/>
              <a:t>BeautifulSoup</a:t>
            </a:r>
            <a:r>
              <a:rPr lang="en-US" altLang="ko-KR" sz="2000" dirty="0"/>
              <a:t> as </a:t>
            </a:r>
            <a:r>
              <a:rPr lang="en-US" altLang="ko-KR" sz="2000" dirty="0" err="1"/>
              <a:t>bs</a:t>
            </a:r>
            <a:endParaRPr lang="en-US" altLang="ko-KR" sz="2000" dirty="0"/>
          </a:p>
          <a:p>
            <a:pPr marL="0" lvl="1"/>
            <a:endParaRPr lang="en-US" altLang="ko-KR" sz="2000" dirty="0"/>
          </a:p>
          <a:p>
            <a:pPr marL="0" lvl="1"/>
            <a:r>
              <a:rPr lang="en-US" altLang="ko-KR" sz="2000" dirty="0"/>
              <a:t>with open("HTML</a:t>
            </a:r>
            <a:r>
              <a:rPr lang="ko-KR" altLang="en-US" sz="2000" dirty="0"/>
              <a:t>파일</a:t>
            </a:r>
            <a:r>
              <a:rPr lang="en-US" altLang="ko-KR" sz="2000" dirty="0"/>
              <a:t>.html") as f:</a:t>
            </a:r>
          </a:p>
          <a:p>
            <a:pPr marL="0" lvl="1"/>
            <a:r>
              <a:rPr lang="en-US" altLang="ko-KR" sz="2000" dirty="0"/>
              <a:t>    soup = </a:t>
            </a:r>
            <a:r>
              <a:rPr lang="en-US" altLang="ko-KR" sz="2000" dirty="0" err="1"/>
              <a:t>bs</a:t>
            </a:r>
            <a:r>
              <a:rPr lang="en-US" altLang="ko-KR" sz="2000" dirty="0"/>
              <a:t>(f, "</a:t>
            </a:r>
            <a:r>
              <a:rPr lang="en-US" altLang="ko-KR" sz="2000" dirty="0" err="1"/>
              <a:t>html.parser</a:t>
            </a:r>
            <a:r>
              <a:rPr lang="en-US" altLang="ko-KR" sz="2000" dirty="0"/>
              <a:t>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8239-DF28-4E03-A93C-83979ACFEFE0}"/>
              </a:ext>
            </a:extLst>
          </p:cNvPr>
          <p:cNvSpPr txBox="1"/>
          <p:nvPr/>
        </p:nvSpPr>
        <p:spPr>
          <a:xfrm>
            <a:off x="257882" y="4503489"/>
            <a:ext cx="8632900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from bs4 import </a:t>
            </a:r>
            <a:r>
              <a:rPr lang="en-US" sz="2000" dirty="0" err="1"/>
              <a:t>BeautifulSoup</a:t>
            </a:r>
            <a:r>
              <a:rPr lang="en-US" sz="2000" dirty="0"/>
              <a:t> as </a:t>
            </a:r>
            <a:r>
              <a:rPr lang="en-US" sz="2000" dirty="0" err="1"/>
              <a:t>bs</a:t>
            </a:r>
            <a:endParaRPr lang="en-US" sz="2000" dirty="0"/>
          </a:p>
          <a:p>
            <a:pPr marL="0" lvl="1"/>
            <a:r>
              <a:rPr lang="en-US" sz="2000" dirty="0"/>
              <a:t>import </a:t>
            </a:r>
            <a:r>
              <a:rPr lang="en-US" sz="2000" dirty="0" err="1"/>
              <a:t>urllib.request</a:t>
            </a:r>
            <a:r>
              <a:rPr lang="en-US" sz="2000" dirty="0"/>
              <a:t> as </a:t>
            </a:r>
            <a:r>
              <a:rPr lang="en-US" sz="2000" dirty="0" err="1"/>
              <a:t>req</a:t>
            </a:r>
            <a:endParaRPr lang="en-US" sz="2000" dirty="0"/>
          </a:p>
          <a:p>
            <a:pPr marL="0" lvl="1"/>
            <a:endParaRPr lang="en-US" altLang="ko-KR" sz="2000" dirty="0"/>
          </a:p>
          <a:p>
            <a:pPr marL="0" lvl="1"/>
            <a:r>
              <a:rPr lang="en-US" sz="2000" dirty="0"/>
              <a:t>with </a:t>
            </a:r>
            <a:r>
              <a:rPr lang="en-US" sz="2000" dirty="0" err="1"/>
              <a:t>req.urlopen</a:t>
            </a:r>
            <a:r>
              <a:rPr lang="en-US" sz="2000" dirty="0"/>
              <a:t>(URL </a:t>
            </a:r>
            <a:r>
              <a:rPr lang="ko-KR" altLang="en-US" sz="2000" dirty="0"/>
              <a:t>문자열</a:t>
            </a:r>
            <a:r>
              <a:rPr lang="en-US" altLang="ko-KR" sz="2000" dirty="0"/>
              <a:t>) as res:</a:t>
            </a:r>
          </a:p>
          <a:p>
            <a:pPr marL="0" lvl="1"/>
            <a:r>
              <a:rPr lang="en-US" altLang="ko-KR" sz="2000" dirty="0"/>
              <a:t>    </a:t>
            </a:r>
            <a:r>
              <a:rPr lang="en-US" sz="2000" dirty="0"/>
              <a:t>html = </a:t>
            </a:r>
            <a:r>
              <a:rPr lang="en-US" sz="2000" dirty="0" err="1"/>
              <a:t>res.read</a:t>
            </a:r>
            <a:r>
              <a:rPr lang="en-US" sz="2000" dirty="0"/>
              <a:t>()</a:t>
            </a:r>
          </a:p>
          <a:p>
            <a:pPr marL="0" lvl="1"/>
            <a:r>
              <a:rPr lang="en-US" sz="2000" dirty="0"/>
              <a:t>    soup = </a:t>
            </a:r>
            <a:r>
              <a:rPr lang="en-US" sz="2000" dirty="0" err="1"/>
              <a:t>bs</a:t>
            </a:r>
            <a:r>
              <a:rPr lang="en-US" sz="2000" dirty="0"/>
              <a:t>(html, "</a:t>
            </a:r>
            <a:r>
              <a:rPr lang="en-US" sz="2000" dirty="0" err="1"/>
              <a:t>html.parser</a:t>
            </a:r>
            <a:r>
              <a:rPr lang="en-US" sz="2000" dirty="0"/>
              <a:t>")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8865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altLang="ko-KR">
                <a:latin typeface="Consolas" panose="020B0609020204030204" pitchFamily="49" charset="0"/>
              </a:rPr>
              <a:t>BeautifulSoup </a:t>
            </a:r>
            <a:r>
              <a:rPr lang="ko-KR" altLang="en-US" dirty="0">
                <a:latin typeface="Consolas" panose="020B0609020204030204" pitchFamily="49" charset="0"/>
              </a:rPr>
              <a:t>객체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requests </a:t>
            </a:r>
            <a:r>
              <a:rPr lang="ko-KR" altLang="en-US" dirty="0"/>
              <a:t>패키지로 생성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라이브러리인 </a:t>
            </a:r>
            <a:r>
              <a:rPr lang="en-US" altLang="ko-KR" dirty="0"/>
              <a:t>requests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pip </a:t>
            </a:r>
            <a:r>
              <a:rPr lang="ko-KR" altLang="en-US" dirty="0"/>
              <a:t>등을 이용해 </a:t>
            </a:r>
            <a:r>
              <a:rPr lang="en-US" altLang="ko-KR" dirty="0"/>
              <a:t>requests </a:t>
            </a:r>
            <a:r>
              <a:rPr lang="ko-KR" altLang="en-US" dirty="0"/>
              <a:t>패키지를 설치해야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HTTP </a:t>
            </a:r>
            <a:r>
              <a:rPr lang="ko-KR" altLang="en-US" dirty="0"/>
              <a:t>요청을 보내고 </a:t>
            </a:r>
            <a:r>
              <a:rPr lang="en-US" altLang="ko-KR" dirty="0"/>
              <a:t>response </a:t>
            </a:r>
            <a:r>
              <a:rPr lang="ko-KR" altLang="en-US" dirty="0"/>
              <a:t>객체로 </a:t>
            </a:r>
            <a:r>
              <a:rPr lang="ko-KR" altLang="en-US" dirty="0" err="1"/>
              <a:t>응답받음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239-DF28-4E03-A93C-83979ACFEFE0}"/>
              </a:ext>
            </a:extLst>
          </p:cNvPr>
          <p:cNvSpPr txBox="1"/>
          <p:nvPr/>
        </p:nvSpPr>
        <p:spPr>
          <a:xfrm>
            <a:off x="257882" y="2665164"/>
            <a:ext cx="86329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/>
              <a:t>import requests as </a:t>
            </a:r>
            <a:r>
              <a:rPr lang="en-US" altLang="ko-KR" sz="2000" dirty="0" err="1"/>
              <a:t>req</a:t>
            </a:r>
            <a:endParaRPr lang="en-US" altLang="ko-KR" sz="2000" dirty="0"/>
          </a:p>
          <a:p>
            <a:pPr marL="0" lvl="1"/>
            <a:endParaRPr lang="en-US" altLang="ko-KR" sz="2000" dirty="0"/>
          </a:p>
          <a:p>
            <a:pPr marL="0" lvl="1"/>
            <a:r>
              <a:rPr lang="en-US" altLang="ko-KR" sz="2000" dirty="0"/>
              <a:t>res = </a:t>
            </a:r>
            <a:r>
              <a:rPr lang="en-US" altLang="ko-KR" sz="2000" dirty="0" err="1"/>
              <a:t>req.get</a:t>
            </a:r>
            <a:r>
              <a:rPr lang="en-US" altLang="ko-KR" sz="2000" dirty="0"/>
              <a:t>(URL </a:t>
            </a:r>
            <a:r>
              <a:rPr lang="ko-KR" altLang="en-US" sz="2000" dirty="0"/>
              <a:t>문자열</a:t>
            </a:r>
            <a:r>
              <a:rPr lang="en-US" altLang="ko-KR" sz="2000" dirty="0"/>
              <a:t>)</a:t>
            </a:r>
          </a:p>
          <a:p>
            <a:pPr marL="0" lvl="1"/>
            <a:r>
              <a:rPr lang="en-US" altLang="ko-KR" sz="2000" dirty="0"/>
              <a:t>html = </a:t>
            </a:r>
            <a:r>
              <a:rPr lang="en-US" altLang="ko-KR" sz="2000" dirty="0" err="1"/>
              <a:t>res.text</a:t>
            </a:r>
            <a:endParaRPr lang="en-US" altLang="ko-KR" sz="2000" dirty="0"/>
          </a:p>
          <a:p>
            <a:pPr marL="0" lvl="1"/>
            <a:r>
              <a:rPr lang="en-US" altLang="ko-KR" sz="2000" dirty="0"/>
              <a:t>soup = </a:t>
            </a:r>
            <a:r>
              <a:rPr lang="en-US" altLang="ko-KR" sz="2000" dirty="0" err="1"/>
              <a:t>bs</a:t>
            </a:r>
            <a:r>
              <a:rPr lang="en-US" altLang="ko-KR" sz="2000" dirty="0"/>
              <a:t>(html, "</a:t>
            </a:r>
            <a:r>
              <a:rPr lang="en-US" altLang="ko-KR" sz="2000" dirty="0" err="1"/>
              <a:t>html.parser</a:t>
            </a:r>
            <a:r>
              <a:rPr lang="en-US" altLang="ko-KR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28865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태그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특정 태그를 찾아서 반환하는 함수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태그에 더해 특정 속성을 지정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결과가 중복될 경우 가장 처음 요소 하나만 가져옴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28239-DF28-4E03-A93C-83979ACFEFE0}"/>
              </a:ext>
            </a:extLst>
          </p:cNvPr>
          <p:cNvSpPr txBox="1"/>
          <p:nvPr/>
        </p:nvSpPr>
        <p:spPr>
          <a:xfrm>
            <a:off x="257882" y="2643602"/>
            <a:ext cx="863290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 err="1"/>
              <a:t>soup.find</a:t>
            </a:r>
            <a:r>
              <a:rPr lang="en-US" altLang="ko-KR" sz="2000" dirty="0"/>
              <a:t>("</a:t>
            </a:r>
            <a:r>
              <a:rPr lang="ko-KR" altLang="en-US" sz="2000" dirty="0" err="1"/>
              <a:t>태그명</a:t>
            </a:r>
            <a:r>
              <a:rPr lang="en-US" altLang="ko-KR" sz="2000" dirty="0"/>
              <a:t>"[, </a:t>
            </a:r>
            <a:r>
              <a:rPr lang="en-US" altLang="ko-KR" sz="2000" dirty="0" err="1"/>
              <a:t>attrs</a:t>
            </a:r>
            <a:r>
              <a:rPr lang="en-US" altLang="ko-KR" sz="2000" dirty="0"/>
              <a:t>={"</a:t>
            </a:r>
            <a:r>
              <a:rPr lang="ko-KR" altLang="en-US" sz="2000" dirty="0" err="1"/>
              <a:t>속성명</a:t>
            </a:r>
            <a:r>
              <a:rPr lang="en-US" altLang="ko-KR" sz="2000" dirty="0"/>
              <a:t>": "</a:t>
            </a:r>
            <a:r>
              <a:rPr lang="ko-KR" altLang="en-US" sz="2000" dirty="0"/>
              <a:t>속성값</a:t>
            </a:r>
            <a:r>
              <a:rPr lang="en-US" altLang="ko-KR" sz="2000" dirty="0"/>
              <a:t>", ...}]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CCD58-7023-4211-87D3-89E5621BD6C8}"/>
              </a:ext>
            </a:extLst>
          </p:cNvPr>
          <p:cNvSpPr txBox="1"/>
          <p:nvPr/>
        </p:nvSpPr>
        <p:spPr>
          <a:xfrm>
            <a:off x="255550" y="3186861"/>
            <a:ext cx="86329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from bs4 import </a:t>
            </a:r>
            <a:r>
              <a:rPr lang="en-US" altLang="ko-KR" dirty="0" err="1"/>
              <a:t>BeautifulSoup</a:t>
            </a:r>
            <a:r>
              <a:rPr lang="en-US" altLang="ko-KR" dirty="0"/>
              <a:t> as </a:t>
            </a:r>
            <a:r>
              <a:rPr lang="en-US" altLang="ko-KR" dirty="0" err="1"/>
              <a:t>bs</a:t>
            </a:r>
            <a:endParaRPr lang="en-US" altLang="ko-KR" dirty="0"/>
          </a:p>
          <a:p>
            <a:r>
              <a:rPr lang="en-US" altLang="ko-KR" dirty="0"/>
              <a:t>import requests as </a:t>
            </a:r>
            <a:r>
              <a:rPr lang="en-US" altLang="ko-KR" dirty="0" err="1"/>
              <a:t>req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 = </a:t>
            </a:r>
            <a:r>
              <a:rPr lang="en-US" altLang="ko-KR" dirty="0" err="1"/>
              <a:t>req.get</a:t>
            </a:r>
            <a:r>
              <a:rPr lang="en-US" altLang="ko-KR" dirty="0"/>
              <a:t>("https://search.naver.com/</a:t>
            </a:r>
            <a:r>
              <a:rPr lang="en-US" altLang="ko-KR" dirty="0" err="1"/>
              <a:t>search.naver?query</a:t>
            </a:r>
            <a:r>
              <a:rPr lang="en-US" altLang="ko-KR" dirty="0"/>
              <a:t>=</a:t>
            </a:r>
            <a:r>
              <a:rPr lang="ko-KR" altLang="en-US" dirty="0"/>
              <a:t>날씨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html = </a:t>
            </a:r>
            <a:r>
              <a:rPr lang="en-US" altLang="ko-KR" dirty="0" err="1"/>
              <a:t>res.text</a:t>
            </a:r>
            <a:endParaRPr lang="en-US" altLang="ko-KR" dirty="0"/>
          </a:p>
          <a:p>
            <a:r>
              <a:rPr lang="en-US" altLang="ko-KR" dirty="0"/>
              <a:t>soup = </a:t>
            </a:r>
            <a:r>
              <a:rPr lang="en-US" altLang="ko-KR" dirty="0" err="1"/>
              <a:t>bs</a:t>
            </a:r>
            <a:r>
              <a:rPr lang="en-US" altLang="ko-KR" dirty="0"/>
              <a:t>(html,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data1 = </a:t>
            </a:r>
            <a:r>
              <a:rPr lang="en-US" altLang="ko-KR" dirty="0" err="1"/>
              <a:t>soup.find</a:t>
            </a:r>
            <a:r>
              <a:rPr lang="en-US" altLang="ko-KR" dirty="0"/>
              <a:t>('div')</a:t>
            </a:r>
          </a:p>
          <a:p>
            <a:r>
              <a:rPr lang="en-US" altLang="ko-KR" dirty="0"/>
              <a:t>print(data1)</a:t>
            </a:r>
          </a:p>
          <a:p>
            <a:endParaRPr lang="en-US" altLang="ko-KR" dirty="0"/>
          </a:p>
          <a:p>
            <a:r>
              <a:rPr lang="en-US" altLang="ko-KR" dirty="0"/>
              <a:t>data1 = </a:t>
            </a:r>
            <a:r>
              <a:rPr lang="en-US" altLang="ko-KR" dirty="0" err="1"/>
              <a:t>soup.find</a:t>
            </a:r>
            <a:r>
              <a:rPr lang="en-US" altLang="ko-KR" dirty="0"/>
              <a:t>('</a:t>
            </a:r>
            <a:r>
              <a:rPr lang="en-US" altLang="ko-KR" dirty="0" err="1"/>
              <a:t>div',attrs</a:t>
            </a:r>
            <a:r>
              <a:rPr lang="en-US" altLang="ko-KR" dirty="0"/>
              <a:t> = {'</a:t>
            </a:r>
            <a:r>
              <a:rPr lang="en-US" altLang="ko-KR" dirty="0" err="1"/>
              <a:t>class':'main_info</a:t>
            </a:r>
            <a:r>
              <a:rPr lang="en-US" altLang="ko-KR" dirty="0"/>
              <a:t>'})</a:t>
            </a:r>
          </a:p>
          <a:p>
            <a:r>
              <a:rPr lang="en-US" altLang="ko-KR" dirty="0"/>
              <a:t>print(data1)</a:t>
            </a:r>
          </a:p>
        </p:txBody>
      </p:sp>
    </p:spTree>
    <p:extLst>
      <p:ext uri="{BB962C8B-B14F-4D97-AF65-F5344CB8AC3E}">
        <p14:creationId xmlns:p14="http://schemas.microsoft.com/office/powerpoint/2010/main" val="401375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태그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find_all</a:t>
            </a:r>
            <a:r>
              <a:rPr lang="en-US" altLang="ko-KR" dirty="0"/>
              <a:t>(), </a:t>
            </a:r>
            <a:r>
              <a:rPr lang="en-US" altLang="ko-KR" dirty="0" err="1"/>
              <a:t>findAll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특정 태그들을 찾아서 반환하는 함수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태그에 더해 특정 속성을 지정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개의 결과를 리스트로 묶어서 반환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28239-DF28-4E03-A93C-83979ACFEFE0}"/>
              </a:ext>
            </a:extLst>
          </p:cNvPr>
          <p:cNvSpPr txBox="1"/>
          <p:nvPr/>
        </p:nvSpPr>
        <p:spPr>
          <a:xfrm>
            <a:off x="257882" y="2643602"/>
            <a:ext cx="863290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 err="1"/>
              <a:t>soup.find_all</a:t>
            </a:r>
            <a:r>
              <a:rPr lang="en-US" altLang="ko-KR" sz="2000" dirty="0"/>
              <a:t>("</a:t>
            </a:r>
            <a:r>
              <a:rPr lang="ko-KR" altLang="en-US" sz="2000" dirty="0" err="1"/>
              <a:t>태그명</a:t>
            </a:r>
            <a:r>
              <a:rPr lang="en-US" altLang="ko-KR" sz="2000" dirty="0"/>
              <a:t>"[, </a:t>
            </a:r>
            <a:r>
              <a:rPr lang="en-US" altLang="ko-KR" sz="2000" dirty="0" err="1"/>
              <a:t>attrs</a:t>
            </a:r>
            <a:r>
              <a:rPr lang="en-US" altLang="ko-KR" sz="2000" dirty="0"/>
              <a:t>={"</a:t>
            </a:r>
            <a:r>
              <a:rPr lang="ko-KR" altLang="en-US" sz="2000" dirty="0" err="1"/>
              <a:t>속성명</a:t>
            </a:r>
            <a:r>
              <a:rPr lang="en-US" altLang="ko-KR" sz="2000" dirty="0"/>
              <a:t>": "</a:t>
            </a:r>
            <a:r>
              <a:rPr lang="ko-KR" altLang="en-US" sz="2000" dirty="0"/>
              <a:t>속성값</a:t>
            </a:r>
            <a:r>
              <a:rPr lang="en-US" altLang="ko-KR" sz="2000" dirty="0"/>
              <a:t>", ...}]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CCD58-7023-4211-87D3-89E5621BD6C8}"/>
              </a:ext>
            </a:extLst>
          </p:cNvPr>
          <p:cNvSpPr txBox="1"/>
          <p:nvPr/>
        </p:nvSpPr>
        <p:spPr>
          <a:xfrm>
            <a:off x="255550" y="3186861"/>
            <a:ext cx="86329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r>
              <a:rPr lang="en-US" altLang="ko-KR" dirty="0"/>
              <a:t>data1 = </a:t>
            </a:r>
            <a:r>
              <a:rPr lang="en-US" altLang="ko-KR" dirty="0" err="1"/>
              <a:t>soup.find</a:t>
            </a:r>
            <a:r>
              <a:rPr lang="en-US" altLang="ko-KR" dirty="0"/>
              <a:t>('</a:t>
            </a:r>
            <a:r>
              <a:rPr lang="en-US" altLang="ko-KR" dirty="0" err="1"/>
              <a:t>div',attrs</a:t>
            </a:r>
            <a:r>
              <a:rPr lang="en-US" altLang="ko-KR" dirty="0"/>
              <a:t> = {'</a:t>
            </a:r>
            <a:r>
              <a:rPr lang="en-US" altLang="ko-KR" dirty="0" err="1"/>
              <a:t>class':'main_info</a:t>
            </a:r>
            <a:r>
              <a:rPr lang="en-US" altLang="ko-KR" dirty="0"/>
              <a:t>'})</a:t>
            </a:r>
          </a:p>
          <a:p>
            <a:r>
              <a:rPr lang="en-US" altLang="ko-KR" dirty="0"/>
              <a:t>print(data1)</a:t>
            </a:r>
          </a:p>
          <a:p>
            <a:endParaRPr lang="en-US" altLang="ko-KR" dirty="0"/>
          </a:p>
          <a:p>
            <a:r>
              <a:rPr lang="en-US" altLang="ko-KR" dirty="0"/>
              <a:t>data2 = </a:t>
            </a:r>
            <a:r>
              <a:rPr lang="en-US" altLang="ko-KR" dirty="0" err="1"/>
              <a:t>data1.find_all</a:t>
            </a:r>
            <a:r>
              <a:rPr lang="en-US" altLang="ko-KR" dirty="0"/>
              <a:t>("li")</a:t>
            </a:r>
          </a:p>
          <a:p>
            <a:r>
              <a:rPr lang="en-US" altLang="ko-KR" dirty="0"/>
              <a:t>print(data2)</a:t>
            </a:r>
          </a:p>
        </p:txBody>
      </p:sp>
    </p:spTree>
    <p:extLst>
      <p:ext uri="{BB962C8B-B14F-4D97-AF65-F5344CB8AC3E}">
        <p14:creationId xmlns:p14="http://schemas.microsoft.com/office/powerpoint/2010/main" val="401375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태그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find(), </a:t>
            </a:r>
            <a:r>
              <a:rPr lang="en-US" altLang="ko-KR" dirty="0" err="1"/>
              <a:t>find_all</a:t>
            </a:r>
            <a:r>
              <a:rPr lang="en-US" altLang="ko-KR" dirty="0"/>
              <a:t>() </a:t>
            </a:r>
            <a:r>
              <a:rPr lang="ko-KR" altLang="en-US" dirty="0"/>
              <a:t>함수의 특징</a:t>
            </a:r>
            <a:endParaRPr lang="en-US" altLang="ko-KR" dirty="0"/>
          </a:p>
          <a:p>
            <a:pPr lvl="1"/>
            <a:r>
              <a:rPr lang="en-US" altLang="ko-KR" dirty="0"/>
              <a:t>bs4.element.Tag </a:t>
            </a:r>
            <a:r>
              <a:rPr lang="ko-KR" altLang="en-US" dirty="0"/>
              <a:t>객체로 반환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검색 결과에 대해 다시 검색 가능</a:t>
            </a:r>
            <a:endParaRPr lang="en-US" altLang="ko-KR" dirty="0"/>
          </a:p>
          <a:p>
            <a:pPr lvl="1"/>
            <a:r>
              <a:rPr lang="en-US" altLang="ko-KR" dirty="0"/>
              <a:t>text </a:t>
            </a:r>
            <a:r>
              <a:rPr lang="ko-KR" altLang="en-US" dirty="0"/>
              <a:t>요소를 호출하여 본문 읽기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CCD58-7023-4211-87D3-89E5621BD6C8}"/>
              </a:ext>
            </a:extLst>
          </p:cNvPr>
          <p:cNvSpPr txBox="1"/>
          <p:nvPr/>
        </p:nvSpPr>
        <p:spPr>
          <a:xfrm>
            <a:off x="255550" y="2634411"/>
            <a:ext cx="86329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dirty="0"/>
              <a:t>data2 = data1.findAll("li")</a:t>
            </a:r>
          </a:p>
          <a:p>
            <a:r>
              <a:rPr lang="it-IT" altLang="ko-KR" dirty="0"/>
              <a:t>print(data2)</a:t>
            </a:r>
          </a:p>
          <a:p>
            <a:endParaRPr lang="it-IT" altLang="ko-KR" dirty="0"/>
          </a:p>
          <a:p>
            <a:r>
              <a:rPr lang="it-IT" altLang="ko-KR" dirty="0"/>
              <a:t>for data in data2:</a:t>
            </a:r>
          </a:p>
          <a:p>
            <a:r>
              <a:rPr lang="it-IT" altLang="ko-KR" dirty="0"/>
              <a:t>    print(data.text)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75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크롤링</a:t>
            </a:r>
            <a:r>
              <a:rPr lang="ko-KR" altLang="en-US" dirty="0">
                <a:latin typeface="Consolas" panose="020B0609020204030204" pitchFamily="49" charset="0"/>
              </a:rPr>
              <a:t> 중 접속 차단 발생 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접속 차단의 이유 및 해결 방법</a:t>
            </a:r>
            <a:endParaRPr lang="en-US" altLang="ko-KR" dirty="0"/>
          </a:p>
          <a:p>
            <a:pPr lvl="1"/>
            <a:r>
              <a:rPr lang="ko-KR" altLang="en-US" dirty="0"/>
              <a:t>접속자가 사용자가 아닌 컴퓨터의 경우 의심되는 행동을 막기 위해 차단하는 사이트가 존재함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headers </a:t>
            </a:r>
            <a:r>
              <a:rPr lang="ko-KR" altLang="en-US" dirty="0"/>
              <a:t>인수로 </a:t>
            </a:r>
            <a:r>
              <a:rPr lang="en-US" altLang="ko-KR" dirty="0"/>
              <a:t>User-Agent</a:t>
            </a:r>
            <a:r>
              <a:rPr lang="ko-KR" altLang="en-US" dirty="0"/>
              <a:t>를 명시하여 해결함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User-Agent?</a:t>
            </a:r>
          </a:p>
          <a:p>
            <a:pPr lvl="1"/>
            <a:r>
              <a:rPr lang="ko-KR" altLang="en-US" dirty="0"/>
              <a:t>접속자가 실제 사용자임을 증명하는 요소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err="1">
                <a:hlinkClick r:id="rId2"/>
              </a:rPr>
              <a:t>www.useragentstring.com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index.php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F9191-682A-435D-BF19-F78DCEA018B9}"/>
              </a:ext>
            </a:extLst>
          </p:cNvPr>
          <p:cNvSpPr txBox="1"/>
          <p:nvPr/>
        </p:nvSpPr>
        <p:spPr>
          <a:xfrm>
            <a:off x="255550" y="2648482"/>
            <a:ext cx="8632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res = </a:t>
            </a:r>
            <a:r>
              <a:rPr lang="en-US" altLang="ko-KR" dirty="0" err="1"/>
              <a:t>req.get</a:t>
            </a:r>
            <a:r>
              <a:rPr lang="en-US" altLang="ko-KR" dirty="0"/>
              <a:t>(</a:t>
            </a:r>
            <a:r>
              <a:rPr lang="en-US" altLang="ko-KR" i="1" dirty="0"/>
              <a:t>"https://</a:t>
            </a:r>
            <a:r>
              <a:rPr lang="en-US" altLang="ko-KR" i="1" dirty="0" err="1"/>
              <a:t>www.melon.com</a:t>
            </a:r>
            <a:r>
              <a:rPr lang="en-US" altLang="ko-KR" i="1" dirty="0"/>
              <a:t>/chart/</a:t>
            </a:r>
            <a:r>
              <a:rPr lang="en-US" altLang="ko-KR" i="1" dirty="0" err="1"/>
              <a:t>index.htm</a:t>
            </a:r>
            <a:r>
              <a:rPr lang="en-US" altLang="ko-KR" i="1" dirty="0"/>
              <a:t>", headers={"User-Agent": </a:t>
            </a:r>
            <a:r>
              <a:rPr lang="ko-KR" altLang="en-US" i="1" dirty="0"/>
              <a:t>코드</a:t>
            </a:r>
            <a:r>
              <a:rPr lang="en-US" altLang="ko-KR" i="1" dirty="0"/>
              <a:t>})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377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312A0-4C2D-485E-A27E-791BE7EA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CSS </a:t>
            </a:r>
            <a:r>
              <a:rPr lang="ko-KR" altLang="en-US" dirty="0" err="1">
                <a:latin typeface="Consolas" panose="020B0609020204030204" pitchFamily="49" charset="0"/>
              </a:rPr>
              <a:t>선택자</a:t>
            </a:r>
            <a:r>
              <a:rPr lang="ko-KR" altLang="en-US" dirty="0">
                <a:latin typeface="Consolas" panose="020B0609020204030204" pitchFamily="49" charset="0"/>
              </a:rPr>
              <a:t> 문법으로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A0CC-5BA9-4003-9210-A4FECA9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특정 태그를 찾아서 반환하는 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CSS </a:t>
            </a:r>
            <a:r>
              <a:rPr lang="ko-KR" altLang="en-US" dirty="0" err="1"/>
              <a:t>선택자</a:t>
            </a:r>
            <a:r>
              <a:rPr lang="en-US" altLang="ko-KR" dirty="0"/>
              <a:t> </a:t>
            </a:r>
            <a:r>
              <a:rPr lang="ko-KR" altLang="en-US" dirty="0"/>
              <a:t>문법을 따름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개의 결과를 리스트로 묶어서 반환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C1DF2-0302-428C-B76A-39E90BC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28239-DF28-4E03-A93C-83979ACFEFE0}"/>
              </a:ext>
            </a:extLst>
          </p:cNvPr>
          <p:cNvSpPr txBox="1"/>
          <p:nvPr/>
        </p:nvSpPr>
        <p:spPr>
          <a:xfrm>
            <a:off x="257882" y="2643602"/>
            <a:ext cx="863290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000" dirty="0" err="1"/>
              <a:t>soup.select</a:t>
            </a:r>
            <a:r>
              <a:rPr lang="en-US" altLang="ko-KR" sz="2000" dirty="0"/>
              <a:t>("CSS </a:t>
            </a:r>
            <a:r>
              <a:rPr lang="ko-KR" altLang="en-US" sz="2000" dirty="0" err="1"/>
              <a:t>선택자</a:t>
            </a:r>
            <a:r>
              <a:rPr lang="ko-KR" altLang="en-US" sz="2000" dirty="0"/>
              <a:t> 문법</a:t>
            </a:r>
            <a:r>
              <a:rPr lang="en-US" altLang="ko-KR" sz="20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1321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5779</TotalTime>
  <Words>612</Words>
  <Application>Microsoft Office PowerPoint</Application>
  <PresentationFormat>화면 슬라이드 쇼(4:3)</PresentationFormat>
  <Paragraphs>117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에스코어 드림 9 Black</vt:lpstr>
      <vt:lpstr>Arial</vt:lpstr>
      <vt:lpstr>Calibri</vt:lpstr>
      <vt:lpstr>Calibri Light</vt:lpstr>
      <vt:lpstr>Consolas</vt:lpstr>
      <vt:lpstr>Elephant</vt:lpstr>
      <vt:lpstr>Office 테마</vt:lpstr>
      <vt:lpstr>Python Web Crawling by BeautifulSoup4 2020. 6</vt:lpstr>
      <vt:lpstr>BeautifulSoup 소개</vt:lpstr>
      <vt:lpstr>BeautifulSoup 객체 생성</vt:lpstr>
      <vt:lpstr>BeautifulSoup 객체 생성</vt:lpstr>
      <vt:lpstr>태그 검색</vt:lpstr>
      <vt:lpstr>태그 검색</vt:lpstr>
      <vt:lpstr>태그 검색</vt:lpstr>
      <vt:lpstr>크롤링 중 접속 차단 발생 시</vt:lpstr>
      <vt:lpstr>CSS 선택자 문법으로 찾기</vt:lpstr>
      <vt:lpstr>속성값 가져오기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HTML3 &amp; CSS3</dc:title>
  <dc:creator>Gilah Lee</dc:creator>
  <cp:lastModifiedBy>정 병준</cp:lastModifiedBy>
  <cp:revision>582</cp:revision>
  <dcterms:created xsi:type="dcterms:W3CDTF">2018-01-25T23:54:02Z</dcterms:created>
  <dcterms:modified xsi:type="dcterms:W3CDTF">2020-06-11T03:53:01Z</dcterms:modified>
</cp:coreProperties>
</file>