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127125" y="4412615"/>
            <a:ext cx="1794510" cy="154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63695" y="4402455"/>
            <a:ext cx="1794510" cy="154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InInteger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34200" y="4390390"/>
            <a:ext cx="1794510" cy="154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InFloat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726930" y="4387215"/>
            <a:ext cx="1794510" cy="154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4" idx="6"/>
            <a:endCxn id="6" idx="2"/>
          </p:cNvCxnSpPr>
          <p:nvPr/>
        </p:nvCxnSpPr>
        <p:spPr>
          <a:xfrm flipV="1">
            <a:off x="2921635" y="5159375"/>
            <a:ext cx="124206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 flipV="1">
            <a:off x="5958205" y="5147310"/>
            <a:ext cx="97599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8" idx="2"/>
          </p:cNvCxnSpPr>
          <p:nvPr/>
        </p:nvCxnSpPr>
        <p:spPr>
          <a:xfrm flipV="1">
            <a:off x="8728710" y="5144135"/>
            <a:ext cx="99822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96655" y="4447540"/>
            <a:ext cx="8451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其他字符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101975" y="472249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0..9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243320" y="4737100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 . ”</a:t>
            </a:r>
            <a:endParaRPr lang="en-US" altLang="zh-CN"/>
          </a:p>
        </p:txBody>
      </p:sp>
      <p:cxnSp>
        <p:nvCxnSpPr>
          <p:cNvPr id="24" name="肘形连接符 23"/>
          <p:cNvCxnSpPr>
            <a:stCxn id="6" idx="7"/>
            <a:endCxn id="6" idx="1"/>
          </p:cNvCxnSpPr>
          <p:nvPr/>
        </p:nvCxnSpPr>
        <p:spPr>
          <a:xfrm rot="16200000" flipV="1">
            <a:off x="5060950" y="3979545"/>
            <a:ext cx="3175" cy="1268730"/>
          </a:xfrm>
          <a:prstGeom prst="bentConnector3">
            <a:avLst>
              <a:gd name="adj1" fmla="val 14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7" idx="7"/>
            <a:endCxn id="7" idx="1"/>
          </p:cNvCxnSpPr>
          <p:nvPr/>
        </p:nvCxnSpPr>
        <p:spPr>
          <a:xfrm rot="16200000" flipV="1">
            <a:off x="7831455" y="3967480"/>
            <a:ext cx="3175" cy="1268730"/>
          </a:xfrm>
          <a:prstGeom prst="bentConnector3">
            <a:avLst>
              <a:gd name="adj1" fmla="val 14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84700" y="367347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0..9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420610" y="369633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0..9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1345" y="1198880"/>
            <a:ext cx="1116330" cy="1026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3228975" y="1176655"/>
            <a:ext cx="1666875" cy="1026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InInteger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370955" y="1148080"/>
            <a:ext cx="1116330" cy="1026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5" idx="6"/>
            <a:endCxn id="13" idx="2"/>
          </p:cNvCxnSpPr>
          <p:nvPr/>
        </p:nvCxnSpPr>
        <p:spPr>
          <a:xfrm flipV="1">
            <a:off x="1717675" y="1704975"/>
            <a:ext cx="1511300" cy="2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6"/>
            <a:endCxn id="14" idx="2"/>
          </p:cNvCxnSpPr>
          <p:nvPr/>
        </p:nvCxnSpPr>
        <p:spPr>
          <a:xfrm flipV="1">
            <a:off x="4895850" y="1676400"/>
            <a:ext cx="1475105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3" idx="7"/>
            <a:endCxn id="13" idx="1"/>
          </p:cNvCxnSpPr>
          <p:nvPr/>
        </p:nvCxnSpPr>
        <p:spPr>
          <a:xfrm rot="16200000" flipV="1">
            <a:off x="4062413" y="752158"/>
            <a:ext cx="3175" cy="1179195"/>
          </a:xfrm>
          <a:prstGeom prst="bentConnector3">
            <a:avLst>
              <a:gd name="adj1" fmla="val 123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07635" y="1058545"/>
            <a:ext cx="8451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其他字符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103755" y="125920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0..9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719830" y="61277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0..9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051560" y="1036320"/>
            <a:ext cx="2193925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TableManager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3749040" y="1432560"/>
            <a:ext cx="1021080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79720" y="1203960"/>
            <a:ext cx="1325880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TableSet</a:t>
            </a:r>
            <a:endParaRPr lang="en-US" altLang="zh-CN"/>
          </a:p>
        </p:txBody>
      </p:sp>
      <p:sp>
        <p:nvSpPr>
          <p:cNvPr id="7" name="等腰三角形 6"/>
          <p:cNvSpPr/>
          <p:nvPr/>
        </p:nvSpPr>
        <p:spPr>
          <a:xfrm>
            <a:off x="8244840" y="396240"/>
            <a:ext cx="1082040" cy="18884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解析树</a:t>
            </a:r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934200" y="2682240"/>
            <a:ext cx="1005840" cy="1737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语义检查</a:t>
            </a:r>
            <a:endParaRPr lang="zh-CN" altLang="en-US"/>
          </a:p>
        </p:txBody>
      </p:sp>
      <p:sp>
        <p:nvSpPr>
          <p:cNvPr id="10" name="加号 9"/>
          <p:cNvSpPr/>
          <p:nvPr/>
        </p:nvSpPr>
        <p:spPr>
          <a:xfrm>
            <a:off x="7040880" y="1249680"/>
            <a:ext cx="822960" cy="7467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112520" y="1356360"/>
            <a:ext cx="153924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全表扫描迭代器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272280" y="1346200"/>
            <a:ext cx="153924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过滤迭代器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86320" y="1305560"/>
            <a:ext cx="153924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投影迭代器</a:t>
            </a:r>
            <a:endParaRPr lang="zh-CN" altLang="en-US"/>
          </a:p>
        </p:txBody>
      </p:sp>
      <p:sp>
        <p:nvSpPr>
          <p:cNvPr id="8" name="环形箭头 7"/>
          <p:cNvSpPr/>
          <p:nvPr/>
        </p:nvSpPr>
        <p:spPr>
          <a:xfrm>
            <a:off x="3276600" y="1493520"/>
            <a:ext cx="655320" cy="11582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环形箭头 8"/>
          <p:cNvSpPr/>
          <p:nvPr/>
        </p:nvSpPr>
        <p:spPr>
          <a:xfrm>
            <a:off x="6283960" y="1529080"/>
            <a:ext cx="655320" cy="11582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7757160" y="792480"/>
            <a:ext cx="208788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全表扫描迭代器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5" idx="1"/>
            <a:endCxn id="9" idx="3"/>
          </p:cNvCxnSpPr>
          <p:nvPr/>
        </p:nvCxnSpPr>
        <p:spPr>
          <a:xfrm flipH="1">
            <a:off x="4815840" y="1325880"/>
            <a:ext cx="2941320" cy="131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42560" y="1310640"/>
            <a:ext cx="175196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(1)</a:t>
            </a:r>
            <a:r>
              <a:rPr lang="zh-CN" altLang="en-US"/>
              <a:t>请求数据页进入内存池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499360" y="2042160"/>
            <a:ext cx="231648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TableFileManager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230880" y="975360"/>
            <a:ext cx="118872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(2)</a:t>
            </a:r>
            <a:r>
              <a:rPr lang="zh-CN" altLang="en-US"/>
              <a:t>请求数据页进入内存池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264920" y="426720"/>
            <a:ext cx="192024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内存池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9" idx="0"/>
            <a:endCxn id="12" idx="2"/>
          </p:cNvCxnSpPr>
          <p:nvPr/>
        </p:nvCxnSpPr>
        <p:spPr>
          <a:xfrm flipH="1" flipV="1">
            <a:off x="2225040" y="1493520"/>
            <a:ext cx="1432560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2"/>
            <a:endCxn id="9" idx="2"/>
          </p:cNvCxnSpPr>
          <p:nvPr/>
        </p:nvCxnSpPr>
        <p:spPr>
          <a:xfrm rot="5400000">
            <a:off x="5543550" y="-26670"/>
            <a:ext cx="1371600" cy="5143500"/>
          </a:xfrm>
          <a:prstGeom prst="bentConnector3">
            <a:avLst>
              <a:gd name="adj1" fmla="val 1173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77000" y="2712720"/>
            <a:ext cx="140208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(3)</a:t>
            </a:r>
            <a:r>
              <a:rPr lang="zh-CN" altLang="en-US"/>
              <a:t>请求获取下一个元组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545080" y="3825240"/>
            <a:ext cx="1828800" cy="1112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TableFile</a:t>
            </a:r>
            <a:endParaRPr lang="en-US" altLang="zh-CN"/>
          </a:p>
        </p:txBody>
      </p:sp>
      <p:cxnSp>
        <p:nvCxnSpPr>
          <p:cNvPr id="18" name="肘形连接符 17"/>
          <p:cNvCxnSpPr>
            <a:stCxn id="9" idx="1"/>
            <a:endCxn id="16" idx="1"/>
          </p:cNvCxnSpPr>
          <p:nvPr/>
        </p:nvCxnSpPr>
        <p:spPr>
          <a:xfrm rot="10800000" flipH="1" flipV="1">
            <a:off x="2499360" y="2636520"/>
            <a:ext cx="45720" cy="1744980"/>
          </a:xfrm>
          <a:prstGeom prst="bentConnector3">
            <a:avLst>
              <a:gd name="adj1" fmla="val -520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12520" y="3550920"/>
            <a:ext cx="97536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(4)</a:t>
            </a:r>
            <a:r>
              <a:rPr lang="zh-CN" altLang="en-US"/>
              <a:t>获取下一个元组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943600" y="3931920"/>
            <a:ext cx="1736725" cy="89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FilePage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4373880" y="4381500"/>
            <a:ext cx="1569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714240" y="4653280"/>
            <a:ext cx="97536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(5)</a:t>
            </a:r>
            <a:r>
              <a:rPr lang="zh-CN" altLang="en-US"/>
              <a:t>获取下一个元组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9570720" y="3916680"/>
            <a:ext cx="1356995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BitMap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909560" y="3947160"/>
            <a:ext cx="152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(6)</a:t>
            </a:r>
            <a:r>
              <a:rPr lang="zh-CN" altLang="en-US"/>
              <a:t>查找位图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20" idx="3"/>
            <a:endCxn id="23" idx="1"/>
          </p:cNvCxnSpPr>
          <p:nvPr/>
        </p:nvCxnSpPr>
        <p:spPr>
          <a:xfrm>
            <a:off x="7680325" y="4381500"/>
            <a:ext cx="189039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929640" y="1676400"/>
            <a:ext cx="1996440" cy="1493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全表扫描迭代器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35680" y="2209800"/>
            <a:ext cx="100584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135880" y="1615440"/>
            <a:ext cx="2392680" cy="1615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用户态缓冲区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7940040" y="2225040"/>
            <a:ext cx="109728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448800" y="1676400"/>
            <a:ext cx="2133600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内核态</a:t>
            </a:r>
            <a:r>
              <a:rPr lang="en-US" altLang="zh-CN"/>
              <a:t>socket</a:t>
            </a:r>
            <a:r>
              <a:rPr lang="zh-CN" altLang="en-US"/>
              <a:t>缓冲区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68040" y="1508760"/>
            <a:ext cx="15087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迭代器间断地生产数据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604760" y="1356360"/>
            <a:ext cx="193484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socket</a:t>
            </a:r>
            <a:r>
              <a:rPr lang="zh-CN" altLang="en-US"/>
              <a:t>缓冲区可写时，把数据传到</a:t>
            </a:r>
            <a:r>
              <a:rPr lang="en-US" altLang="zh-CN"/>
              <a:t>socket</a:t>
            </a:r>
            <a:r>
              <a:rPr lang="zh-CN" altLang="en-US"/>
              <a:t>缓冲区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99160" y="914400"/>
            <a:ext cx="1600200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45560" y="904240"/>
            <a:ext cx="1600200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服务端网络模块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670040" y="894080"/>
            <a:ext cx="1600200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</a:t>
            </a:r>
            <a:r>
              <a:rPr lang="zh-CN" altLang="en-US"/>
              <a:t>解析模块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30240" y="3139440"/>
            <a:ext cx="1600200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执行计划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25280" y="919480"/>
            <a:ext cx="1600200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执行计划生成器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84520" y="5135880"/>
            <a:ext cx="1676400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持久化模块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 flipV="1">
            <a:off x="2499360" y="1612900"/>
            <a:ext cx="134620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 flipV="1">
            <a:off x="5445760" y="1602740"/>
            <a:ext cx="122428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8" idx="2"/>
          </p:cNvCxnSpPr>
          <p:nvPr/>
        </p:nvCxnSpPr>
        <p:spPr>
          <a:xfrm>
            <a:off x="8270240" y="1602740"/>
            <a:ext cx="95504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4"/>
            <a:endCxn id="7" idx="7"/>
          </p:cNvCxnSpPr>
          <p:nvPr/>
        </p:nvCxnSpPr>
        <p:spPr>
          <a:xfrm flipH="1">
            <a:off x="7096125" y="2336800"/>
            <a:ext cx="2929255" cy="1010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1"/>
            <a:endCxn id="5" idx="4"/>
          </p:cNvCxnSpPr>
          <p:nvPr/>
        </p:nvCxnSpPr>
        <p:spPr>
          <a:xfrm flipH="1" flipV="1">
            <a:off x="4645660" y="2321560"/>
            <a:ext cx="1318895" cy="1025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5"/>
            <a:endCxn id="9" idx="7"/>
          </p:cNvCxnSpPr>
          <p:nvPr/>
        </p:nvCxnSpPr>
        <p:spPr>
          <a:xfrm>
            <a:off x="7096125" y="4349115"/>
            <a:ext cx="19050" cy="1000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  <a:endCxn id="7" idx="3"/>
          </p:cNvCxnSpPr>
          <p:nvPr/>
        </p:nvCxnSpPr>
        <p:spPr>
          <a:xfrm flipV="1">
            <a:off x="5930265" y="4349115"/>
            <a:ext cx="34290" cy="1000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14070" y="2447290"/>
            <a:ext cx="1794510" cy="154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3850640" y="2437130"/>
            <a:ext cx="1794510" cy="154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InInteger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621145" y="2425065"/>
            <a:ext cx="1794510" cy="154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InFloat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413875" y="2421890"/>
            <a:ext cx="1794510" cy="154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4" idx="6"/>
            <a:endCxn id="6" idx="2"/>
          </p:cNvCxnSpPr>
          <p:nvPr/>
        </p:nvCxnSpPr>
        <p:spPr>
          <a:xfrm flipV="1">
            <a:off x="2608580" y="3208655"/>
            <a:ext cx="124206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 flipV="1">
            <a:off x="5645150" y="3196590"/>
            <a:ext cx="97599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8" idx="2"/>
          </p:cNvCxnSpPr>
          <p:nvPr/>
        </p:nvCxnSpPr>
        <p:spPr>
          <a:xfrm flipV="1">
            <a:off x="8415655" y="3193415"/>
            <a:ext cx="99822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" idx="4"/>
            <a:endCxn id="8" idx="4"/>
          </p:cNvCxnSpPr>
          <p:nvPr/>
        </p:nvCxnSpPr>
        <p:spPr>
          <a:xfrm rot="5400000" flipH="1" flipV="1">
            <a:off x="7521893" y="1190943"/>
            <a:ext cx="15240" cy="5563235"/>
          </a:xfrm>
          <a:prstGeom prst="bentConnector3">
            <a:avLst>
              <a:gd name="adj1" fmla="val -15604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483600" y="2482215"/>
            <a:ext cx="8451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其他字符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021955" y="3881120"/>
            <a:ext cx="8451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其他字符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788920" y="2757170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0..9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930265" y="277177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 . ”</a:t>
            </a:r>
            <a:endParaRPr lang="en-US" altLang="zh-CN"/>
          </a:p>
        </p:txBody>
      </p:sp>
      <p:cxnSp>
        <p:nvCxnSpPr>
          <p:cNvPr id="24" name="肘形连接符 23"/>
          <p:cNvCxnSpPr>
            <a:stCxn id="6" idx="7"/>
            <a:endCxn id="6" idx="1"/>
          </p:cNvCxnSpPr>
          <p:nvPr/>
        </p:nvCxnSpPr>
        <p:spPr>
          <a:xfrm rot="16200000" flipV="1">
            <a:off x="4747895" y="2028825"/>
            <a:ext cx="3175" cy="1268730"/>
          </a:xfrm>
          <a:prstGeom prst="bentConnector3">
            <a:avLst>
              <a:gd name="adj1" fmla="val 14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7" idx="7"/>
            <a:endCxn id="7" idx="1"/>
          </p:cNvCxnSpPr>
          <p:nvPr/>
        </p:nvCxnSpPr>
        <p:spPr>
          <a:xfrm rot="16200000" flipV="1">
            <a:off x="7518400" y="2016760"/>
            <a:ext cx="3175" cy="1268730"/>
          </a:xfrm>
          <a:prstGeom prst="bentConnector3">
            <a:avLst>
              <a:gd name="adj1" fmla="val 14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71645" y="1708150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0..9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107555" y="1731010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0..9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83895" y="1701165"/>
            <a:ext cx="922655" cy="729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388870" y="1680210"/>
            <a:ext cx="1548130" cy="729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InString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962785" y="466725"/>
            <a:ext cx="2501265" cy="654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InStringEscaping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70755" y="1679575"/>
            <a:ext cx="833755" cy="654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499100" y="4716780"/>
            <a:ext cx="833755" cy="654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90880" y="4775835"/>
            <a:ext cx="1115695" cy="654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2672715" y="4523105"/>
            <a:ext cx="1814195" cy="1100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InIdentifier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6"/>
            <a:endCxn id="5" idx="2"/>
          </p:cNvCxnSpPr>
          <p:nvPr/>
        </p:nvCxnSpPr>
        <p:spPr>
          <a:xfrm flipV="1">
            <a:off x="1606550" y="2045335"/>
            <a:ext cx="782320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7" idx="2"/>
          </p:cNvCxnSpPr>
          <p:nvPr/>
        </p:nvCxnSpPr>
        <p:spPr>
          <a:xfrm flipV="1">
            <a:off x="3937000" y="2007235"/>
            <a:ext cx="833755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7"/>
            <a:endCxn id="6" idx="5"/>
          </p:cNvCxnSpPr>
          <p:nvPr/>
        </p:nvCxnSpPr>
        <p:spPr>
          <a:xfrm flipV="1">
            <a:off x="3710305" y="1025525"/>
            <a:ext cx="387350" cy="761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5" idx="1"/>
          </p:cNvCxnSpPr>
          <p:nvPr/>
        </p:nvCxnSpPr>
        <p:spPr>
          <a:xfrm>
            <a:off x="2329180" y="1025525"/>
            <a:ext cx="286385" cy="761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96085" y="2162810"/>
            <a:ext cx="50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160520" y="2170430"/>
            <a:ext cx="50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989070" y="1254760"/>
            <a:ext cx="34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\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814830" y="1120775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指定字符</a:t>
            </a:r>
            <a:endParaRPr lang="zh-CN" altLang="en-US"/>
          </a:p>
        </p:txBody>
      </p:sp>
      <p:cxnSp>
        <p:nvCxnSpPr>
          <p:cNvPr id="19" name="肘形连接符 18"/>
          <p:cNvCxnSpPr>
            <a:stCxn id="5" idx="5"/>
            <a:endCxn id="5" idx="3"/>
          </p:cNvCxnSpPr>
          <p:nvPr/>
        </p:nvCxnSpPr>
        <p:spPr>
          <a:xfrm rot="5400000">
            <a:off x="3162935" y="1755775"/>
            <a:ext cx="3175" cy="1094740"/>
          </a:xfrm>
          <a:prstGeom prst="bentConnector3">
            <a:avLst>
              <a:gd name="adj1" fmla="val 1091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60320" y="2684145"/>
            <a:ext cx="1220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其他字符</a:t>
            </a:r>
            <a:endParaRPr lang="zh-CN" altLang="en-US"/>
          </a:p>
        </p:txBody>
      </p:sp>
      <p:cxnSp>
        <p:nvCxnSpPr>
          <p:cNvPr id="22" name="肘形连接符 21"/>
          <p:cNvCxnSpPr>
            <a:stCxn id="10" idx="7"/>
            <a:endCxn id="10" idx="1"/>
          </p:cNvCxnSpPr>
          <p:nvPr/>
        </p:nvCxnSpPr>
        <p:spPr>
          <a:xfrm rot="16200000" flipV="1">
            <a:off x="3579813" y="4042728"/>
            <a:ext cx="3175" cy="1283335"/>
          </a:xfrm>
          <a:prstGeom prst="bentConnector3">
            <a:avLst>
              <a:gd name="adj1" fmla="val 126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6"/>
            <a:endCxn id="10" idx="2"/>
          </p:cNvCxnSpPr>
          <p:nvPr/>
        </p:nvCxnSpPr>
        <p:spPr>
          <a:xfrm flipV="1">
            <a:off x="1806575" y="5073650"/>
            <a:ext cx="866140" cy="29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6"/>
            <a:endCxn id="8" idx="2"/>
          </p:cNvCxnSpPr>
          <p:nvPr/>
        </p:nvCxnSpPr>
        <p:spPr>
          <a:xfrm flipV="1">
            <a:off x="4486910" y="5044440"/>
            <a:ext cx="1012190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39850" y="4470400"/>
            <a:ext cx="174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英文字符</a:t>
            </a:r>
            <a:r>
              <a:rPr lang="en-US" altLang="zh-CN"/>
              <a:t> </a:t>
            </a:r>
            <a:r>
              <a:rPr lang="zh-CN" altLang="en-US"/>
              <a:t>或 </a:t>
            </a:r>
            <a:r>
              <a:rPr lang="en-US" altLang="zh-CN"/>
              <a:t>_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2604135" y="3829685"/>
            <a:ext cx="223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英文字符</a:t>
            </a:r>
            <a:r>
              <a:rPr lang="en-US" altLang="zh-CN"/>
              <a:t> </a:t>
            </a:r>
            <a:r>
              <a:rPr lang="zh-CN" altLang="en-US"/>
              <a:t>或 </a:t>
            </a:r>
            <a:r>
              <a:rPr lang="en-US" altLang="zh-CN"/>
              <a:t>0..9 </a:t>
            </a:r>
            <a:r>
              <a:rPr lang="zh-CN" altLang="en-US"/>
              <a:t>或 </a:t>
            </a:r>
            <a:r>
              <a:rPr lang="en-US" altLang="zh-CN"/>
              <a:t>_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458335" y="4478020"/>
            <a:ext cx="1220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其他字符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650365" y="1553845"/>
          <a:ext cx="2534920" cy="367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92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表管理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文件管理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文件对象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数据页对象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位图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446395" y="1360805"/>
          <a:ext cx="470789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8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表头部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数据页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页头部、位图、元组数据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数据页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页头部、位图、元组数据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数据页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页头部、位图、元组数据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203960" y="824230"/>
          <a:ext cx="2312035" cy="193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035"/>
              </a:tblGrid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查询的成功响应包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json</a:t>
                      </a:r>
                      <a:r>
                        <a:rPr lang="zh-CN" altLang="en-US"/>
                        <a:t>头部长度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json</a:t>
                      </a:r>
                      <a:r>
                        <a:rPr lang="zh-CN" altLang="en-US"/>
                        <a:t>头部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元组数据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\r\n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267960" y="1565275"/>
          <a:ext cx="21932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2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错误响应包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错误信息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\r\n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1675765" y="4229100"/>
          <a:ext cx="268224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2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非查询操作响应包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\r\n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10840" y="33528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读状态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44720" y="337312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准备状态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73520" y="334264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写状态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569960" y="335788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写完成状态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772920" y="163576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关闭状态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17600" y="334264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9" idx="6"/>
            <a:endCxn id="4" idx="2"/>
          </p:cNvCxnSpPr>
          <p:nvPr/>
        </p:nvCxnSpPr>
        <p:spPr>
          <a:xfrm>
            <a:off x="2260600" y="3799840"/>
            <a:ext cx="65024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6"/>
            <a:endCxn id="5" idx="2"/>
          </p:cNvCxnSpPr>
          <p:nvPr/>
        </p:nvCxnSpPr>
        <p:spPr>
          <a:xfrm>
            <a:off x="4053840" y="3810000"/>
            <a:ext cx="690880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7716520" y="3799840"/>
            <a:ext cx="85344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6"/>
            <a:endCxn id="6" idx="2"/>
          </p:cNvCxnSpPr>
          <p:nvPr/>
        </p:nvCxnSpPr>
        <p:spPr>
          <a:xfrm flipV="1">
            <a:off x="5887720" y="3799840"/>
            <a:ext cx="68580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8" idx="1"/>
          </p:cNvCxnSpPr>
          <p:nvPr/>
        </p:nvCxnSpPr>
        <p:spPr>
          <a:xfrm flipH="1" flipV="1">
            <a:off x="1940560" y="1769745"/>
            <a:ext cx="1945640" cy="2363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0"/>
            <a:endCxn id="4" idx="0"/>
          </p:cNvCxnSpPr>
          <p:nvPr/>
        </p:nvCxnSpPr>
        <p:spPr>
          <a:xfrm rot="16200000" flipV="1">
            <a:off x="6309360" y="525780"/>
            <a:ext cx="5080" cy="5659120"/>
          </a:xfrm>
          <a:prstGeom prst="bentConnector3">
            <a:avLst>
              <a:gd name="adj1" fmla="val 478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495800" y="381000"/>
            <a:ext cx="219456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查询语句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195195" y="1066800"/>
            <a:ext cx="2163445" cy="51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SELECT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09795" y="1204595"/>
            <a:ext cx="1796415" cy="441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FROM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81800" y="1051560"/>
            <a:ext cx="2164715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WHERE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33195" y="1844040"/>
            <a:ext cx="2270125" cy="564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字段选择列表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06880" y="2788920"/>
            <a:ext cx="1127760" cy="47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4587240" y="1889760"/>
            <a:ext cx="161544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关系列表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977640" y="2819400"/>
            <a:ext cx="1767840" cy="44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STUDENTS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4" idx="3"/>
            <a:endCxn id="5" idx="0"/>
          </p:cNvCxnSpPr>
          <p:nvPr/>
        </p:nvCxnSpPr>
        <p:spPr>
          <a:xfrm flipH="1">
            <a:off x="3277235" y="848995"/>
            <a:ext cx="1539875" cy="217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5"/>
            <a:endCxn id="7" idx="0"/>
          </p:cNvCxnSpPr>
          <p:nvPr/>
        </p:nvCxnSpPr>
        <p:spPr>
          <a:xfrm>
            <a:off x="6369050" y="848995"/>
            <a:ext cx="1495425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4"/>
            <a:endCxn id="6" idx="0"/>
          </p:cNvCxnSpPr>
          <p:nvPr/>
        </p:nvCxnSpPr>
        <p:spPr>
          <a:xfrm>
            <a:off x="5593080" y="929640"/>
            <a:ext cx="15240" cy="274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4"/>
            <a:endCxn id="8" idx="0"/>
          </p:cNvCxnSpPr>
          <p:nvPr/>
        </p:nvCxnSpPr>
        <p:spPr>
          <a:xfrm flipH="1">
            <a:off x="2568575" y="1585595"/>
            <a:ext cx="708660" cy="258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4"/>
            <a:endCxn id="10" idx="0"/>
          </p:cNvCxnSpPr>
          <p:nvPr/>
        </p:nvCxnSpPr>
        <p:spPr>
          <a:xfrm flipH="1">
            <a:off x="5394960" y="1645920"/>
            <a:ext cx="21336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4"/>
            <a:endCxn id="23" idx="0"/>
          </p:cNvCxnSpPr>
          <p:nvPr/>
        </p:nvCxnSpPr>
        <p:spPr>
          <a:xfrm>
            <a:off x="7864475" y="1540510"/>
            <a:ext cx="212725" cy="45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4"/>
            <a:endCxn id="11" idx="0"/>
          </p:cNvCxnSpPr>
          <p:nvPr/>
        </p:nvCxnSpPr>
        <p:spPr>
          <a:xfrm flipH="1">
            <a:off x="4861560" y="2468880"/>
            <a:ext cx="533400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4"/>
            <a:endCxn id="9" idx="0"/>
          </p:cNvCxnSpPr>
          <p:nvPr/>
        </p:nvCxnSpPr>
        <p:spPr>
          <a:xfrm flipH="1">
            <a:off x="2270760" y="2408555"/>
            <a:ext cx="297815" cy="38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040880" y="1996440"/>
            <a:ext cx="2072005" cy="488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条件表达式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741920" y="3185160"/>
            <a:ext cx="823595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&gt;=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8854440" y="3764280"/>
            <a:ext cx="73152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6964680" y="3810000"/>
            <a:ext cx="534035" cy="472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</a:t>
            </a:r>
            <a:endParaRPr lang="en-US" altLang="zh-CN"/>
          </a:p>
        </p:txBody>
      </p:sp>
      <p:sp>
        <p:nvSpPr>
          <p:cNvPr id="27" name="椭圆 26"/>
          <p:cNvSpPr/>
          <p:nvPr/>
        </p:nvSpPr>
        <p:spPr>
          <a:xfrm>
            <a:off x="7711440" y="4404360"/>
            <a:ext cx="594360" cy="564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8" name="椭圆 27"/>
          <p:cNvSpPr/>
          <p:nvPr/>
        </p:nvSpPr>
        <p:spPr>
          <a:xfrm>
            <a:off x="6004560" y="438912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29" name="椭圆 28"/>
          <p:cNvSpPr/>
          <p:nvPr/>
        </p:nvSpPr>
        <p:spPr>
          <a:xfrm>
            <a:off x="3810000" y="5440680"/>
            <a:ext cx="216408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MATH_SCORE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6279515" y="5303520"/>
            <a:ext cx="2544445" cy="504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ENGLISH_SCORE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23" idx="4"/>
            <a:endCxn id="24" idx="0"/>
          </p:cNvCxnSpPr>
          <p:nvPr/>
        </p:nvCxnSpPr>
        <p:spPr>
          <a:xfrm>
            <a:off x="8077200" y="2484755"/>
            <a:ext cx="76835" cy="700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3"/>
            <a:endCxn id="26" idx="0"/>
          </p:cNvCxnSpPr>
          <p:nvPr/>
        </p:nvCxnSpPr>
        <p:spPr>
          <a:xfrm flipH="1">
            <a:off x="7232015" y="3523615"/>
            <a:ext cx="630555" cy="28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4" idx="5"/>
            <a:endCxn id="25" idx="0"/>
          </p:cNvCxnSpPr>
          <p:nvPr/>
        </p:nvCxnSpPr>
        <p:spPr>
          <a:xfrm>
            <a:off x="8444865" y="3523615"/>
            <a:ext cx="775335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3"/>
            <a:endCxn id="28" idx="0"/>
          </p:cNvCxnSpPr>
          <p:nvPr/>
        </p:nvCxnSpPr>
        <p:spPr>
          <a:xfrm flipH="1">
            <a:off x="6263640" y="4213225"/>
            <a:ext cx="779145" cy="17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6" idx="5"/>
            <a:endCxn id="27" idx="0"/>
          </p:cNvCxnSpPr>
          <p:nvPr/>
        </p:nvCxnSpPr>
        <p:spPr>
          <a:xfrm>
            <a:off x="7420610" y="4213225"/>
            <a:ext cx="588010" cy="191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3"/>
            <a:endCxn id="29" idx="0"/>
          </p:cNvCxnSpPr>
          <p:nvPr/>
        </p:nvCxnSpPr>
        <p:spPr>
          <a:xfrm flipH="1">
            <a:off x="4892040" y="4831080"/>
            <a:ext cx="118872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5"/>
            <a:endCxn id="30" idx="0"/>
          </p:cNvCxnSpPr>
          <p:nvPr/>
        </p:nvCxnSpPr>
        <p:spPr>
          <a:xfrm>
            <a:off x="6446520" y="4831080"/>
            <a:ext cx="1105535" cy="47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4251960" y="274320"/>
            <a:ext cx="2254885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条件表达式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892040" y="1188720"/>
            <a:ext cx="914400" cy="382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&gt;=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5715000" y="1767840"/>
            <a:ext cx="685800" cy="472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251960" y="1783080"/>
            <a:ext cx="564515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861560" y="2651760"/>
            <a:ext cx="68580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3261360" y="2636520"/>
            <a:ext cx="640715" cy="53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463040" y="3535680"/>
            <a:ext cx="216408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MATH_SCORE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871595" y="3581400"/>
            <a:ext cx="2544445" cy="655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ENGLISH_SCORE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12" idx="4"/>
            <a:endCxn id="4" idx="0"/>
          </p:cNvCxnSpPr>
          <p:nvPr/>
        </p:nvCxnSpPr>
        <p:spPr>
          <a:xfrm flipH="1">
            <a:off x="5349240" y="807720"/>
            <a:ext cx="3048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0"/>
          </p:cNvCxnSpPr>
          <p:nvPr/>
        </p:nvCxnSpPr>
        <p:spPr>
          <a:xfrm flipH="1">
            <a:off x="4534535" y="1515110"/>
            <a:ext cx="491490" cy="267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5" idx="0"/>
          </p:cNvCxnSpPr>
          <p:nvPr/>
        </p:nvCxnSpPr>
        <p:spPr>
          <a:xfrm>
            <a:off x="5672455" y="1515110"/>
            <a:ext cx="385445" cy="252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8" idx="0"/>
          </p:cNvCxnSpPr>
          <p:nvPr/>
        </p:nvCxnSpPr>
        <p:spPr>
          <a:xfrm flipH="1">
            <a:off x="3582035" y="2212340"/>
            <a:ext cx="752475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5"/>
            <a:endCxn id="7" idx="0"/>
          </p:cNvCxnSpPr>
          <p:nvPr/>
        </p:nvCxnSpPr>
        <p:spPr>
          <a:xfrm>
            <a:off x="4733925" y="2212340"/>
            <a:ext cx="470535" cy="43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9" idx="0"/>
          </p:cNvCxnSpPr>
          <p:nvPr/>
        </p:nvCxnSpPr>
        <p:spPr>
          <a:xfrm flipH="1">
            <a:off x="2545080" y="3092450"/>
            <a:ext cx="81026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5"/>
            <a:endCxn id="10" idx="0"/>
          </p:cNvCxnSpPr>
          <p:nvPr/>
        </p:nvCxnSpPr>
        <p:spPr>
          <a:xfrm>
            <a:off x="3808095" y="3092450"/>
            <a:ext cx="1336040" cy="488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569720" y="1844040"/>
            <a:ext cx="164592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网络线程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620000" y="1783080"/>
            <a:ext cx="2210435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工作线程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70120" y="1325880"/>
            <a:ext cx="1295400" cy="242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阻塞队列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642360" y="2179320"/>
            <a:ext cx="777240" cy="71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446520" y="2179320"/>
            <a:ext cx="868680" cy="777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演示</Application>
  <PresentationFormat>宽屏</PresentationFormat>
  <Paragraphs>256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doyoubi</cp:lastModifiedBy>
  <cp:revision>36</cp:revision>
  <dcterms:created xsi:type="dcterms:W3CDTF">2015-05-05T08:02:00Z</dcterms:created>
  <dcterms:modified xsi:type="dcterms:W3CDTF">2016-04-17T13:59:40Z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