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1FB3-FACB-4D76-9C46-F332AAC3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BB650-0F34-4BA5-96AB-A50E03FD0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68A83-4251-4371-9264-172BF384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02305-5349-40E8-A328-B058F0D1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E8309-B41B-42F6-A28C-A9C0C2F3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2B809-9A4F-499D-BBAC-AC28F50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0C351-E022-4604-B18A-12B1ADAA1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D346-1FB7-40F2-A6CC-E79F374D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C45BA-DED8-4BDC-A536-D3D9E75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A9B62-9EB0-4727-84B3-02BE3255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D1AB8-B49A-46B5-BA32-0A2880E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5BD55-9140-43EE-A436-5C47342C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29F11-1E1B-468F-BA01-98EA73A2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8A01E-20C2-4B06-A2BF-BD3221F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05537-0A62-4AB2-941F-8D024971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5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89B7F-DC01-43BA-A928-1242415C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53523-C095-491A-8E27-EDE2C5E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98B5B-E06B-4CB5-9C49-1FF1C3D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E6980-1043-43BD-A81C-789E8CC1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AA48F-24BB-4D3C-8D27-C6B29BA2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ADD3-4A71-4874-9565-7868C713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4523-A709-4E80-9864-4B91A582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0CB82-8CA1-42B5-A966-E527498A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63393-D6C9-481C-8A97-FD9A361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A5CDD-17D6-4CFE-9280-EA2175A2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D4077-859B-4433-963A-338D48C2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9C216-7A0D-4450-ACBC-695C3F99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7A700-F58B-49CD-94F2-F2EDE38A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87026-90A0-4DC0-B490-1A3DF06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A184C-AD72-4CBA-9505-7B8CF47E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89692-2EA5-4B1C-86EA-09CF026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28CAC-D280-4B7B-AE88-D78E37A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C1388-C9BE-46B2-A460-FFAD9263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33FA3-91CC-4411-A688-4F829FDE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46EB1-7E9A-4422-A64D-9C949CC4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8548B-214E-4EC0-AAC4-2AC1F00C2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B4529-73B4-4D2D-90F9-5683C464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64FE37-6195-4F55-B6BA-630FDA1F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4AC1CA-6FA1-4BD0-8390-67B1823A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9DF1A-0D0E-4F13-90CB-119D31BF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D6FEE-6B27-4F2A-9AD1-67C1D9D8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BFAA95-36D1-49CD-8FB7-14349A46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B68EA-E5D6-443F-B816-408AAFCC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5F9B50-51DD-47C5-BB8C-F0884C4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8F0796-12DE-46E0-A8F8-74C46931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F5545-0B23-4758-B9D9-BB6D34DE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2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8E00-B8F6-430B-8214-ECA25B35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CD50-7088-4DB5-AEA7-0967708D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83546-BAEC-4584-9BC5-E1786DA7C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D8D44-0A10-4C5D-9859-5C612B31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A6511-E2F3-41F8-9BDE-5D62B7C4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CAC9D-194E-461B-8173-8CC2CA3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5982-719F-40B6-AEE7-D9EFDDC3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AEB5C-C066-4B9D-A29F-37749F5E9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96ED1-4F17-4E79-A3A7-C087587C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D742E-23EF-4D53-9676-770AC5C8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93C97-E672-4BD4-8A4F-6AF3B6FF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24E37-74EB-448A-9073-A50BDAF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D08C4-61B0-4C06-9F0F-5D614D9C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D536A-ADBD-4CAB-81DC-68BB1330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18DEE-81D6-44C0-B4F4-E6DB91EC4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5E63-EA1B-4A03-8D52-4A855D3BF6C3}" type="datetimeFigureOut">
              <a:rPr lang="zh-CN" altLang="en-US" smtClean="0"/>
              <a:t>2021/7/2/Fri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D070C-3552-4856-BE65-118E7ED37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67D6A-0687-4427-8EFB-81B049A9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A38AB51-27C0-42FE-BB36-4A8251DC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96010"/>
              </p:ext>
            </p:extLst>
          </p:nvPr>
        </p:nvGraphicFramePr>
        <p:xfrm>
          <a:off x="768808" y="1121789"/>
          <a:ext cx="3313000" cy="321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600">
                  <a:extLst>
                    <a:ext uri="{9D8B030D-6E8A-4147-A177-3AD203B41FA5}">
                      <a16:colId xmlns:a16="http://schemas.microsoft.com/office/drawing/2014/main" val="3851618230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2519982090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1799124215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2747418115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3038107576"/>
                    </a:ext>
                  </a:extLst>
                </a:gridCol>
              </a:tblGrid>
              <a:tr h="6429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3301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06416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46380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51580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58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694BA29-911D-4ADF-A3FE-6450C228C99B}"/>
              </a:ext>
            </a:extLst>
          </p:cNvPr>
          <p:cNvSpPr txBox="1"/>
          <p:nvPr/>
        </p:nvSpPr>
        <p:spPr>
          <a:xfrm>
            <a:off x="1536569" y="50710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输入图像：</a:t>
            </a:r>
            <a:endParaRPr lang="en-US" altLang="zh-CN" dirty="0"/>
          </a:p>
          <a:p>
            <a:r>
              <a:rPr lang="en-US" altLang="zh-CN" dirty="0"/>
              <a:t>(5x5)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C03B21-20F8-469A-9CAB-6B545948FC93}"/>
              </a:ext>
            </a:extLst>
          </p:cNvPr>
          <p:cNvSpPr txBox="1"/>
          <p:nvPr/>
        </p:nvSpPr>
        <p:spPr>
          <a:xfrm>
            <a:off x="7249212" y="6410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池化操作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C41E398-233E-488F-9FAA-9B2766E1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48049"/>
              </p:ext>
            </p:extLst>
          </p:nvPr>
        </p:nvGraphicFramePr>
        <p:xfrm>
          <a:off x="6575721" y="1441916"/>
          <a:ext cx="2200635" cy="17537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3545">
                  <a:extLst>
                    <a:ext uri="{9D8B030D-6E8A-4147-A177-3AD203B41FA5}">
                      <a16:colId xmlns:a16="http://schemas.microsoft.com/office/drawing/2014/main" val="676768864"/>
                    </a:ext>
                  </a:extLst>
                </a:gridCol>
                <a:gridCol w="733545">
                  <a:extLst>
                    <a:ext uri="{9D8B030D-6E8A-4147-A177-3AD203B41FA5}">
                      <a16:colId xmlns:a16="http://schemas.microsoft.com/office/drawing/2014/main" val="286850732"/>
                    </a:ext>
                  </a:extLst>
                </a:gridCol>
                <a:gridCol w="733545">
                  <a:extLst>
                    <a:ext uri="{9D8B030D-6E8A-4147-A177-3AD203B41FA5}">
                      <a16:colId xmlns:a16="http://schemas.microsoft.com/office/drawing/2014/main" val="2443137961"/>
                    </a:ext>
                  </a:extLst>
                </a:gridCol>
              </a:tblGrid>
              <a:tr h="5845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70864"/>
                  </a:ext>
                </a:extLst>
              </a:tr>
              <a:tr h="5845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5264"/>
                  </a:ext>
                </a:extLst>
              </a:tr>
              <a:tr h="5845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499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A1BFD3C-329A-48A1-9305-7931AE73105B}"/>
              </a:ext>
            </a:extLst>
          </p:cNvPr>
          <p:cNvSpPr txBox="1"/>
          <p:nvPr/>
        </p:nvSpPr>
        <p:spPr>
          <a:xfrm>
            <a:off x="6721311" y="388384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池化核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Kernal_Size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0E9581-277A-4522-9AEA-86D415A4FDFC}"/>
              </a:ext>
            </a:extLst>
          </p:cNvPr>
          <p:cNvSpPr txBox="1"/>
          <p:nvPr/>
        </p:nvSpPr>
        <p:spPr>
          <a:xfrm>
            <a:off x="5401559" y="564665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用池化核进行计算，取每个结果的最大值</a:t>
            </a:r>
          </a:p>
        </p:txBody>
      </p:sp>
    </p:spTree>
    <p:extLst>
      <p:ext uri="{BB962C8B-B14F-4D97-AF65-F5344CB8AC3E}">
        <p14:creationId xmlns:p14="http://schemas.microsoft.com/office/powerpoint/2010/main" val="936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B3DB0C-15E0-40E4-A785-7FC24FF5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1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龙</dc:creator>
  <cp:lastModifiedBy>陈 龙</cp:lastModifiedBy>
  <cp:revision>4</cp:revision>
  <dcterms:created xsi:type="dcterms:W3CDTF">2021-07-02T07:24:51Z</dcterms:created>
  <dcterms:modified xsi:type="dcterms:W3CDTF">2021-07-02T12:10:34Z</dcterms:modified>
</cp:coreProperties>
</file>