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21"/>
  </p:notesMasterIdLst>
  <p:sldIdLst>
    <p:sldId id="266" r:id="rId5"/>
    <p:sldId id="4273" r:id="rId6"/>
    <p:sldId id="4272" r:id="rId7"/>
    <p:sldId id="4341" r:id="rId8"/>
    <p:sldId id="4342" r:id="rId9"/>
    <p:sldId id="4343" r:id="rId10"/>
    <p:sldId id="4344" r:id="rId11"/>
    <p:sldId id="4345" r:id="rId12"/>
    <p:sldId id="4346" r:id="rId13"/>
    <p:sldId id="4347" r:id="rId14"/>
    <p:sldId id="4350" r:id="rId15"/>
    <p:sldId id="4348" r:id="rId16"/>
    <p:sldId id="4349" r:id="rId17"/>
    <p:sldId id="277" r:id="rId18"/>
    <p:sldId id="4340" r:id="rId19"/>
    <p:sldId id="273" r:id="rId20"/>
  </p:sldIdLst>
  <p:sldSz cx="18288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lvl1pPr>
    <a:lvl2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lvl2pPr>
    <a:lvl3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lvl3pPr>
    <a:lvl4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lvl4pPr>
    <a:lvl5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lvl5pPr>
    <a:lvl6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lvl6pPr>
    <a:lvl7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lvl7pPr>
    <a:lvl8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lvl8pPr>
    <a:lvl9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E399"/>
    <a:srgbClr val="A2D668"/>
    <a:srgbClr val="151826"/>
    <a:srgbClr val="ED3137"/>
    <a:srgbClr val="21AAEA"/>
    <a:srgbClr val="37C5AB"/>
    <a:srgbClr val="7A6FF0"/>
    <a:srgbClr val="96C537"/>
    <a:srgbClr val="F3743E"/>
    <a:srgbClr val="42C5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AvenirNext-DemiBold"/>
          <a:ea typeface="AvenirNext-DemiBold"/>
          <a:cs typeface="AvenirNext-D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AvenirNext-DemiBold"/>
          <a:ea typeface="AvenirNext-DemiBold"/>
          <a:cs typeface="AvenirNext-D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Next-DemiBold"/>
          <a:ea typeface="AvenirNext-DemiBold"/>
          <a:cs typeface="AvenirNext-D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E3E5E8"/>
          </a:solidFill>
        </a:fill>
      </a:tcStyle>
    </a:band2H>
    <a:firstCol>
      <a:tcTxStyle b="on" i="off">
        <a:font>
          <a:latin typeface="AvenirNext-DemiBold"/>
          <a:ea typeface="AvenirNext-DemiBold"/>
          <a:cs typeface="AvenirNext-D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solidFill>
        </a:fill>
      </a:tcStyle>
    </a:firstCol>
    <a:lastRow>
      <a:tcTxStyle b="on" i="off">
        <a:font>
          <a:latin typeface="AvenirNext-DemiBold"/>
          <a:ea typeface="AvenirNext-DemiBold"/>
          <a:cs typeface="AvenirNext-D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AvenirNext-DemiBold"/>
          <a:ea typeface="AvenirNext-DemiBold"/>
          <a:cs typeface="AvenirNext-D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EFA07"/>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3E5E8"/>
          </a:solidFill>
        </a:fill>
      </a:tcStyle>
    </a:band2H>
    <a:firstCol>
      <a:tcTxStyle b="on" i="off">
        <a:font>
          <a:latin typeface="AvenirNext-DemiBold"/>
          <a:ea typeface="AvenirNext-DemiBold"/>
          <a:cs typeface="AvenirNext-DemiBold"/>
        </a:font>
        <a:srgbClr val="000000"/>
      </a:tcTxStyle>
      <a:tcStyle>
        <a:tcBdr>
          <a:left>
            <a:ln w="12700" cap="flat">
              <a:solidFill>
                <a:srgbClr val="4D4D4D"/>
              </a:solidFill>
              <a:prstDash val="solid"/>
              <a:miter lim="400000"/>
            </a:ln>
          </a:left>
          <a:right>
            <a:ln w="254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Next-DemiBold"/>
          <a:ea typeface="AvenirNext-DemiBold"/>
          <a:cs typeface="AvenirNext-D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254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chemeClr val="accent4">
              <a:hueOff val="3712597"/>
              <a:satOff val="-23099"/>
              <a:lumOff val="5802"/>
            </a:schemeClr>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3E5E8"/>
          </a:solidFill>
        </a:fill>
      </a:tcStyle>
    </a:band2H>
    <a:firstCol>
      <a:tcTxStyle b="on" i="off">
        <a:font>
          <a:latin typeface="AvenirNext-DemiBold"/>
          <a:ea typeface="AvenirNext-DemiBold"/>
          <a:cs typeface="AvenirNext-DemiBold"/>
        </a:font>
        <a:srgbClr val="000000"/>
      </a:tcTxStyle>
      <a:tcStyle>
        <a:tcBdr>
          <a:left>
            <a:ln w="12700" cap="flat">
              <a:solidFill>
                <a:srgbClr val="4D4D4D"/>
              </a:solidFill>
              <a:prstDash val="solid"/>
              <a:miter lim="400000"/>
            </a:ln>
          </a:left>
          <a:right>
            <a:ln w="254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9BCEF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Next-DemiBold"/>
          <a:ea typeface="AvenirNext-DemiBold"/>
          <a:cs typeface="AvenirNext-DemiBold"/>
        </a:font>
        <a:srgbClr val="FFFFFF"/>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254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2871FF"/>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FFFF"/>
          </a:solidFill>
        </a:fill>
      </a:tcStyle>
    </a:wholeTbl>
    <a:band2H>
      <a:tcTxStyle/>
      <a:tcStyle>
        <a:tcBdr/>
        <a:fill>
          <a:solidFill>
            <a:srgbClr val="E3E5E8"/>
          </a:solidFill>
        </a:fill>
      </a:tcStyle>
    </a:band2H>
    <a:firstCol>
      <a:tcTxStyle b="on" i="off">
        <a:font>
          <a:latin typeface="AvenirNext-DemiBold"/>
          <a:ea typeface="AvenirNext-DemiBold"/>
          <a:cs typeface="AvenirNext-D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D1F6"/>
          </a:solidFill>
        </a:fill>
      </a:tcStyle>
    </a:firstCol>
    <a:lastRow>
      <a:tcTxStyle b="on" i="off">
        <a:font>
          <a:latin typeface="AvenirNext-DemiBold"/>
          <a:ea typeface="AvenirNext-DemiBold"/>
          <a:cs typeface="AvenirNext-D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noFill/>
        </a:fill>
      </a:tcStyle>
    </a:lastRow>
    <a:firstRow>
      <a:tcTxStyle b="on" i="off">
        <a:font>
          <a:latin typeface="AvenirNext-DemiBold"/>
          <a:ea typeface="AvenirNext-DemiBold"/>
          <a:cs typeface="AvenirNext-D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E7FE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D5D5D5"/>
          </a:solidFill>
        </a:fill>
      </a:tcStyle>
    </a:wholeTbl>
    <a:band2H>
      <a:tcTxStyle/>
      <a:tcStyle>
        <a:tcBdr/>
        <a:fill>
          <a:solidFill>
            <a:srgbClr val="EAEAEA"/>
          </a:solidFill>
        </a:fill>
      </a:tcStyle>
    </a:band2H>
    <a:firstCol>
      <a:tcTxStyle b="on" i="off">
        <a:font>
          <a:latin typeface="AvenirNext-DemiBold"/>
          <a:ea typeface="AvenirNext-DemiBold"/>
          <a:cs typeface="AvenirNext-DemiBold"/>
        </a:font>
        <a:srgbClr val="FFFFFF"/>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929292"/>
          </a:solidFill>
        </a:fill>
      </a:tcStyle>
    </a:firstCol>
    <a:lastRow>
      <a:tcTxStyle b="on" i="off">
        <a:font>
          <a:latin typeface="AvenirNext-DemiBold"/>
          <a:ea typeface="AvenirNext-DemiBold"/>
          <a:cs typeface="AvenirNext-D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D5D5D5"/>
          </a:solidFill>
        </a:fill>
      </a:tcStyle>
    </a:lastRow>
    <a:firstRow>
      <a:tcTxStyle b="on" i="off">
        <a:font>
          <a:latin typeface="AvenirNext-DemiBold"/>
          <a:ea typeface="AvenirNext-DemiBold"/>
          <a:cs typeface="AvenirNext-DemiBold"/>
        </a:font>
        <a:srgbClr val="FFFFFF"/>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929292"/>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429" autoAdjust="0"/>
  </p:normalViewPr>
  <p:slideViewPr>
    <p:cSldViewPr snapToGrid="0" snapToObjects="1">
      <p:cViewPr varScale="1">
        <p:scale>
          <a:sx n="59" d="100"/>
          <a:sy n="59" d="100"/>
        </p:scale>
        <p:origin x="1410" y="36"/>
      </p:cViewPr>
      <p:guideLst/>
    </p:cSldViewPr>
  </p:slideViewPr>
  <p:notesTextViewPr>
    <p:cViewPr>
      <p:scale>
        <a:sx n="1" d="1"/>
        <a:sy n="1" d="1"/>
      </p:scale>
      <p:origin x="0" y="0"/>
    </p:cViewPr>
  </p:notesTextViewPr>
  <p:notesViewPr>
    <p:cSldViewPr snapToGrid="0" snapToObjects="1">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1143000" y="685800"/>
            <a:ext cx="4572000" cy="3429000"/>
          </a:xfrm>
          <a:prstGeom prst="rect">
            <a:avLst/>
          </a:prstGeom>
        </p:spPr>
        <p:txBody>
          <a:bodyPr/>
          <a:lstStyle/>
          <a:p>
            <a:endParaRPr/>
          </a:p>
        </p:txBody>
      </p:sp>
      <p:sp>
        <p:nvSpPr>
          <p:cNvPr id="177" name="Shape 17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15079319"/>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표지">
    <p:spTree>
      <p:nvGrpSpPr>
        <p:cNvPr id="1" name=""/>
        <p:cNvGrpSpPr/>
        <p:nvPr/>
      </p:nvGrpSpPr>
      <p:grpSpPr>
        <a:xfrm>
          <a:off x="0" y="0"/>
          <a:ext cx="0" cy="0"/>
          <a:chOff x="0" y="0"/>
          <a:chExt cx="0" cy="0"/>
        </a:xfrm>
      </p:grpSpPr>
      <p:sp>
        <p:nvSpPr>
          <p:cNvPr id="11" name="CONFIDENTIAL"/>
          <p:cNvSpPr txBox="1"/>
          <p:nvPr userDrawn="1"/>
        </p:nvSpPr>
        <p:spPr>
          <a:xfrm>
            <a:off x="16337113" y="653946"/>
            <a:ext cx="1396216" cy="265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lgn="r" defTabSz="2438338">
              <a:lnSpc>
                <a:spcPct val="90000"/>
              </a:lnSpc>
              <a:spcBef>
                <a:spcPts val="4500"/>
              </a:spcBef>
              <a:defRPr sz="2400" b="0">
                <a:solidFill>
                  <a:srgbClr val="D0423F"/>
                </a:solidFill>
                <a:latin typeface="Campton Bold"/>
                <a:ea typeface="Campton Bold"/>
                <a:cs typeface="Campton Bold"/>
                <a:sym typeface="Campton Bold"/>
              </a:defRPr>
            </a:lvl1pPr>
          </a:lstStyle>
          <a:p>
            <a:r>
              <a:rPr sz="1350" dirty="0">
                <a:solidFill>
                  <a:srgbClr val="E23137"/>
                </a:solidFill>
                <a:latin typeface="Campton Medium" panose="020B0004020102020203" pitchFamily="34" charset="0"/>
              </a:rPr>
              <a:t>CONFIDENTIAL</a:t>
            </a:r>
          </a:p>
        </p:txBody>
      </p:sp>
      <p:pic>
        <p:nvPicPr>
          <p:cNvPr id="4" name="Picture 2">
            <a:extLst>
              <a:ext uri="{FF2B5EF4-FFF2-40B4-BE49-F238E27FC236}">
                <a16:creationId xmlns:a16="http://schemas.microsoft.com/office/drawing/2014/main" xmlns="" id="{35C8E06D-C073-5A4C-9640-558DE58591F0}"/>
              </a:ext>
            </a:extLst>
          </p:cNvPr>
          <p:cNvPicPr>
            <a:picLocks noChangeAspect="1"/>
          </p:cNvPicPr>
          <p:nvPr userDrawn="1"/>
        </p:nvPicPr>
        <p:blipFill>
          <a:blip r:embed="rId2"/>
          <a:stretch>
            <a:fillRect/>
          </a:stretch>
        </p:blipFill>
        <p:spPr>
          <a:xfrm>
            <a:off x="504000" y="557913"/>
            <a:ext cx="2794000" cy="457200"/>
          </a:xfrm>
          <a:prstGeom prst="rect">
            <a:avLst/>
          </a:prstGeom>
        </p:spPr>
      </p:pic>
      <p:sp>
        <p:nvSpPr>
          <p:cNvPr id="5" name="Slide Number"/>
          <p:cNvSpPr txBox="1">
            <a:spLocks noGrp="1"/>
          </p:cNvSpPr>
          <p:nvPr>
            <p:ph type="sldNum" sz="quarter" idx="2"/>
          </p:nvPr>
        </p:nvSpPr>
        <p:spPr>
          <a:xfrm>
            <a:off x="14587687" y="12938761"/>
            <a:ext cx="3145643" cy="290857"/>
          </a:xfrm>
          <a:prstGeom prst="rect">
            <a:avLst/>
          </a:prstGeom>
        </p:spPr>
        <p:txBody>
          <a:bodyPr anchor="ctr"/>
          <a:lstStyle>
            <a:lvl1pPr algn="r">
              <a:defRPr sz="1500" b="0">
                <a:latin typeface="Campton Light" panose="020B0004020102020203" pitchFamily="34" charset="0"/>
              </a:defRPr>
            </a:lvl1pPr>
          </a:lstStyle>
          <a:p>
            <a:fld id="{8C6B96FD-4AFF-42BE-940E-365E288D41F3}" type="slidenum">
              <a:rPr lang="en-US" altLang="ko-KR" smtClean="0"/>
              <a:pPr/>
              <a:t>‹#›</a:t>
            </a:fld>
            <a:endParaRPr lang="ko-KR" altLang="en-US" dirty="0"/>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목차_영문">
    <p:spTree>
      <p:nvGrpSpPr>
        <p:cNvPr id="1" name=""/>
        <p:cNvGrpSpPr/>
        <p:nvPr/>
      </p:nvGrpSpPr>
      <p:grpSpPr>
        <a:xfrm>
          <a:off x="0" y="0"/>
          <a:ext cx="0" cy="0"/>
          <a:chOff x="0" y="0"/>
          <a:chExt cx="0" cy="0"/>
        </a:xfrm>
      </p:grpSpPr>
      <p:sp>
        <p:nvSpPr>
          <p:cNvPr id="11" name="CONFIDENTIAL"/>
          <p:cNvSpPr txBox="1"/>
          <p:nvPr userDrawn="1"/>
        </p:nvSpPr>
        <p:spPr>
          <a:xfrm>
            <a:off x="16337113" y="653946"/>
            <a:ext cx="1396216" cy="265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lgn="r" defTabSz="2438338">
              <a:lnSpc>
                <a:spcPct val="90000"/>
              </a:lnSpc>
              <a:spcBef>
                <a:spcPts val="4500"/>
              </a:spcBef>
              <a:defRPr sz="2400" b="0">
                <a:solidFill>
                  <a:srgbClr val="D0423F"/>
                </a:solidFill>
                <a:latin typeface="Campton Bold"/>
                <a:ea typeface="Campton Bold"/>
                <a:cs typeface="Campton Bold"/>
                <a:sym typeface="Campton Bold"/>
              </a:defRPr>
            </a:lvl1pPr>
          </a:lstStyle>
          <a:p>
            <a:r>
              <a:rPr sz="1350" dirty="0">
                <a:solidFill>
                  <a:srgbClr val="E23137"/>
                </a:solidFill>
                <a:latin typeface="Campton Medium" panose="020B0004020102020203" pitchFamily="34" charset="0"/>
              </a:rPr>
              <a:t>CONFIDENTIAL</a:t>
            </a:r>
          </a:p>
        </p:txBody>
      </p:sp>
      <p:sp>
        <p:nvSpPr>
          <p:cNvPr id="16" name="SUB HEADER"/>
          <p:cNvSpPr txBox="1"/>
          <p:nvPr userDrawn="1"/>
        </p:nvSpPr>
        <p:spPr>
          <a:xfrm>
            <a:off x="3597965" y="598636"/>
            <a:ext cx="1211706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2100" dirty="0">
                <a:solidFill>
                  <a:srgbClr val="989AA2"/>
                </a:solidFill>
                <a:latin typeface="나눔스퀘어 Bold" panose="020B0600000101010101" pitchFamily="50" charset="-127"/>
                <a:ea typeface="나눔스퀘어 Bold" panose="020B0600000101010101" pitchFamily="50" charset="-127"/>
              </a:rPr>
              <a:t>산출물 관리 시스템</a:t>
            </a:r>
            <a:r>
              <a:rPr lang="en-US" altLang="ko-KR" sz="2100" dirty="0">
                <a:solidFill>
                  <a:srgbClr val="989AA2"/>
                </a:solidFill>
                <a:latin typeface="나눔스퀘어 Bold" panose="020B0600000101010101" pitchFamily="50" charset="-127"/>
                <a:ea typeface="나눔스퀘어 Bold" panose="020B0600000101010101" pitchFamily="50" charset="-127"/>
              </a:rPr>
              <a:t> ┃ </a:t>
            </a:r>
            <a:r>
              <a:rPr lang="ko-KR" altLang="en-US" sz="2100" dirty="0" smtClean="0">
                <a:solidFill>
                  <a:srgbClr val="989AA2"/>
                </a:solidFill>
                <a:latin typeface="나눔스퀘어 Bold" panose="020B0600000101010101" pitchFamily="50" charset="-127"/>
                <a:ea typeface="나눔스퀘어 Bold" panose="020B0600000101010101" pitchFamily="50" charset="-127"/>
              </a:rPr>
              <a:t>검수보고</a:t>
            </a:r>
            <a:endParaRPr lang="en-US" altLang="ko-KR" sz="2100" dirty="0">
              <a:solidFill>
                <a:srgbClr val="989AA2"/>
              </a:solidFill>
              <a:latin typeface="나눔스퀘어 Bold" panose="020B0600000101010101" pitchFamily="50" charset="-127"/>
              <a:ea typeface="나눔스퀘어 Bold" panose="020B0600000101010101" pitchFamily="50" charset="-127"/>
            </a:endParaRPr>
          </a:p>
        </p:txBody>
      </p:sp>
      <p:sp>
        <p:nvSpPr>
          <p:cNvPr id="17" name="Slide Number"/>
          <p:cNvSpPr txBox="1">
            <a:spLocks noGrp="1"/>
          </p:cNvSpPr>
          <p:nvPr>
            <p:ph type="sldNum" sz="quarter" idx="2"/>
          </p:nvPr>
        </p:nvSpPr>
        <p:spPr>
          <a:xfrm>
            <a:off x="14587687" y="12938761"/>
            <a:ext cx="3145643" cy="290857"/>
          </a:xfrm>
          <a:prstGeom prst="rect">
            <a:avLst/>
          </a:prstGeom>
        </p:spPr>
        <p:txBody>
          <a:bodyPr anchor="ctr"/>
          <a:lstStyle>
            <a:lvl1pPr algn="r">
              <a:defRPr sz="1500" b="0">
                <a:latin typeface="Campton Light" panose="020B0004020102020203" pitchFamily="34" charset="0"/>
              </a:defRPr>
            </a:lvl1pPr>
          </a:lstStyle>
          <a:p>
            <a:fld id="{99DFE2B2-52A8-4AFF-AE37-9D681B70BA6F}" type="slidenum">
              <a:rPr lang="en-US" altLang="ko-KR" smtClean="0"/>
              <a:pPr/>
              <a:t>‹#›</a:t>
            </a:fld>
            <a:endParaRPr lang="ko-KR" altLang="en-US" dirty="0"/>
          </a:p>
        </p:txBody>
      </p:sp>
      <p:pic>
        <p:nvPicPr>
          <p:cNvPr id="6" name="Picture 2">
            <a:extLst>
              <a:ext uri="{FF2B5EF4-FFF2-40B4-BE49-F238E27FC236}">
                <a16:creationId xmlns:a16="http://schemas.microsoft.com/office/drawing/2014/main" xmlns="" id="{2EF19E9E-6EDF-574A-BF3C-3BE87B88028F}"/>
              </a:ext>
            </a:extLst>
          </p:cNvPr>
          <p:cNvPicPr>
            <a:picLocks noChangeAspect="1"/>
          </p:cNvPicPr>
          <p:nvPr userDrawn="1"/>
        </p:nvPicPr>
        <p:blipFill>
          <a:blip r:embed="rId2"/>
          <a:stretch>
            <a:fillRect/>
          </a:stretch>
        </p:blipFill>
        <p:spPr>
          <a:xfrm>
            <a:off x="504000" y="557913"/>
            <a:ext cx="2794000" cy="457200"/>
          </a:xfrm>
          <a:prstGeom prst="rect">
            <a:avLst/>
          </a:prstGeom>
        </p:spPr>
      </p:pic>
    </p:spTree>
    <p:extLst>
      <p:ext uri="{BB962C8B-B14F-4D97-AF65-F5344CB8AC3E}">
        <p14:creationId xmlns:p14="http://schemas.microsoft.com/office/powerpoint/2010/main" val="598790458"/>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목차_국문">
    <p:spTree>
      <p:nvGrpSpPr>
        <p:cNvPr id="1" name=""/>
        <p:cNvGrpSpPr/>
        <p:nvPr/>
      </p:nvGrpSpPr>
      <p:grpSpPr>
        <a:xfrm>
          <a:off x="0" y="0"/>
          <a:ext cx="0" cy="0"/>
          <a:chOff x="0" y="0"/>
          <a:chExt cx="0" cy="0"/>
        </a:xfrm>
      </p:grpSpPr>
      <p:sp>
        <p:nvSpPr>
          <p:cNvPr id="11" name="CONFIDENTIAL"/>
          <p:cNvSpPr txBox="1"/>
          <p:nvPr userDrawn="1"/>
        </p:nvSpPr>
        <p:spPr>
          <a:xfrm>
            <a:off x="16337113" y="653946"/>
            <a:ext cx="1396216" cy="265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lgn="r" defTabSz="2438338">
              <a:lnSpc>
                <a:spcPct val="90000"/>
              </a:lnSpc>
              <a:spcBef>
                <a:spcPts val="4500"/>
              </a:spcBef>
              <a:defRPr sz="2400" b="0">
                <a:solidFill>
                  <a:srgbClr val="D0423F"/>
                </a:solidFill>
                <a:latin typeface="Campton Bold"/>
                <a:ea typeface="Campton Bold"/>
                <a:cs typeface="Campton Bold"/>
                <a:sym typeface="Campton Bold"/>
              </a:defRPr>
            </a:lvl1pPr>
          </a:lstStyle>
          <a:p>
            <a:r>
              <a:rPr sz="1350" dirty="0">
                <a:solidFill>
                  <a:srgbClr val="E23137"/>
                </a:solidFill>
                <a:latin typeface="Campton Medium" panose="020B0004020102020203" pitchFamily="34" charset="0"/>
              </a:rPr>
              <a:t>CONFIDENTIAL</a:t>
            </a:r>
          </a:p>
        </p:txBody>
      </p:sp>
      <p:sp>
        <p:nvSpPr>
          <p:cNvPr id="16" name="SUB HEADER"/>
          <p:cNvSpPr txBox="1"/>
          <p:nvPr userDrawn="1"/>
        </p:nvSpPr>
        <p:spPr>
          <a:xfrm>
            <a:off x="3578086" y="597669"/>
            <a:ext cx="12136947" cy="412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2100" dirty="0">
                <a:solidFill>
                  <a:srgbClr val="989AA2"/>
                </a:solidFill>
                <a:latin typeface="나눔스퀘어 Bold" panose="020B0600000101010101" pitchFamily="50" charset="-127"/>
                <a:ea typeface="나눔스퀘어 Bold" panose="020B0600000101010101" pitchFamily="50" charset="-127"/>
              </a:rPr>
              <a:t>산출물 관리 시스템</a:t>
            </a:r>
            <a:r>
              <a:rPr lang="en-US" sz="2100" dirty="0">
                <a:solidFill>
                  <a:srgbClr val="989AA2"/>
                </a:solidFill>
                <a:latin typeface="나눔스퀘어 Bold" panose="020B0600000101010101" pitchFamily="50" charset="-127"/>
                <a:ea typeface="나눔스퀘어 Bold" panose="020B0600000101010101" pitchFamily="50" charset="-127"/>
              </a:rPr>
              <a:t> ┃ </a:t>
            </a:r>
            <a:r>
              <a:rPr lang="ko-KR" altLang="en-US" sz="2100" dirty="0" smtClean="0">
                <a:solidFill>
                  <a:srgbClr val="989AA2"/>
                </a:solidFill>
                <a:latin typeface="나눔스퀘어 Bold" panose="020B0600000101010101" pitchFamily="50" charset="-127"/>
                <a:ea typeface="나눔스퀘어 Bold" panose="020B0600000101010101" pitchFamily="50" charset="-127"/>
              </a:rPr>
              <a:t>검수보고</a:t>
            </a:r>
            <a:endParaRPr lang="en-US" sz="2100" dirty="0">
              <a:solidFill>
                <a:srgbClr val="989AA2"/>
              </a:solidFill>
              <a:latin typeface="나눔스퀘어 Bold" panose="020B0600000101010101" pitchFamily="50" charset="-127"/>
              <a:ea typeface="나눔스퀘어 Bold" panose="020B0600000101010101" pitchFamily="50" charset="-127"/>
            </a:endParaRPr>
          </a:p>
        </p:txBody>
      </p:sp>
      <p:sp>
        <p:nvSpPr>
          <p:cNvPr id="17" name="Slide Number"/>
          <p:cNvSpPr txBox="1">
            <a:spLocks noGrp="1"/>
          </p:cNvSpPr>
          <p:nvPr>
            <p:ph type="sldNum" sz="quarter" idx="2"/>
          </p:nvPr>
        </p:nvSpPr>
        <p:spPr>
          <a:xfrm>
            <a:off x="14587687" y="12938761"/>
            <a:ext cx="3145643" cy="290857"/>
          </a:xfrm>
          <a:prstGeom prst="rect">
            <a:avLst/>
          </a:prstGeom>
        </p:spPr>
        <p:txBody>
          <a:bodyPr anchor="ctr"/>
          <a:lstStyle>
            <a:lvl1pPr algn="r">
              <a:defRPr sz="1500" b="0">
                <a:latin typeface="Campton Light" panose="020B0004020102020203" pitchFamily="34" charset="0"/>
              </a:defRPr>
            </a:lvl1pPr>
          </a:lstStyle>
          <a:p>
            <a:fld id="{99DFE2B2-52A8-4AFF-AE37-9D681B70BA6F}" type="slidenum">
              <a:rPr lang="en-US" altLang="ko-KR" smtClean="0"/>
              <a:pPr/>
              <a:t>‹#›</a:t>
            </a:fld>
            <a:endParaRPr lang="ko-KR" altLang="en-US" dirty="0"/>
          </a:p>
        </p:txBody>
      </p:sp>
      <p:pic>
        <p:nvPicPr>
          <p:cNvPr id="6" name="Picture 2">
            <a:extLst>
              <a:ext uri="{FF2B5EF4-FFF2-40B4-BE49-F238E27FC236}">
                <a16:creationId xmlns:a16="http://schemas.microsoft.com/office/drawing/2014/main" xmlns="" id="{C6C5EFA0-35C9-BF45-9A1D-B576D102532E}"/>
              </a:ext>
            </a:extLst>
          </p:cNvPr>
          <p:cNvPicPr>
            <a:picLocks noChangeAspect="1"/>
          </p:cNvPicPr>
          <p:nvPr userDrawn="1"/>
        </p:nvPicPr>
        <p:blipFill>
          <a:blip r:embed="rId2"/>
          <a:stretch>
            <a:fillRect/>
          </a:stretch>
        </p:blipFill>
        <p:spPr>
          <a:xfrm>
            <a:off x="504000" y="557913"/>
            <a:ext cx="2794000" cy="457200"/>
          </a:xfrm>
          <a:prstGeom prst="rect">
            <a:avLst/>
          </a:prstGeom>
        </p:spPr>
      </p:pic>
    </p:spTree>
    <p:extLst>
      <p:ext uri="{BB962C8B-B14F-4D97-AF65-F5344CB8AC3E}">
        <p14:creationId xmlns:p14="http://schemas.microsoft.com/office/powerpoint/2010/main" val="148293916"/>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간지_국문">
    <p:bg>
      <p:bgPr>
        <a:solidFill>
          <a:srgbClr val="151826"/>
        </a:solidFill>
        <a:effectLst/>
      </p:bgPr>
    </p:bg>
    <p:spTree>
      <p:nvGrpSpPr>
        <p:cNvPr id="1" name=""/>
        <p:cNvGrpSpPr/>
        <p:nvPr/>
      </p:nvGrpSpPr>
      <p:grpSpPr>
        <a:xfrm>
          <a:off x="0" y="0"/>
          <a:ext cx="0" cy="0"/>
          <a:chOff x="0" y="0"/>
          <a:chExt cx="0" cy="0"/>
        </a:xfrm>
      </p:grpSpPr>
      <p:sp>
        <p:nvSpPr>
          <p:cNvPr id="8" name="CONFIDENTIAL"/>
          <p:cNvSpPr txBox="1"/>
          <p:nvPr userDrawn="1"/>
        </p:nvSpPr>
        <p:spPr>
          <a:xfrm>
            <a:off x="16337113" y="649760"/>
            <a:ext cx="1396216" cy="265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lgn="r" defTabSz="2438338">
              <a:lnSpc>
                <a:spcPct val="90000"/>
              </a:lnSpc>
              <a:spcBef>
                <a:spcPts val="4500"/>
              </a:spcBef>
              <a:defRPr sz="2400" b="0">
                <a:solidFill>
                  <a:srgbClr val="D0423F"/>
                </a:solidFill>
                <a:latin typeface="Campton Bold"/>
                <a:ea typeface="Campton Bold"/>
                <a:cs typeface="Campton Bold"/>
                <a:sym typeface="Campton Bold"/>
              </a:defRPr>
            </a:lvl1pPr>
          </a:lstStyle>
          <a:p>
            <a:r>
              <a:rPr sz="1350" dirty="0">
                <a:solidFill>
                  <a:srgbClr val="E23137"/>
                </a:solidFill>
                <a:latin typeface="Campton Medium" panose="020B0004020102020203" pitchFamily="34" charset="0"/>
              </a:rPr>
              <a:t>CONFIDENTIAL</a:t>
            </a:r>
          </a:p>
        </p:txBody>
      </p:sp>
      <p:pic>
        <p:nvPicPr>
          <p:cNvPr id="7" name="Picture 6" descr="A picture containing drawing&#10;&#10;Description automatically generated">
            <a:extLst>
              <a:ext uri="{FF2B5EF4-FFF2-40B4-BE49-F238E27FC236}">
                <a16:creationId xmlns:a16="http://schemas.microsoft.com/office/drawing/2014/main" xmlns="" id="{F73A070C-5F8D-C94D-94B2-C61328B6CC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388" y="91467"/>
            <a:ext cx="3710353" cy="1381720"/>
          </a:xfrm>
          <a:prstGeom prst="rect">
            <a:avLst/>
          </a:prstGeom>
        </p:spPr>
      </p:pic>
      <p:sp>
        <p:nvSpPr>
          <p:cNvPr id="9" name="SUB HEADER">
            <a:extLst>
              <a:ext uri="{FF2B5EF4-FFF2-40B4-BE49-F238E27FC236}">
                <a16:creationId xmlns:a16="http://schemas.microsoft.com/office/drawing/2014/main" xmlns="" id="{582F4686-1C09-7744-8234-4FC9DE910A88}"/>
              </a:ext>
            </a:extLst>
          </p:cNvPr>
          <p:cNvSpPr txBox="1"/>
          <p:nvPr userDrawn="1"/>
        </p:nvSpPr>
        <p:spPr>
          <a:xfrm>
            <a:off x="3578086" y="597669"/>
            <a:ext cx="12136947" cy="412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2100" dirty="0">
                <a:solidFill>
                  <a:srgbClr val="989AA2"/>
                </a:solidFill>
                <a:latin typeface="나눔스퀘어 Bold" panose="020B0600000101010101" pitchFamily="50" charset="-127"/>
                <a:ea typeface="나눔스퀘어 Bold" panose="020B0600000101010101" pitchFamily="50" charset="-127"/>
              </a:rPr>
              <a:t>산출물 관리 시스템</a:t>
            </a:r>
            <a:r>
              <a:rPr lang="en-US" altLang="ko-KR" sz="2100" dirty="0">
                <a:solidFill>
                  <a:srgbClr val="989AA2"/>
                </a:solidFill>
                <a:latin typeface="나눔스퀘어 Bold" panose="020B0600000101010101" pitchFamily="50" charset="-127"/>
                <a:ea typeface="나눔스퀘어 Bold" panose="020B0600000101010101" pitchFamily="50" charset="-127"/>
              </a:rPr>
              <a:t> ┃ </a:t>
            </a:r>
            <a:r>
              <a:rPr lang="ko-KR" altLang="en-US" sz="2100" dirty="0" smtClean="0">
                <a:solidFill>
                  <a:srgbClr val="989AA2"/>
                </a:solidFill>
                <a:latin typeface="나눔스퀘어 Bold" panose="020B0600000101010101" pitchFamily="50" charset="-127"/>
                <a:ea typeface="나눔스퀘어 Bold" panose="020B0600000101010101" pitchFamily="50" charset="-127"/>
              </a:rPr>
              <a:t>검수보고</a:t>
            </a:r>
            <a:endParaRPr lang="en-US" altLang="ko-KR" sz="2100" dirty="0">
              <a:solidFill>
                <a:srgbClr val="989AA2"/>
              </a:solidFill>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626837743"/>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내지_영문">
    <p:spTree>
      <p:nvGrpSpPr>
        <p:cNvPr id="1" name=""/>
        <p:cNvGrpSpPr/>
        <p:nvPr/>
      </p:nvGrpSpPr>
      <p:grpSpPr>
        <a:xfrm>
          <a:off x="0" y="0"/>
          <a:ext cx="0" cy="0"/>
          <a:chOff x="0" y="0"/>
          <a:chExt cx="0" cy="0"/>
        </a:xfrm>
      </p:grpSpPr>
      <p:sp>
        <p:nvSpPr>
          <p:cNvPr id="11" name="CONFIDENTIAL"/>
          <p:cNvSpPr txBox="1"/>
          <p:nvPr userDrawn="1"/>
        </p:nvSpPr>
        <p:spPr>
          <a:xfrm>
            <a:off x="16337113" y="653946"/>
            <a:ext cx="1396216" cy="265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lgn="r" defTabSz="2438338">
              <a:lnSpc>
                <a:spcPct val="90000"/>
              </a:lnSpc>
              <a:spcBef>
                <a:spcPts val="4500"/>
              </a:spcBef>
              <a:defRPr sz="2400" b="0">
                <a:solidFill>
                  <a:srgbClr val="D0423F"/>
                </a:solidFill>
                <a:latin typeface="Campton Bold"/>
                <a:ea typeface="Campton Bold"/>
                <a:cs typeface="Campton Bold"/>
                <a:sym typeface="Campton Bold"/>
              </a:defRPr>
            </a:lvl1pPr>
          </a:lstStyle>
          <a:p>
            <a:r>
              <a:rPr sz="1350" dirty="0">
                <a:solidFill>
                  <a:srgbClr val="E23137"/>
                </a:solidFill>
                <a:latin typeface="Campton Medium" panose="020B0004020102020203" pitchFamily="34" charset="0"/>
              </a:rPr>
              <a:t>CONFIDENTIAL</a:t>
            </a:r>
          </a:p>
        </p:txBody>
      </p:sp>
      <p:sp>
        <p:nvSpPr>
          <p:cNvPr id="8" name="Slide Number"/>
          <p:cNvSpPr txBox="1">
            <a:spLocks noGrp="1"/>
          </p:cNvSpPr>
          <p:nvPr>
            <p:ph type="sldNum" sz="quarter" idx="2"/>
          </p:nvPr>
        </p:nvSpPr>
        <p:spPr>
          <a:xfrm>
            <a:off x="14587687" y="12938761"/>
            <a:ext cx="3145643" cy="290857"/>
          </a:xfrm>
          <a:prstGeom prst="rect">
            <a:avLst/>
          </a:prstGeom>
        </p:spPr>
        <p:txBody>
          <a:bodyPr anchor="ctr"/>
          <a:lstStyle>
            <a:lvl1pPr algn="r">
              <a:defRPr sz="1500" b="0">
                <a:latin typeface="Campton Light" panose="020B0004020102020203" pitchFamily="34" charset="0"/>
              </a:defRPr>
            </a:lvl1pPr>
          </a:lstStyle>
          <a:p>
            <a:fld id="{8C6B96FD-4AFF-42BE-940E-365E288D41F3}" type="slidenum">
              <a:rPr lang="en-US" altLang="ko-KR" smtClean="0"/>
              <a:pPr/>
              <a:t>‹#›</a:t>
            </a:fld>
            <a:endParaRPr lang="ko-KR" altLang="en-US" dirty="0"/>
          </a:p>
        </p:txBody>
      </p:sp>
      <p:sp>
        <p:nvSpPr>
          <p:cNvPr id="10" name="SUB HEADER">
            <a:extLst>
              <a:ext uri="{FF2B5EF4-FFF2-40B4-BE49-F238E27FC236}">
                <a16:creationId xmlns:a16="http://schemas.microsoft.com/office/drawing/2014/main" xmlns="" id="{0274EED8-CBCA-BC4D-B80A-0A4671817D95}"/>
              </a:ext>
            </a:extLst>
          </p:cNvPr>
          <p:cNvSpPr txBox="1"/>
          <p:nvPr userDrawn="1"/>
        </p:nvSpPr>
        <p:spPr>
          <a:xfrm>
            <a:off x="3597965" y="598636"/>
            <a:ext cx="1211706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2100" dirty="0">
                <a:solidFill>
                  <a:srgbClr val="989AA2"/>
                </a:solidFill>
                <a:latin typeface="나눔스퀘어 Bold" panose="020B0600000101010101" pitchFamily="50" charset="-127"/>
                <a:ea typeface="나눔스퀘어 Bold" panose="020B0600000101010101" pitchFamily="50" charset="-127"/>
              </a:rPr>
              <a:t>산출물 관리 시스템</a:t>
            </a:r>
            <a:r>
              <a:rPr lang="en-US" altLang="ko-KR" sz="2100" dirty="0">
                <a:solidFill>
                  <a:srgbClr val="989AA2"/>
                </a:solidFill>
                <a:latin typeface="나눔스퀘어 Bold" panose="020B0600000101010101" pitchFamily="50" charset="-127"/>
                <a:ea typeface="나눔스퀘어 Bold" panose="020B0600000101010101" pitchFamily="50" charset="-127"/>
              </a:rPr>
              <a:t> ┃ </a:t>
            </a:r>
            <a:r>
              <a:rPr lang="ko-KR" altLang="en-US" sz="2100" dirty="0" smtClean="0">
                <a:solidFill>
                  <a:srgbClr val="989AA2"/>
                </a:solidFill>
                <a:latin typeface="나눔스퀘어 Bold" panose="020B0600000101010101" pitchFamily="50" charset="-127"/>
                <a:ea typeface="나눔스퀘어 Bold" panose="020B0600000101010101" pitchFamily="50" charset="-127"/>
              </a:rPr>
              <a:t>검수보고</a:t>
            </a:r>
            <a:endParaRPr lang="en-US" altLang="ko-KR" sz="2100" dirty="0">
              <a:solidFill>
                <a:srgbClr val="989AA2"/>
              </a:solidFill>
              <a:latin typeface="나눔스퀘어 Bold" panose="020B0600000101010101" pitchFamily="50" charset="-127"/>
              <a:ea typeface="나눔스퀘어 Bold" panose="020B0600000101010101" pitchFamily="50" charset="-127"/>
            </a:endParaRPr>
          </a:p>
        </p:txBody>
      </p:sp>
      <p:pic>
        <p:nvPicPr>
          <p:cNvPr id="12" name="Picture 2">
            <a:extLst>
              <a:ext uri="{FF2B5EF4-FFF2-40B4-BE49-F238E27FC236}">
                <a16:creationId xmlns:a16="http://schemas.microsoft.com/office/drawing/2014/main" xmlns="" id="{BBCC15F3-E480-E34A-8D21-7401FF7DF3AD}"/>
              </a:ext>
            </a:extLst>
          </p:cNvPr>
          <p:cNvPicPr>
            <a:picLocks noChangeAspect="1"/>
          </p:cNvPicPr>
          <p:nvPr userDrawn="1"/>
        </p:nvPicPr>
        <p:blipFill>
          <a:blip r:embed="rId2"/>
          <a:stretch>
            <a:fillRect/>
          </a:stretch>
        </p:blipFill>
        <p:spPr>
          <a:xfrm>
            <a:off x="504000" y="557913"/>
            <a:ext cx="2794000" cy="457200"/>
          </a:xfrm>
          <a:prstGeom prst="rect">
            <a:avLst/>
          </a:prstGeom>
        </p:spPr>
      </p:pic>
    </p:spTree>
    <p:extLst>
      <p:ext uri="{BB962C8B-B14F-4D97-AF65-F5344CB8AC3E}">
        <p14:creationId xmlns:p14="http://schemas.microsoft.com/office/powerpoint/2010/main" val="463788574"/>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내지_국문">
    <p:spTree>
      <p:nvGrpSpPr>
        <p:cNvPr id="1" name=""/>
        <p:cNvGrpSpPr/>
        <p:nvPr/>
      </p:nvGrpSpPr>
      <p:grpSpPr>
        <a:xfrm>
          <a:off x="0" y="0"/>
          <a:ext cx="0" cy="0"/>
          <a:chOff x="0" y="0"/>
          <a:chExt cx="0" cy="0"/>
        </a:xfrm>
      </p:grpSpPr>
      <p:sp>
        <p:nvSpPr>
          <p:cNvPr id="11" name="CONFIDENTIAL"/>
          <p:cNvSpPr txBox="1"/>
          <p:nvPr userDrawn="1"/>
        </p:nvSpPr>
        <p:spPr>
          <a:xfrm>
            <a:off x="16337113" y="653946"/>
            <a:ext cx="1396216" cy="265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lgn="r" defTabSz="2438338">
              <a:lnSpc>
                <a:spcPct val="90000"/>
              </a:lnSpc>
              <a:spcBef>
                <a:spcPts val="4500"/>
              </a:spcBef>
              <a:defRPr sz="2400" b="0">
                <a:solidFill>
                  <a:srgbClr val="D0423F"/>
                </a:solidFill>
                <a:latin typeface="Campton Bold"/>
                <a:ea typeface="Campton Bold"/>
                <a:cs typeface="Campton Bold"/>
                <a:sym typeface="Campton Bold"/>
              </a:defRPr>
            </a:lvl1pPr>
          </a:lstStyle>
          <a:p>
            <a:r>
              <a:rPr sz="1350" dirty="0">
                <a:solidFill>
                  <a:srgbClr val="E23137"/>
                </a:solidFill>
                <a:latin typeface="Campton Medium" panose="020B0004020102020203" pitchFamily="34" charset="0"/>
              </a:rPr>
              <a:t>CONFIDENTIAL</a:t>
            </a:r>
          </a:p>
        </p:txBody>
      </p:sp>
      <p:sp>
        <p:nvSpPr>
          <p:cNvPr id="6" name="SUB HEADER"/>
          <p:cNvSpPr txBox="1"/>
          <p:nvPr userDrawn="1"/>
        </p:nvSpPr>
        <p:spPr>
          <a:xfrm>
            <a:off x="504000" y="12884132"/>
            <a:ext cx="809234"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en-US" sz="2100" dirty="0">
                <a:solidFill>
                  <a:srgbClr val="989AA2"/>
                </a:solidFill>
                <a:latin typeface="Campton Medium" panose="020B0004020102020203" pitchFamily="34" charset="0"/>
                <a:ea typeface="NanumSquare" panose="020B0600000101010101" pitchFamily="34" charset="-127"/>
              </a:rPr>
              <a:t>01</a:t>
            </a:r>
          </a:p>
        </p:txBody>
      </p:sp>
      <p:sp>
        <p:nvSpPr>
          <p:cNvPr id="7" name="SUB HEADER"/>
          <p:cNvSpPr txBox="1"/>
          <p:nvPr userDrawn="1"/>
        </p:nvSpPr>
        <p:spPr>
          <a:xfrm>
            <a:off x="1769657" y="12884131"/>
            <a:ext cx="12818030"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2100" dirty="0">
                <a:solidFill>
                  <a:srgbClr val="989AA2"/>
                </a:solidFill>
                <a:latin typeface="나눔스퀘어 Bold" panose="020B0600000101010101" pitchFamily="50" charset="-127"/>
                <a:ea typeface="나눔스퀘어 Bold" panose="020B0600000101010101" pitchFamily="50" charset="-127"/>
              </a:rPr>
              <a:t>타이틀</a:t>
            </a:r>
            <a:endParaRPr lang="en-US" sz="2100" dirty="0">
              <a:solidFill>
                <a:srgbClr val="989AA2"/>
              </a:solidFill>
              <a:latin typeface="나눔스퀘어 Bold" panose="020B0600000101010101" pitchFamily="50" charset="-127"/>
              <a:ea typeface="나눔스퀘어 Bold" panose="020B0600000101010101" pitchFamily="50" charset="-127"/>
            </a:endParaRPr>
          </a:p>
        </p:txBody>
      </p:sp>
      <p:sp>
        <p:nvSpPr>
          <p:cNvPr id="8" name="Slide Number"/>
          <p:cNvSpPr txBox="1">
            <a:spLocks noGrp="1"/>
          </p:cNvSpPr>
          <p:nvPr>
            <p:ph type="sldNum" sz="quarter" idx="2"/>
          </p:nvPr>
        </p:nvSpPr>
        <p:spPr>
          <a:xfrm>
            <a:off x="14587687" y="12938761"/>
            <a:ext cx="3145643" cy="290857"/>
          </a:xfrm>
          <a:prstGeom prst="rect">
            <a:avLst/>
          </a:prstGeom>
        </p:spPr>
        <p:txBody>
          <a:bodyPr anchor="ctr"/>
          <a:lstStyle>
            <a:lvl1pPr algn="r">
              <a:defRPr sz="1500" b="0">
                <a:latin typeface="Campton Light" panose="020B0004020102020203" pitchFamily="34" charset="0"/>
              </a:defRPr>
            </a:lvl1pPr>
          </a:lstStyle>
          <a:p>
            <a:fld id="{8C6B96FD-4AFF-42BE-940E-365E288D41F3}" type="slidenum">
              <a:rPr lang="en-US" altLang="ko-KR" smtClean="0"/>
              <a:pPr/>
              <a:t>‹#›</a:t>
            </a:fld>
            <a:endParaRPr lang="ko-KR" altLang="en-US" dirty="0"/>
          </a:p>
        </p:txBody>
      </p:sp>
      <p:sp>
        <p:nvSpPr>
          <p:cNvPr id="9" name="SUB HEADER">
            <a:extLst>
              <a:ext uri="{FF2B5EF4-FFF2-40B4-BE49-F238E27FC236}">
                <a16:creationId xmlns:a16="http://schemas.microsoft.com/office/drawing/2014/main" xmlns="" id="{BAE7926E-C774-494A-AF79-92B2BC135030}"/>
              </a:ext>
            </a:extLst>
          </p:cNvPr>
          <p:cNvSpPr txBox="1"/>
          <p:nvPr userDrawn="1"/>
        </p:nvSpPr>
        <p:spPr>
          <a:xfrm>
            <a:off x="3578086" y="603758"/>
            <a:ext cx="12136947"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pPr marL="0" marR="0" indent="0" algn="l" defTabSz="2438338" rtl="0" eaLnBrk="1" fontAlgn="auto" latinLnBrk="0" hangingPunct="0">
              <a:lnSpc>
                <a:spcPct val="100000"/>
              </a:lnSpc>
              <a:spcBef>
                <a:spcPts val="0"/>
              </a:spcBef>
              <a:spcAft>
                <a:spcPts val="0"/>
              </a:spcAft>
              <a:buClrTx/>
              <a:buSzTx/>
              <a:buFontTx/>
              <a:buNone/>
              <a:tabLst/>
              <a:defRPr/>
            </a:pPr>
            <a:r>
              <a:rPr lang="ko-KR" altLang="en-US" sz="2100" dirty="0">
                <a:solidFill>
                  <a:srgbClr val="989AA2"/>
                </a:solidFill>
                <a:latin typeface="나눔스퀘어 Bold" panose="020B0600000101010101" pitchFamily="50" charset="-127"/>
                <a:ea typeface="나눔스퀘어 Bold" panose="020B0600000101010101" pitchFamily="50" charset="-127"/>
              </a:rPr>
              <a:t>산출물 관리 시스템</a:t>
            </a:r>
            <a:r>
              <a:rPr lang="en-US" altLang="ko-KR" sz="2100" dirty="0">
                <a:solidFill>
                  <a:srgbClr val="989AA2"/>
                </a:solidFill>
                <a:latin typeface="나눔스퀘어 Bold" panose="020B0600000101010101" pitchFamily="50" charset="-127"/>
                <a:ea typeface="나눔스퀘어 Bold" panose="020B0600000101010101" pitchFamily="50" charset="-127"/>
              </a:rPr>
              <a:t> </a:t>
            </a:r>
            <a:r>
              <a:rPr lang="en-US" altLang="ko-KR" sz="2100" dirty="0" smtClean="0">
                <a:solidFill>
                  <a:srgbClr val="989AA2"/>
                </a:solidFill>
                <a:latin typeface="나눔스퀘어 Bold" panose="020B0600000101010101" pitchFamily="50" charset="-127"/>
                <a:ea typeface="나눔스퀘어 Bold" panose="020B0600000101010101" pitchFamily="50" charset="-127"/>
              </a:rPr>
              <a:t>┃</a:t>
            </a:r>
            <a:r>
              <a:rPr lang="ko-KR" altLang="en-US" sz="2100" baseline="0" dirty="0" smtClean="0">
                <a:solidFill>
                  <a:srgbClr val="989AA2"/>
                </a:solidFill>
                <a:latin typeface="나눔스퀘어 Bold" panose="020B0600000101010101" pitchFamily="50" charset="-127"/>
                <a:ea typeface="나눔스퀘어 Bold" panose="020B0600000101010101" pitchFamily="50" charset="-127"/>
              </a:rPr>
              <a:t>검수</a:t>
            </a:r>
            <a:r>
              <a:rPr lang="ko-KR" altLang="en-US" sz="2100" dirty="0" smtClean="0">
                <a:solidFill>
                  <a:srgbClr val="989AA2"/>
                </a:solidFill>
                <a:latin typeface="나눔스퀘어 Bold" panose="020B0600000101010101" pitchFamily="50" charset="-127"/>
                <a:ea typeface="나눔스퀘어 Bold" panose="020B0600000101010101" pitchFamily="50" charset="-127"/>
              </a:rPr>
              <a:t>보고</a:t>
            </a:r>
            <a:endParaRPr lang="en-US" altLang="ko-KR" sz="2100" dirty="0">
              <a:solidFill>
                <a:srgbClr val="989AA2"/>
              </a:solidFill>
              <a:latin typeface="나눔스퀘어 Bold" panose="020B0600000101010101" pitchFamily="50" charset="-127"/>
              <a:ea typeface="나눔스퀘어 Bold" panose="020B0600000101010101" pitchFamily="50" charset="-127"/>
            </a:endParaRPr>
          </a:p>
        </p:txBody>
      </p:sp>
      <p:pic>
        <p:nvPicPr>
          <p:cNvPr id="12" name="Picture 2">
            <a:extLst>
              <a:ext uri="{FF2B5EF4-FFF2-40B4-BE49-F238E27FC236}">
                <a16:creationId xmlns:a16="http://schemas.microsoft.com/office/drawing/2014/main" xmlns="" id="{58278590-A7FF-524C-9261-B12D5DE1E257}"/>
              </a:ext>
            </a:extLst>
          </p:cNvPr>
          <p:cNvPicPr>
            <a:picLocks noChangeAspect="1"/>
          </p:cNvPicPr>
          <p:nvPr userDrawn="1"/>
        </p:nvPicPr>
        <p:blipFill>
          <a:blip r:embed="rId2"/>
          <a:stretch>
            <a:fillRect/>
          </a:stretch>
        </p:blipFill>
        <p:spPr>
          <a:xfrm>
            <a:off x="504000" y="557913"/>
            <a:ext cx="2794000" cy="457200"/>
          </a:xfrm>
          <a:prstGeom prst="rect">
            <a:avLst/>
          </a:prstGeom>
        </p:spPr>
      </p:pic>
    </p:spTree>
    <p:extLst>
      <p:ext uri="{BB962C8B-B14F-4D97-AF65-F5344CB8AC3E}">
        <p14:creationId xmlns:p14="http://schemas.microsoft.com/office/powerpoint/2010/main" val="78662720"/>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제목">
    <p:spTree>
      <p:nvGrpSpPr>
        <p:cNvPr id="1" name=""/>
        <p:cNvGrpSpPr/>
        <p:nvPr/>
      </p:nvGrpSpPr>
      <p:grpSpPr>
        <a:xfrm>
          <a:off x="0" y="0"/>
          <a:ext cx="0" cy="0"/>
          <a:chOff x="0" y="0"/>
          <a:chExt cx="0" cy="0"/>
        </a:xfrm>
      </p:grpSpPr>
      <p:sp>
        <p:nvSpPr>
          <p:cNvPr id="7" name="CONFIDENTIAL"/>
          <p:cNvSpPr txBox="1"/>
          <p:nvPr userDrawn="1"/>
        </p:nvSpPr>
        <p:spPr>
          <a:xfrm>
            <a:off x="16337113" y="653946"/>
            <a:ext cx="1396216" cy="265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lgn="r" defTabSz="2438338">
              <a:lnSpc>
                <a:spcPct val="90000"/>
              </a:lnSpc>
              <a:spcBef>
                <a:spcPts val="4500"/>
              </a:spcBef>
              <a:defRPr sz="2400" b="0">
                <a:solidFill>
                  <a:srgbClr val="D0423F"/>
                </a:solidFill>
                <a:latin typeface="Campton Bold"/>
                <a:ea typeface="Campton Bold"/>
                <a:cs typeface="Campton Bold"/>
                <a:sym typeface="Campton Bold"/>
              </a:defRPr>
            </a:lvl1pPr>
          </a:lstStyle>
          <a:p>
            <a:r>
              <a:rPr sz="1350" dirty="0">
                <a:solidFill>
                  <a:srgbClr val="E23137"/>
                </a:solidFill>
                <a:latin typeface="Campton Medium" panose="020B0004020102020203" pitchFamily="34" charset="0"/>
              </a:rPr>
              <a:t>CONFIDENTIAL</a:t>
            </a:r>
          </a:p>
        </p:txBody>
      </p:sp>
      <p:sp>
        <p:nvSpPr>
          <p:cNvPr id="9" name="SUB HEADER"/>
          <p:cNvSpPr txBox="1"/>
          <p:nvPr userDrawn="1"/>
        </p:nvSpPr>
        <p:spPr>
          <a:xfrm>
            <a:off x="504000" y="3062751"/>
            <a:ext cx="17280000"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t">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en-US" altLang="ko-KR" sz="6000" dirty="0">
                <a:solidFill>
                  <a:srgbClr val="151826"/>
                </a:solidFill>
                <a:latin typeface="Campton Book" panose="020B0004020102020203" pitchFamily="34" charset="0"/>
                <a:ea typeface="NanumSquare" panose="020B0600000101010101" pitchFamily="34" charset="-127"/>
              </a:rPr>
              <a:t>End of</a:t>
            </a:r>
          </a:p>
          <a:p>
            <a:r>
              <a:rPr lang="en-US" altLang="ko-KR" sz="6000" dirty="0">
                <a:solidFill>
                  <a:srgbClr val="151826"/>
                </a:solidFill>
                <a:latin typeface="Campton Book" panose="020B0004020102020203" pitchFamily="34" charset="0"/>
                <a:ea typeface="NanumSquare" panose="020B0600000101010101" pitchFamily="34" charset="-127"/>
              </a:rPr>
              <a:t>Documentation</a:t>
            </a:r>
          </a:p>
        </p:txBody>
      </p:sp>
      <p:pic>
        <p:nvPicPr>
          <p:cNvPr id="5" name="Picture 2">
            <a:extLst>
              <a:ext uri="{FF2B5EF4-FFF2-40B4-BE49-F238E27FC236}">
                <a16:creationId xmlns:a16="http://schemas.microsoft.com/office/drawing/2014/main" xmlns="" id="{A7E0B8F9-CBD7-A148-ABA6-389BD232C5FE}"/>
              </a:ext>
            </a:extLst>
          </p:cNvPr>
          <p:cNvPicPr>
            <a:picLocks noChangeAspect="1"/>
          </p:cNvPicPr>
          <p:nvPr userDrawn="1"/>
        </p:nvPicPr>
        <p:blipFill>
          <a:blip r:embed="rId2"/>
          <a:stretch>
            <a:fillRect/>
          </a:stretch>
        </p:blipFill>
        <p:spPr>
          <a:xfrm>
            <a:off x="504000" y="557913"/>
            <a:ext cx="2794000" cy="457200"/>
          </a:xfrm>
          <a:prstGeom prst="rect">
            <a:avLst/>
          </a:prstGeom>
        </p:spPr>
      </p:pic>
    </p:spTree>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5" r:id="rId2"/>
    <p:sldLayoutId id="2147483667" r:id="rId3"/>
    <p:sldLayoutId id="2147483668" r:id="rId4"/>
    <p:sldLayoutId id="2147483669" r:id="rId5"/>
    <p:sldLayoutId id="2147483666" r:id="rId6"/>
    <p:sldLayoutId id="2147483664" r:id="rId7"/>
  </p:sldLayoutIdLst>
  <p:transition spd="med"/>
  <p:timing>
    <p:tnLst>
      <p:par>
        <p:cTn id="1" dur="indefinite" restart="never" nodeType="tmRoot"/>
      </p:par>
    </p:tnLst>
  </p:timing>
  <p:hf hdr="0" ftr="0" dt="0"/>
  <p:txStyles>
    <p:titleStyle>
      <a:lvl1pPr marL="0" marR="0" indent="0" algn="l" defTabSz="870644" rtl="0" latinLnBrk="0">
        <a:lnSpc>
          <a:spcPct val="80000"/>
        </a:lnSpc>
        <a:spcBef>
          <a:spcPts val="0"/>
        </a:spcBef>
        <a:spcAft>
          <a:spcPts val="0"/>
        </a:spcAft>
        <a:buClrTx/>
        <a:buSzTx/>
        <a:buFontTx/>
        <a:buNone/>
        <a:tabLst/>
        <a:defRPr sz="9975" b="1" i="0" u="none" strike="noStrike" cap="all" spc="-499" baseline="0">
          <a:solidFill>
            <a:srgbClr val="000000"/>
          </a:solidFill>
          <a:uFillTx/>
          <a:latin typeface="+mn-lt"/>
          <a:ea typeface="+mn-ea"/>
          <a:cs typeface="+mn-cs"/>
          <a:sym typeface="Avenir Next Regular"/>
        </a:defRPr>
      </a:lvl1pPr>
      <a:lvl2pPr marL="0" marR="0" indent="0" algn="l" defTabSz="870644" rtl="0" latinLnBrk="0">
        <a:lnSpc>
          <a:spcPct val="80000"/>
        </a:lnSpc>
        <a:spcBef>
          <a:spcPts val="0"/>
        </a:spcBef>
        <a:spcAft>
          <a:spcPts val="0"/>
        </a:spcAft>
        <a:buClrTx/>
        <a:buSzTx/>
        <a:buFontTx/>
        <a:buNone/>
        <a:tabLst/>
        <a:defRPr sz="9975" b="1" i="0" u="none" strike="noStrike" cap="all" spc="-499" baseline="0">
          <a:solidFill>
            <a:srgbClr val="000000"/>
          </a:solidFill>
          <a:uFillTx/>
          <a:latin typeface="+mn-lt"/>
          <a:ea typeface="+mn-ea"/>
          <a:cs typeface="+mn-cs"/>
          <a:sym typeface="Avenir Next Regular"/>
        </a:defRPr>
      </a:lvl2pPr>
      <a:lvl3pPr marL="0" marR="0" indent="0" algn="l" defTabSz="870644" rtl="0" latinLnBrk="0">
        <a:lnSpc>
          <a:spcPct val="80000"/>
        </a:lnSpc>
        <a:spcBef>
          <a:spcPts val="0"/>
        </a:spcBef>
        <a:spcAft>
          <a:spcPts val="0"/>
        </a:spcAft>
        <a:buClrTx/>
        <a:buSzTx/>
        <a:buFontTx/>
        <a:buNone/>
        <a:tabLst/>
        <a:defRPr sz="9975" b="1" i="0" u="none" strike="noStrike" cap="all" spc="-499" baseline="0">
          <a:solidFill>
            <a:srgbClr val="000000"/>
          </a:solidFill>
          <a:uFillTx/>
          <a:latin typeface="+mn-lt"/>
          <a:ea typeface="+mn-ea"/>
          <a:cs typeface="+mn-cs"/>
          <a:sym typeface="Avenir Next Regular"/>
        </a:defRPr>
      </a:lvl3pPr>
      <a:lvl4pPr marL="0" marR="0" indent="0" algn="l" defTabSz="870644" rtl="0" latinLnBrk="0">
        <a:lnSpc>
          <a:spcPct val="80000"/>
        </a:lnSpc>
        <a:spcBef>
          <a:spcPts val="0"/>
        </a:spcBef>
        <a:spcAft>
          <a:spcPts val="0"/>
        </a:spcAft>
        <a:buClrTx/>
        <a:buSzTx/>
        <a:buFontTx/>
        <a:buNone/>
        <a:tabLst/>
        <a:defRPr sz="9975" b="1" i="0" u="none" strike="noStrike" cap="all" spc="-499" baseline="0">
          <a:solidFill>
            <a:srgbClr val="000000"/>
          </a:solidFill>
          <a:uFillTx/>
          <a:latin typeface="+mn-lt"/>
          <a:ea typeface="+mn-ea"/>
          <a:cs typeface="+mn-cs"/>
          <a:sym typeface="Avenir Next Regular"/>
        </a:defRPr>
      </a:lvl4pPr>
      <a:lvl5pPr marL="0" marR="0" indent="0" algn="l" defTabSz="870644" rtl="0" latinLnBrk="0">
        <a:lnSpc>
          <a:spcPct val="80000"/>
        </a:lnSpc>
        <a:spcBef>
          <a:spcPts val="0"/>
        </a:spcBef>
        <a:spcAft>
          <a:spcPts val="0"/>
        </a:spcAft>
        <a:buClrTx/>
        <a:buSzTx/>
        <a:buFontTx/>
        <a:buNone/>
        <a:tabLst/>
        <a:defRPr sz="9975" b="1" i="0" u="none" strike="noStrike" cap="all" spc="-499" baseline="0">
          <a:solidFill>
            <a:srgbClr val="000000"/>
          </a:solidFill>
          <a:uFillTx/>
          <a:latin typeface="+mn-lt"/>
          <a:ea typeface="+mn-ea"/>
          <a:cs typeface="+mn-cs"/>
          <a:sym typeface="Avenir Next Regular"/>
        </a:defRPr>
      </a:lvl5pPr>
      <a:lvl6pPr marL="0" marR="0" indent="0" algn="l" defTabSz="870644" rtl="0" latinLnBrk="0">
        <a:lnSpc>
          <a:spcPct val="80000"/>
        </a:lnSpc>
        <a:spcBef>
          <a:spcPts val="0"/>
        </a:spcBef>
        <a:spcAft>
          <a:spcPts val="0"/>
        </a:spcAft>
        <a:buClrTx/>
        <a:buSzTx/>
        <a:buFontTx/>
        <a:buNone/>
        <a:tabLst/>
        <a:defRPr sz="9975" b="1" i="0" u="none" strike="noStrike" cap="all" spc="-499" baseline="0">
          <a:solidFill>
            <a:srgbClr val="000000"/>
          </a:solidFill>
          <a:uFillTx/>
          <a:latin typeface="+mn-lt"/>
          <a:ea typeface="+mn-ea"/>
          <a:cs typeface="+mn-cs"/>
          <a:sym typeface="Avenir Next Regular"/>
        </a:defRPr>
      </a:lvl6pPr>
      <a:lvl7pPr marL="0" marR="0" indent="0" algn="l" defTabSz="870644" rtl="0" latinLnBrk="0">
        <a:lnSpc>
          <a:spcPct val="80000"/>
        </a:lnSpc>
        <a:spcBef>
          <a:spcPts val="0"/>
        </a:spcBef>
        <a:spcAft>
          <a:spcPts val="0"/>
        </a:spcAft>
        <a:buClrTx/>
        <a:buSzTx/>
        <a:buFontTx/>
        <a:buNone/>
        <a:tabLst/>
        <a:defRPr sz="9975" b="1" i="0" u="none" strike="noStrike" cap="all" spc="-499" baseline="0">
          <a:solidFill>
            <a:srgbClr val="000000"/>
          </a:solidFill>
          <a:uFillTx/>
          <a:latin typeface="+mn-lt"/>
          <a:ea typeface="+mn-ea"/>
          <a:cs typeface="+mn-cs"/>
          <a:sym typeface="Avenir Next Regular"/>
        </a:defRPr>
      </a:lvl7pPr>
      <a:lvl8pPr marL="0" marR="0" indent="0" algn="l" defTabSz="870644" rtl="0" latinLnBrk="0">
        <a:lnSpc>
          <a:spcPct val="80000"/>
        </a:lnSpc>
        <a:spcBef>
          <a:spcPts val="0"/>
        </a:spcBef>
        <a:spcAft>
          <a:spcPts val="0"/>
        </a:spcAft>
        <a:buClrTx/>
        <a:buSzTx/>
        <a:buFontTx/>
        <a:buNone/>
        <a:tabLst/>
        <a:defRPr sz="9975" b="1" i="0" u="none" strike="noStrike" cap="all" spc="-499" baseline="0">
          <a:solidFill>
            <a:srgbClr val="000000"/>
          </a:solidFill>
          <a:uFillTx/>
          <a:latin typeface="+mn-lt"/>
          <a:ea typeface="+mn-ea"/>
          <a:cs typeface="+mn-cs"/>
          <a:sym typeface="Avenir Next Regular"/>
        </a:defRPr>
      </a:lvl8pPr>
      <a:lvl9pPr marL="0" marR="0" indent="0" algn="l" defTabSz="870644" rtl="0" latinLnBrk="0">
        <a:lnSpc>
          <a:spcPct val="80000"/>
        </a:lnSpc>
        <a:spcBef>
          <a:spcPts val="0"/>
        </a:spcBef>
        <a:spcAft>
          <a:spcPts val="0"/>
        </a:spcAft>
        <a:buClrTx/>
        <a:buSzTx/>
        <a:buFontTx/>
        <a:buNone/>
        <a:tabLst/>
        <a:defRPr sz="9975" b="1" i="0" u="none" strike="noStrike" cap="all" spc="-499" baseline="0">
          <a:solidFill>
            <a:srgbClr val="000000"/>
          </a:solidFill>
          <a:uFillTx/>
          <a:latin typeface="+mn-lt"/>
          <a:ea typeface="+mn-ea"/>
          <a:cs typeface="+mn-cs"/>
          <a:sym typeface="Avenir Next Regular"/>
        </a:defRPr>
      </a:lvl9pPr>
    </p:titleStyle>
    <p:bodyStyle>
      <a:lvl1pPr marL="0" marR="0" indent="0" algn="l" defTabSz="438150" rtl="0" latinLnBrk="0">
        <a:lnSpc>
          <a:spcPct val="100000"/>
        </a:lnSpc>
        <a:spcBef>
          <a:spcPts val="0"/>
        </a:spcBef>
        <a:spcAft>
          <a:spcPts val="0"/>
        </a:spcAft>
        <a:buClrTx/>
        <a:buSzTx/>
        <a:buFontTx/>
        <a:buNone/>
        <a:tabLst/>
        <a:defRPr sz="2625" b="1" i="0" u="none" strike="noStrike" cap="all" spc="-78" baseline="0">
          <a:solidFill>
            <a:srgbClr val="000000"/>
          </a:solidFill>
          <a:uFillTx/>
          <a:latin typeface="AvenirNext-DemiBold"/>
          <a:ea typeface="AvenirNext-DemiBold"/>
          <a:cs typeface="AvenirNext-DemiBold"/>
          <a:sym typeface="AvenirNext-DemiBold"/>
        </a:defRPr>
      </a:lvl1pPr>
      <a:lvl2pPr marL="0" marR="0" indent="0" algn="l" defTabSz="438150" rtl="0" latinLnBrk="0">
        <a:lnSpc>
          <a:spcPct val="100000"/>
        </a:lnSpc>
        <a:spcBef>
          <a:spcPts val="0"/>
        </a:spcBef>
        <a:spcAft>
          <a:spcPts val="0"/>
        </a:spcAft>
        <a:buClrTx/>
        <a:buSzTx/>
        <a:buFontTx/>
        <a:buNone/>
        <a:tabLst/>
        <a:defRPr sz="2625" b="1" i="0" u="none" strike="noStrike" cap="all" spc="-78" baseline="0">
          <a:solidFill>
            <a:srgbClr val="000000"/>
          </a:solidFill>
          <a:uFillTx/>
          <a:latin typeface="AvenirNext-DemiBold"/>
          <a:ea typeface="AvenirNext-DemiBold"/>
          <a:cs typeface="AvenirNext-DemiBold"/>
          <a:sym typeface="AvenirNext-DemiBold"/>
        </a:defRPr>
      </a:lvl2pPr>
      <a:lvl3pPr marL="0" marR="0" indent="0" algn="l" defTabSz="438150" rtl="0" latinLnBrk="0">
        <a:lnSpc>
          <a:spcPct val="100000"/>
        </a:lnSpc>
        <a:spcBef>
          <a:spcPts val="0"/>
        </a:spcBef>
        <a:spcAft>
          <a:spcPts val="0"/>
        </a:spcAft>
        <a:buClrTx/>
        <a:buSzTx/>
        <a:buFontTx/>
        <a:buNone/>
        <a:tabLst/>
        <a:defRPr sz="2625" b="1" i="0" u="none" strike="noStrike" cap="all" spc="-78" baseline="0">
          <a:solidFill>
            <a:srgbClr val="000000"/>
          </a:solidFill>
          <a:uFillTx/>
          <a:latin typeface="AvenirNext-DemiBold"/>
          <a:ea typeface="AvenirNext-DemiBold"/>
          <a:cs typeface="AvenirNext-DemiBold"/>
          <a:sym typeface="AvenirNext-DemiBold"/>
        </a:defRPr>
      </a:lvl3pPr>
      <a:lvl4pPr marL="0" marR="0" indent="0" algn="l" defTabSz="438150" rtl="0" latinLnBrk="0">
        <a:lnSpc>
          <a:spcPct val="100000"/>
        </a:lnSpc>
        <a:spcBef>
          <a:spcPts val="0"/>
        </a:spcBef>
        <a:spcAft>
          <a:spcPts val="0"/>
        </a:spcAft>
        <a:buClrTx/>
        <a:buSzTx/>
        <a:buFontTx/>
        <a:buNone/>
        <a:tabLst/>
        <a:defRPr sz="2625" b="1" i="0" u="none" strike="noStrike" cap="all" spc="-78" baseline="0">
          <a:solidFill>
            <a:srgbClr val="000000"/>
          </a:solidFill>
          <a:uFillTx/>
          <a:latin typeface="AvenirNext-DemiBold"/>
          <a:ea typeface="AvenirNext-DemiBold"/>
          <a:cs typeface="AvenirNext-DemiBold"/>
          <a:sym typeface="AvenirNext-DemiBold"/>
        </a:defRPr>
      </a:lvl4pPr>
      <a:lvl5pPr marL="0" marR="0" indent="0" algn="l" defTabSz="438150" rtl="0" latinLnBrk="0">
        <a:lnSpc>
          <a:spcPct val="100000"/>
        </a:lnSpc>
        <a:spcBef>
          <a:spcPts val="0"/>
        </a:spcBef>
        <a:spcAft>
          <a:spcPts val="0"/>
        </a:spcAft>
        <a:buClrTx/>
        <a:buSzTx/>
        <a:buFontTx/>
        <a:buNone/>
        <a:tabLst/>
        <a:defRPr sz="2625" b="1" i="0" u="none" strike="noStrike" cap="all" spc="-78" baseline="0">
          <a:solidFill>
            <a:srgbClr val="000000"/>
          </a:solidFill>
          <a:uFillTx/>
          <a:latin typeface="AvenirNext-DemiBold"/>
          <a:ea typeface="AvenirNext-DemiBold"/>
          <a:cs typeface="AvenirNext-DemiBold"/>
          <a:sym typeface="AvenirNext-DemiBold"/>
        </a:defRPr>
      </a:lvl5pPr>
      <a:lvl6pPr marL="0" marR="0" indent="0" algn="l" defTabSz="438150" rtl="0" latinLnBrk="0">
        <a:lnSpc>
          <a:spcPct val="100000"/>
        </a:lnSpc>
        <a:spcBef>
          <a:spcPts val="0"/>
        </a:spcBef>
        <a:spcAft>
          <a:spcPts val="0"/>
        </a:spcAft>
        <a:buClrTx/>
        <a:buSzTx/>
        <a:buFontTx/>
        <a:buNone/>
        <a:tabLst/>
        <a:defRPr sz="2625" b="1" i="0" u="none" strike="noStrike" cap="all" spc="-78" baseline="0">
          <a:solidFill>
            <a:srgbClr val="000000"/>
          </a:solidFill>
          <a:uFillTx/>
          <a:latin typeface="AvenirNext-DemiBold"/>
          <a:ea typeface="AvenirNext-DemiBold"/>
          <a:cs typeface="AvenirNext-DemiBold"/>
          <a:sym typeface="AvenirNext-DemiBold"/>
        </a:defRPr>
      </a:lvl6pPr>
      <a:lvl7pPr marL="0" marR="0" indent="0" algn="l" defTabSz="438150" rtl="0" latinLnBrk="0">
        <a:lnSpc>
          <a:spcPct val="100000"/>
        </a:lnSpc>
        <a:spcBef>
          <a:spcPts val="0"/>
        </a:spcBef>
        <a:spcAft>
          <a:spcPts val="0"/>
        </a:spcAft>
        <a:buClrTx/>
        <a:buSzTx/>
        <a:buFontTx/>
        <a:buNone/>
        <a:tabLst/>
        <a:defRPr sz="2625" b="1" i="0" u="none" strike="noStrike" cap="all" spc="-78" baseline="0">
          <a:solidFill>
            <a:srgbClr val="000000"/>
          </a:solidFill>
          <a:uFillTx/>
          <a:latin typeface="AvenirNext-DemiBold"/>
          <a:ea typeface="AvenirNext-DemiBold"/>
          <a:cs typeface="AvenirNext-DemiBold"/>
          <a:sym typeface="AvenirNext-DemiBold"/>
        </a:defRPr>
      </a:lvl7pPr>
      <a:lvl8pPr marL="0" marR="0" indent="0" algn="l" defTabSz="438150" rtl="0" latinLnBrk="0">
        <a:lnSpc>
          <a:spcPct val="100000"/>
        </a:lnSpc>
        <a:spcBef>
          <a:spcPts val="0"/>
        </a:spcBef>
        <a:spcAft>
          <a:spcPts val="0"/>
        </a:spcAft>
        <a:buClrTx/>
        <a:buSzTx/>
        <a:buFontTx/>
        <a:buNone/>
        <a:tabLst/>
        <a:defRPr sz="2625" b="1" i="0" u="none" strike="noStrike" cap="all" spc="-78" baseline="0">
          <a:solidFill>
            <a:srgbClr val="000000"/>
          </a:solidFill>
          <a:uFillTx/>
          <a:latin typeface="AvenirNext-DemiBold"/>
          <a:ea typeface="AvenirNext-DemiBold"/>
          <a:cs typeface="AvenirNext-DemiBold"/>
          <a:sym typeface="AvenirNext-DemiBold"/>
        </a:defRPr>
      </a:lvl8pPr>
      <a:lvl9pPr marL="0" marR="0" indent="0" algn="l" defTabSz="438150" rtl="0" latinLnBrk="0">
        <a:lnSpc>
          <a:spcPct val="100000"/>
        </a:lnSpc>
        <a:spcBef>
          <a:spcPts val="0"/>
        </a:spcBef>
        <a:spcAft>
          <a:spcPts val="0"/>
        </a:spcAft>
        <a:buClrTx/>
        <a:buSzTx/>
        <a:buFontTx/>
        <a:buNone/>
        <a:tabLst/>
        <a:defRPr sz="2625" b="1" i="0" u="none" strike="noStrike" cap="all" spc="-78" baseline="0">
          <a:solidFill>
            <a:srgbClr val="000000"/>
          </a:solidFill>
          <a:uFillTx/>
          <a:latin typeface="AvenirNext-DemiBold"/>
          <a:ea typeface="AvenirNext-DemiBold"/>
          <a:cs typeface="AvenirNext-DemiBold"/>
          <a:sym typeface="AvenirNext-DemiBold"/>
        </a:defRPr>
      </a:lvl9pPr>
    </p:bodyStyle>
    <p:otherStyle>
      <a:lvl1pPr marL="0" marR="0" indent="0" algn="ctr" defTabSz="2571686" rtl="0" latinLnBrk="0">
        <a:lnSpc>
          <a:spcPct val="100000"/>
        </a:lnSpc>
        <a:spcBef>
          <a:spcPts val="2475"/>
        </a:spcBef>
        <a:spcAft>
          <a:spcPts val="0"/>
        </a:spcAft>
        <a:buClrTx/>
        <a:buSzTx/>
        <a:buFontTx/>
        <a:buNone/>
        <a:tabLst/>
        <a:defRPr sz="1500" b="0" i="0" u="none" strike="noStrike" cap="none" spc="0" baseline="0">
          <a:solidFill>
            <a:schemeClr val="tx1"/>
          </a:solidFill>
          <a:uFillTx/>
          <a:latin typeface="+mn-lt"/>
          <a:ea typeface="+mn-ea"/>
          <a:cs typeface="+mn-cs"/>
          <a:sym typeface="Avenir Next Regular"/>
        </a:defRPr>
      </a:lvl1pPr>
      <a:lvl2pPr marL="0" marR="0" indent="0" algn="ctr" defTabSz="2571686" rtl="0" latinLnBrk="0">
        <a:lnSpc>
          <a:spcPct val="100000"/>
        </a:lnSpc>
        <a:spcBef>
          <a:spcPts val="2475"/>
        </a:spcBef>
        <a:spcAft>
          <a:spcPts val="0"/>
        </a:spcAft>
        <a:buClrTx/>
        <a:buSzTx/>
        <a:buFontTx/>
        <a:buNone/>
        <a:tabLst/>
        <a:defRPr sz="1500" b="0" i="0" u="none" strike="noStrike" cap="none" spc="0" baseline="0">
          <a:solidFill>
            <a:schemeClr val="tx1"/>
          </a:solidFill>
          <a:uFillTx/>
          <a:latin typeface="+mn-lt"/>
          <a:ea typeface="+mn-ea"/>
          <a:cs typeface="+mn-cs"/>
          <a:sym typeface="Avenir Next Regular"/>
        </a:defRPr>
      </a:lvl2pPr>
      <a:lvl3pPr marL="0" marR="0" indent="0" algn="ctr" defTabSz="2571686" rtl="0" latinLnBrk="0">
        <a:lnSpc>
          <a:spcPct val="100000"/>
        </a:lnSpc>
        <a:spcBef>
          <a:spcPts val="2475"/>
        </a:spcBef>
        <a:spcAft>
          <a:spcPts val="0"/>
        </a:spcAft>
        <a:buClrTx/>
        <a:buSzTx/>
        <a:buFontTx/>
        <a:buNone/>
        <a:tabLst/>
        <a:defRPr sz="1500" b="0" i="0" u="none" strike="noStrike" cap="none" spc="0" baseline="0">
          <a:solidFill>
            <a:schemeClr val="tx1"/>
          </a:solidFill>
          <a:uFillTx/>
          <a:latin typeface="+mn-lt"/>
          <a:ea typeface="+mn-ea"/>
          <a:cs typeface="+mn-cs"/>
          <a:sym typeface="Avenir Next Regular"/>
        </a:defRPr>
      </a:lvl3pPr>
      <a:lvl4pPr marL="0" marR="0" indent="0" algn="ctr" defTabSz="2571686" rtl="0" latinLnBrk="0">
        <a:lnSpc>
          <a:spcPct val="100000"/>
        </a:lnSpc>
        <a:spcBef>
          <a:spcPts val="2475"/>
        </a:spcBef>
        <a:spcAft>
          <a:spcPts val="0"/>
        </a:spcAft>
        <a:buClrTx/>
        <a:buSzTx/>
        <a:buFontTx/>
        <a:buNone/>
        <a:tabLst/>
        <a:defRPr sz="1500" b="0" i="0" u="none" strike="noStrike" cap="none" spc="0" baseline="0">
          <a:solidFill>
            <a:schemeClr val="tx1"/>
          </a:solidFill>
          <a:uFillTx/>
          <a:latin typeface="+mn-lt"/>
          <a:ea typeface="+mn-ea"/>
          <a:cs typeface="+mn-cs"/>
          <a:sym typeface="Avenir Next Regular"/>
        </a:defRPr>
      </a:lvl4pPr>
      <a:lvl5pPr marL="0" marR="0" indent="0" algn="ctr" defTabSz="2571686" rtl="0" latinLnBrk="0">
        <a:lnSpc>
          <a:spcPct val="100000"/>
        </a:lnSpc>
        <a:spcBef>
          <a:spcPts val="2475"/>
        </a:spcBef>
        <a:spcAft>
          <a:spcPts val="0"/>
        </a:spcAft>
        <a:buClrTx/>
        <a:buSzTx/>
        <a:buFontTx/>
        <a:buNone/>
        <a:tabLst/>
        <a:defRPr sz="1500" b="0" i="0" u="none" strike="noStrike" cap="none" spc="0" baseline="0">
          <a:solidFill>
            <a:schemeClr val="tx1"/>
          </a:solidFill>
          <a:uFillTx/>
          <a:latin typeface="+mn-lt"/>
          <a:ea typeface="+mn-ea"/>
          <a:cs typeface="+mn-cs"/>
          <a:sym typeface="Avenir Next Regular"/>
        </a:defRPr>
      </a:lvl5pPr>
      <a:lvl6pPr marL="0" marR="0" indent="0" algn="ctr" defTabSz="2571686" rtl="0" latinLnBrk="0">
        <a:lnSpc>
          <a:spcPct val="100000"/>
        </a:lnSpc>
        <a:spcBef>
          <a:spcPts val="2475"/>
        </a:spcBef>
        <a:spcAft>
          <a:spcPts val="0"/>
        </a:spcAft>
        <a:buClrTx/>
        <a:buSzTx/>
        <a:buFontTx/>
        <a:buNone/>
        <a:tabLst/>
        <a:defRPr sz="1500" b="0" i="0" u="none" strike="noStrike" cap="none" spc="0" baseline="0">
          <a:solidFill>
            <a:schemeClr val="tx1"/>
          </a:solidFill>
          <a:uFillTx/>
          <a:latin typeface="+mn-lt"/>
          <a:ea typeface="+mn-ea"/>
          <a:cs typeface="+mn-cs"/>
          <a:sym typeface="Avenir Next Regular"/>
        </a:defRPr>
      </a:lvl6pPr>
      <a:lvl7pPr marL="0" marR="0" indent="0" algn="ctr" defTabSz="2571686" rtl="0" latinLnBrk="0">
        <a:lnSpc>
          <a:spcPct val="100000"/>
        </a:lnSpc>
        <a:spcBef>
          <a:spcPts val="2475"/>
        </a:spcBef>
        <a:spcAft>
          <a:spcPts val="0"/>
        </a:spcAft>
        <a:buClrTx/>
        <a:buSzTx/>
        <a:buFontTx/>
        <a:buNone/>
        <a:tabLst/>
        <a:defRPr sz="1500" b="0" i="0" u="none" strike="noStrike" cap="none" spc="0" baseline="0">
          <a:solidFill>
            <a:schemeClr val="tx1"/>
          </a:solidFill>
          <a:uFillTx/>
          <a:latin typeface="+mn-lt"/>
          <a:ea typeface="+mn-ea"/>
          <a:cs typeface="+mn-cs"/>
          <a:sym typeface="Avenir Next Regular"/>
        </a:defRPr>
      </a:lvl7pPr>
      <a:lvl8pPr marL="0" marR="0" indent="0" algn="ctr" defTabSz="2571686" rtl="0" latinLnBrk="0">
        <a:lnSpc>
          <a:spcPct val="100000"/>
        </a:lnSpc>
        <a:spcBef>
          <a:spcPts val="2475"/>
        </a:spcBef>
        <a:spcAft>
          <a:spcPts val="0"/>
        </a:spcAft>
        <a:buClrTx/>
        <a:buSzTx/>
        <a:buFontTx/>
        <a:buNone/>
        <a:tabLst/>
        <a:defRPr sz="1500" b="0" i="0" u="none" strike="noStrike" cap="none" spc="0" baseline="0">
          <a:solidFill>
            <a:schemeClr val="tx1"/>
          </a:solidFill>
          <a:uFillTx/>
          <a:latin typeface="+mn-lt"/>
          <a:ea typeface="+mn-ea"/>
          <a:cs typeface="+mn-cs"/>
          <a:sym typeface="Avenir Next Regular"/>
        </a:defRPr>
      </a:lvl8pPr>
      <a:lvl9pPr marL="0" marR="0" indent="0" algn="ctr" defTabSz="2571686" rtl="0" latinLnBrk="0">
        <a:lnSpc>
          <a:spcPct val="100000"/>
        </a:lnSpc>
        <a:spcBef>
          <a:spcPts val="2475"/>
        </a:spcBef>
        <a:spcAft>
          <a:spcPts val="0"/>
        </a:spcAft>
        <a:buClrTx/>
        <a:buSzTx/>
        <a:buFontTx/>
        <a:buNone/>
        <a:tabLst/>
        <a:defRPr sz="1500" b="0" i="0" u="none" strike="noStrike" cap="none" spc="0" baseline="0">
          <a:solidFill>
            <a:schemeClr val="tx1"/>
          </a:solidFill>
          <a:uFillTx/>
          <a:latin typeface="+mn-lt"/>
          <a:ea typeface="+mn-ea"/>
          <a:cs typeface="+mn-cs"/>
          <a:sym typeface="Avenir Next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8E64E067-21CA-8841-AC15-43FDEAA76855}"/>
              </a:ext>
            </a:extLst>
          </p:cNvPr>
          <p:cNvGrpSpPr/>
          <p:nvPr/>
        </p:nvGrpSpPr>
        <p:grpSpPr>
          <a:xfrm>
            <a:off x="504000" y="12146110"/>
            <a:ext cx="17280000" cy="774148"/>
            <a:chOff x="504000" y="10773582"/>
            <a:chExt cx="17280000" cy="774148"/>
          </a:xfrm>
        </p:grpSpPr>
        <p:sp>
          <p:nvSpPr>
            <p:cNvPr id="2" name="2020년 12월 20일"/>
            <p:cNvSpPr txBox="1"/>
            <p:nvPr/>
          </p:nvSpPr>
          <p:spPr>
            <a:xfrm>
              <a:off x="504000" y="11157174"/>
              <a:ext cx="17280000" cy="390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defTabSz="2438338">
                <a:lnSpc>
                  <a:spcPct val="90000"/>
                </a:lnSpc>
                <a:spcBef>
                  <a:spcPts val="4500"/>
                </a:spcBef>
                <a:defRPr sz="3000" b="0">
                  <a:solidFill>
                    <a:srgbClr val="FFFFFF"/>
                  </a:solidFill>
                  <a:latin typeface="Campton Medium"/>
                  <a:ea typeface="Campton Medium"/>
                  <a:cs typeface="Campton Medium"/>
                  <a:sym typeface="Campton Medium"/>
                </a:defRPr>
              </a:lvl1pPr>
            </a:lstStyle>
            <a:p>
              <a:r>
                <a:rPr lang="en-US" sz="2250" dirty="0" smtClean="0">
                  <a:solidFill>
                    <a:srgbClr val="151826"/>
                  </a:solidFill>
                  <a:latin typeface="Campton Medium" panose="020B0004020102020203" pitchFamily="34" charset="0"/>
                  <a:ea typeface="NanumSquare" panose="020B0600000101010101" pitchFamily="34" charset="-127"/>
                </a:rPr>
                <a:t>Apr. 11, </a:t>
              </a:r>
              <a:r>
                <a:rPr lang="en-US" sz="2250" dirty="0">
                  <a:solidFill>
                    <a:srgbClr val="151826"/>
                  </a:solidFill>
                  <a:latin typeface="Campton Medium" panose="020B0004020102020203" pitchFamily="34" charset="0"/>
                  <a:ea typeface="NanumSquare" panose="020B0600000101010101" pitchFamily="34" charset="-127"/>
                </a:rPr>
                <a:t>2024</a:t>
              </a:r>
              <a:endParaRPr sz="2250" dirty="0">
                <a:solidFill>
                  <a:srgbClr val="151826"/>
                </a:solidFill>
                <a:latin typeface="Campton Medium" panose="020B0004020102020203" pitchFamily="34" charset="0"/>
                <a:ea typeface="NanumSquare" panose="020B0600000101010101" pitchFamily="34" charset="-127"/>
              </a:endParaRPr>
            </a:p>
          </p:txBody>
        </p:sp>
        <p:sp>
          <p:nvSpPr>
            <p:cNvPr id="3" name="마케팅팀"/>
            <p:cNvSpPr txBox="1"/>
            <p:nvPr/>
          </p:nvSpPr>
          <p:spPr>
            <a:xfrm>
              <a:off x="504000" y="10773582"/>
              <a:ext cx="17280000" cy="292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defTabSz="2438338">
                <a:lnSpc>
                  <a:spcPct val="50000"/>
                </a:lnSpc>
                <a:spcBef>
                  <a:spcPts val="4500"/>
                </a:spcBef>
                <a:defRPr sz="3000">
                  <a:solidFill>
                    <a:srgbClr val="FFFFFF"/>
                  </a:solidFill>
                  <a:latin typeface="Helvetica"/>
                  <a:ea typeface="Helvetica"/>
                  <a:cs typeface="Helvetica"/>
                  <a:sym typeface="Helvetica"/>
                </a:defRPr>
              </a:lvl1pPr>
            </a:lstStyle>
            <a:p>
              <a:r>
                <a:rPr lang="ko-KR" altLang="en-US" sz="2250" b="0" dirty="0">
                  <a:solidFill>
                    <a:srgbClr val="151826"/>
                  </a:solidFill>
                  <a:latin typeface="Campton Medium" panose="020B0004020102020203" pitchFamily="34" charset="0"/>
                  <a:ea typeface="NanumSquare" panose="020B0600000101010101" pitchFamily="34" charset="-127"/>
                </a:rPr>
                <a:t>연계플랫폼 사업</a:t>
              </a:r>
              <a:r>
                <a:rPr lang="en-US" altLang="ko-KR" sz="2250" b="0" dirty="0">
                  <a:solidFill>
                    <a:srgbClr val="151826"/>
                  </a:solidFill>
                  <a:latin typeface="Campton Medium" panose="020B0004020102020203" pitchFamily="34" charset="0"/>
                  <a:ea typeface="NanumSquare" panose="020B0600000101010101" pitchFamily="34" charset="-127"/>
                </a:rPr>
                <a:t>2</a:t>
              </a:r>
              <a:r>
                <a:rPr lang="ko-KR" altLang="en-US" sz="2250" b="0" dirty="0">
                  <a:solidFill>
                    <a:srgbClr val="151826"/>
                  </a:solidFill>
                  <a:latin typeface="Campton Medium" panose="020B0004020102020203" pitchFamily="34" charset="0"/>
                  <a:ea typeface="NanumSquare" panose="020B0600000101010101" pitchFamily="34" charset="-127"/>
                </a:rPr>
                <a:t>팀</a:t>
              </a:r>
              <a:endParaRPr sz="2250" b="0" dirty="0">
                <a:solidFill>
                  <a:srgbClr val="151826"/>
                </a:solidFill>
                <a:latin typeface="Campton Medium" panose="020B0004020102020203" pitchFamily="34" charset="0"/>
                <a:ea typeface="NanumSquare" panose="020B0600000101010101" pitchFamily="34" charset="-127"/>
              </a:endParaRPr>
            </a:p>
          </p:txBody>
        </p:sp>
      </p:grpSp>
      <p:sp>
        <p:nvSpPr>
          <p:cNvPr id="5" name="SUB HEADER"/>
          <p:cNvSpPr txBox="1"/>
          <p:nvPr/>
        </p:nvSpPr>
        <p:spPr>
          <a:xfrm>
            <a:off x="504000" y="5368494"/>
            <a:ext cx="17280000" cy="1000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6000" dirty="0" smtClean="0">
                <a:solidFill>
                  <a:srgbClr val="151826"/>
                </a:solidFill>
                <a:latin typeface="Campton Medium" panose="020B0004020102020203" pitchFamily="34" charset="0"/>
                <a:ea typeface="NanumSquare" panose="020B0600000101010101" pitchFamily="34" charset="-127"/>
              </a:rPr>
              <a:t>검수보고</a:t>
            </a:r>
            <a:endParaRPr lang="en-US" sz="6000" dirty="0">
              <a:solidFill>
                <a:srgbClr val="151826"/>
              </a:solidFill>
              <a:latin typeface="Campton Medium" panose="020B0004020102020203" pitchFamily="34" charset="0"/>
              <a:ea typeface="NanumSquare" panose="020B0600000101010101" pitchFamily="34" charset="-127"/>
            </a:endParaRPr>
          </a:p>
        </p:txBody>
      </p:sp>
      <p:sp>
        <p:nvSpPr>
          <p:cNvPr id="6" name="MAIN HEADER"/>
          <p:cNvSpPr txBox="1"/>
          <p:nvPr/>
        </p:nvSpPr>
        <p:spPr>
          <a:xfrm>
            <a:off x="504000" y="4025701"/>
            <a:ext cx="17280000" cy="14619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spAutoFit/>
          </a:bodyPr>
          <a:lstStyle>
            <a:lvl1pPr defTabSz="2438338">
              <a:spcBef>
                <a:spcPts val="0"/>
              </a:spcBef>
              <a:defRPr sz="12000" b="0">
                <a:solidFill>
                  <a:srgbClr val="FFFFFF"/>
                </a:solidFill>
                <a:latin typeface="Campton Bold"/>
                <a:ea typeface="Campton Bold"/>
                <a:cs typeface="Campton Bold"/>
                <a:sym typeface="Campton Bold"/>
              </a:defRPr>
            </a:lvl1pPr>
          </a:lstStyle>
          <a:p>
            <a:r>
              <a:rPr lang="ko-KR" altLang="en-US" sz="9000" dirty="0">
                <a:solidFill>
                  <a:srgbClr val="151826"/>
                </a:solidFill>
                <a:latin typeface="Campton Book" panose="020B0004020102020203" pitchFamily="34" charset="0"/>
                <a:ea typeface="NanumSquare ExtraBold" panose="020B0600000101010101" pitchFamily="34" charset="-127"/>
              </a:rPr>
              <a:t>산출물 관리 시스템</a:t>
            </a:r>
            <a:endParaRPr lang="en-US" sz="9000" dirty="0">
              <a:solidFill>
                <a:srgbClr val="151826"/>
              </a:solidFill>
              <a:latin typeface="Campton Book" panose="020B0004020102020203" pitchFamily="34" charset="0"/>
              <a:ea typeface="NanumSquare ExtraBold" panose="020B0600000101010101" pitchFamily="34" charset="-127"/>
            </a:endParaRPr>
          </a:p>
        </p:txBody>
      </p:sp>
      <p:pic>
        <p:nvPicPr>
          <p:cNvPr id="7" name="Picture 6">
            <a:extLst>
              <a:ext uri="{FF2B5EF4-FFF2-40B4-BE49-F238E27FC236}">
                <a16:creationId xmlns:a16="http://schemas.microsoft.com/office/drawing/2014/main" xmlns="" id="{548246A3-2C30-364F-AD6D-FF33048BA727}"/>
              </a:ext>
            </a:extLst>
          </p:cNvPr>
          <p:cNvPicPr>
            <a:picLocks noChangeAspect="1"/>
          </p:cNvPicPr>
          <p:nvPr/>
        </p:nvPicPr>
        <p:blipFill>
          <a:blip r:embed="rId2"/>
          <a:stretch>
            <a:fillRect/>
          </a:stretch>
        </p:blipFill>
        <p:spPr>
          <a:xfrm>
            <a:off x="10100896" y="6858000"/>
            <a:ext cx="6850673" cy="6091142"/>
          </a:xfrm>
          <a:prstGeom prst="rect">
            <a:avLst/>
          </a:prstGeom>
        </p:spPr>
      </p:pic>
    </p:spTree>
    <p:extLst>
      <p:ext uri="{BB962C8B-B14F-4D97-AF65-F5344CB8AC3E}">
        <p14:creationId xmlns:p14="http://schemas.microsoft.com/office/powerpoint/2010/main" val="2645931609"/>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10</a:t>
            </a:fld>
            <a:endParaRPr lang="ko-KR" altLang="en-US" dirty="0"/>
          </a:p>
        </p:txBody>
      </p:sp>
      <p:sp>
        <p:nvSpPr>
          <p:cNvPr id="4" name="SUB HEADER"/>
          <p:cNvSpPr txBox="1"/>
          <p:nvPr/>
        </p:nvSpPr>
        <p:spPr>
          <a:xfrm>
            <a:off x="504000" y="1800000"/>
            <a:ext cx="17280000" cy="654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산출물 </a:t>
            </a:r>
            <a:r>
              <a:rPr lang="ko-KR" altLang="en-US" sz="3750" dirty="0" smtClean="0">
                <a:solidFill>
                  <a:srgbClr val="151826"/>
                </a:solidFill>
                <a:latin typeface="Campton Book" panose="020B0004020102020203" pitchFamily="34" charset="0"/>
                <a:ea typeface="NanumSquare" panose="020B0600000101010101" pitchFamily="34" charset="-127"/>
              </a:rPr>
              <a:t>목록 관리 추가</a:t>
            </a:r>
            <a:r>
              <a:rPr lang="en-US" altLang="ko-KR" sz="3750" dirty="0" smtClean="0">
                <a:solidFill>
                  <a:srgbClr val="151826"/>
                </a:solidFill>
                <a:latin typeface="Campton Book" panose="020B0004020102020203" pitchFamily="34" charset="0"/>
                <a:ea typeface="NanumSquare" panose="020B0600000101010101" pitchFamily="34" charset="-127"/>
              </a:rPr>
              <a:t>, </a:t>
            </a:r>
            <a:r>
              <a:rPr lang="ko-KR" altLang="en-US" sz="3750" dirty="0" smtClean="0">
                <a:solidFill>
                  <a:srgbClr val="151826"/>
                </a:solidFill>
                <a:latin typeface="Campton Book" panose="020B0004020102020203" pitchFamily="34" charset="0"/>
                <a:ea typeface="NanumSquare" panose="020B0600000101010101" pitchFamily="34" charset="-127"/>
              </a:rPr>
              <a:t>수정</a:t>
            </a:r>
            <a:r>
              <a:rPr lang="en-US" altLang="ko-KR" sz="3750" dirty="0" smtClean="0">
                <a:solidFill>
                  <a:srgbClr val="151826"/>
                </a:solidFill>
                <a:latin typeface="Campton Book" panose="020B0004020102020203" pitchFamily="34" charset="0"/>
                <a:ea typeface="NanumSquare" panose="020B0600000101010101" pitchFamily="34" charset="-127"/>
              </a:rPr>
              <a:t>,</a:t>
            </a:r>
            <a:r>
              <a:rPr lang="ko-KR" altLang="en-US" sz="3750" dirty="0" smtClean="0">
                <a:solidFill>
                  <a:srgbClr val="151826"/>
                </a:solidFill>
                <a:latin typeface="Campton Book" panose="020B0004020102020203" pitchFamily="34" charset="0"/>
                <a:ea typeface="NanumSquare" panose="020B0600000101010101" pitchFamily="34" charset="-127"/>
              </a:rPr>
              <a:t> 삭제 </a:t>
            </a:r>
            <a:r>
              <a:rPr lang="ko-KR" altLang="en-US" sz="3750" dirty="0" smtClean="0">
                <a:solidFill>
                  <a:srgbClr val="151826"/>
                </a:solidFill>
                <a:latin typeface="Campton Book" panose="020B0004020102020203" pitchFamily="34" charset="0"/>
                <a:ea typeface="NanumSquare" panose="020B0600000101010101" pitchFamily="34" charset="-127"/>
              </a:rPr>
              <a:t>시연</a:t>
            </a:r>
            <a:endParaRPr lang="en-US" altLang="ko-KR" sz="3750" dirty="0" smtClean="0">
              <a:solidFill>
                <a:srgbClr val="151826"/>
              </a:solidFill>
              <a:latin typeface="Campton Book" panose="020B0004020102020203" pitchFamily="34" charset="0"/>
              <a:ea typeface="NanumSquare" panose="020B0600000101010101" pitchFamily="34" charset="-127"/>
            </a:endParaRPr>
          </a:p>
        </p:txBody>
      </p:sp>
      <p:pic>
        <p:nvPicPr>
          <p:cNvPr id="3" name="그림 2"/>
          <p:cNvPicPr>
            <a:picLocks noChangeAspect="1"/>
          </p:cNvPicPr>
          <p:nvPr/>
        </p:nvPicPr>
        <p:blipFill>
          <a:blip r:embed="rId2"/>
          <a:stretch>
            <a:fillRect/>
          </a:stretch>
        </p:blipFill>
        <p:spPr>
          <a:xfrm>
            <a:off x="1491915" y="3392095"/>
            <a:ext cx="15304169" cy="8608595"/>
          </a:xfrm>
          <a:prstGeom prst="rect">
            <a:avLst/>
          </a:prstGeom>
          <a:ln>
            <a:solidFill>
              <a:schemeClr val="tx1"/>
            </a:solidFill>
          </a:ln>
        </p:spPr>
      </p:pic>
    </p:spTree>
    <p:extLst>
      <p:ext uri="{BB962C8B-B14F-4D97-AF65-F5344CB8AC3E}">
        <p14:creationId xmlns:p14="http://schemas.microsoft.com/office/powerpoint/2010/main" val="133246336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11</a:t>
            </a:fld>
            <a:endParaRPr lang="ko-KR" altLang="en-US" dirty="0"/>
          </a:p>
        </p:txBody>
      </p:sp>
      <p:sp>
        <p:nvSpPr>
          <p:cNvPr id="4" name="SUB HEADER"/>
          <p:cNvSpPr txBox="1"/>
          <p:nvPr/>
        </p:nvSpPr>
        <p:spPr>
          <a:xfrm>
            <a:off x="504000" y="1800000"/>
            <a:ext cx="17280000" cy="654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산출물 </a:t>
            </a:r>
            <a:r>
              <a:rPr lang="ko-KR" altLang="en-US" sz="3750" dirty="0" smtClean="0">
                <a:solidFill>
                  <a:srgbClr val="151826"/>
                </a:solidFill>
                <a:latin typeface="Campton Book" panose="020B0004020102020203" pitchFamily="34" charset="0"/>
                <a:ea typeface="NanumSquare" panose="020B0600000101010101" pitchFamily="34" charset="-127"/>
              </a:rPr>
              <a:t>등록</a:t>
            </a:r>
            <a:r>
              <a:rPr lang="en-US" altLang="ko-KR" sz="3750" dirty="0" smtClean="0">
                <a:solidFill>
                  <a:srgbClr val="151826"/>
                </a:solidFill>
                <a:latin typeface="Campton Book" panose="020B0004020102020203" pitchFamily="34" charset="0"/>
                <a:ea typeface="NanumSquare" panose="020B0600000101010101" pitchFamily="34" charset="-127"/>
              </a:rPr>
              <a:t>,</a:t>
            </a:r>
            <a:r>
              <a:rPr lang="ko-KR" altLang="en-US" sz="3750" dirty="0" smtClean="0">
                <a:solidFill>
                  <a:srgbClr val="151826"/>
                </a:solidFill>
                <a:latin typeface="Campton Book" panose="020B0004020102020203" pitchFamily="34" charset="0"/>
                <a:ea typeface="NanumSquare" panose="020B0600000101010101" pitchFamily="34" charset="-127"/>
              </a:rPr>
              <a:t> 삭제 </a:t>
            </a:r>
            <a:r>
              <a:rPr lang="ko-KR" altLang="en-US" sz="3750" dirty="0" smtClean="0">
                <a:solidFill>
                  <a:srgbClr val="151826"/>
                </a:solidFill>
                <a:latin typeface="Campton Book" panose="020B0004020102020203" pitchFamily="34" charset="0"/>
                <a:ea typeface="NanumSquare" panose="020B0600000101010101" pitchFamily="34" charset="-127"/>
              </a:rPr>
              <a:t>시연</a:t>
            </a:r>
            <a:endParaRPr lang="en-US" altLang="ko-KR" sz="3750" dirty="0" smtClean="0">
              <a:solidFill>
                <a:srgbClr val="151826"/>
              </a:solidFill>
              <a:latin typeface="Campton Book" panose="020B0004020102020203" pitchFamily="34" charset="0"/>
              <a:ea typeface="NanumSquare" panose="020B0600000101010101" pitchFamily="34" charset="-127"/>
            </a:endParaRPr>
          </a:p>
        </p:txBody>
      </p:sp>
      <p:pic>
        <p:nvPicPr>
          <p:cNvPr id="7" name="그림 6"/>
          <p:cNvPicPr>
            <a:picLocks noChangeAspect="1"/>
          </p:cNvPicPr>
          <p:nvPr/>
        </p:nvPicPr>
        <p:blipFill>
          <a:blip r:embed="rId2"/>
          <a:stretch>
            <a:fillRect/>
          </a:stretch>
        </p:blipFill>
        <p:spPr>
          <a:xfrm>
            <a:off x="1058779" y="3148456"/>
            <a:ext cx="16170441" cy="9095873"/>
          </a:xfrm>
          <a:prstGeom prst="rect">
            <a:avLst/>
          </a:prstGeom>
          <a:ln>
            <a:solidFill>
              <a:schemeClr val="tx1"/>
            </a:solidFill>
          </a:ln>
        </p:spPr>
      </p:pic>
    </p:spTree>
    <p:extLst>
      <p:ext uri="{BB962C8B-B14F-4D97-AF65-F5344CB8AC3E}">
        <p14:creationId xmlns:p14="http://schemas.microsoft.com/office/powerpoint/2010/main" val="150643898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12</a:t>
            </a:fld>
            <a:endParaRPr lang="ko-KR" altLang="en-US" dirty="0"/>
          </a:p>
        </p:txBody>
      </p:sp>
      <p:sp>
        <p:nvSpPr>
          <p:cNvPr id="4" name="SUB HEADER"/>
          <p:cNvSpPr txBox="1"/>
          <p:nvPr/>
        </p:nvSpPr>
        <p:spPr>
          <a:xfrm>
            <a:off x="504000" y="1800000"/>
            <a:ext cx="17280000" cy="654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프로젝트 검수 시연</a:t>
            </a:r>
            <a:endParaRPr lang="en-US" altLang="ko-KR" sz="3750" dirty="0" smtClean="0">
              <a:solidFill>
                <a:srgbClr val="151826"/>
              </a:solidFill>
              <a:latin typeface="Campton Book" panose="020B0004020102020203" pitchFamily="34" charset="0"/>
              <a:ea typeface="NanumSquare" panose="020B0600000101010101" pitchFamily="34" charset="-127"/>
            </a:endParaRPr>
          </a:p>
        </p:txBody>
      </p:sp>
      <p:pic>
        <p:nvPicPr>
          <p:cNvPr id="3" name="그림 2"/>
          <p:cNvPicPr>
            <a:picLocks noChangeAspect="1"/>
          </p:cNvPicPr>
          <p:nvPr/>
        </p:nvPicPr>
        <p:blipFill>
          <a:blip r:embed="rId2"/>
          <a:stretch>
            <a:fillRect/>
          </a:stretch>
        </p:blipFill>
        <p:spPr>
          <a:xfrm>
            <a:off x="1598156" y="3451856"/>
            <a:ext cx="15091687" cy="8489074"/>
          </a:xfrm>
          <a:prstGeom prst="rect">
            <a:avLst/>
          </a:prstGeom>
          <a:ln>
            <a:solidFill>
              <a:schemeClr val="tx1"/>
            </a:solidFill>
          </a:ln>
        </p:spPr>
      </p:pic>
    </p:spTree>
    <p:extLst>
      <p:ext uri="{BB962C8B-B14F-4D97-AF65-F5344CB8AC3E}">
        <p14:creationId xmlns:p14="http://schemas.microsoft.com/office/powerpoint/2010/main" val="361901644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13</a:t>
            </a:fld>
            <a:endParaRPr lang="ko-KR" altLang="en-US" dirty="0"/>
          </a:p>
        </p:txBody>
      </p:sp>
      <p:sp>
        <p:nvSpPr>
          <p:cNvPr id="4" name="SUB HEADER"/>
          <p:cNvSpPr txBox="1"/>
          <p:nvPr/>
        </p:nvSpPr>
        <p:spPr>
          <a:xfrm>
            <a:off x="504000" y="1800000"/>
            <a:ext cx="17280000" cy="654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산출물 다운로드</a:t>
            </a:r>
            <a:endParaRPr lang="en-US" altLang="ko-KR" sz="3750" dirty="0" smtClean="0">
              <a:solidFill>
                <a:srgbClr val="151826"/>
              </a:solidFill>
              <a:latin typeface="Campton Book" panose="020B0004020102020203" pitchFamily="34" charset="0"/>
              <a:ea typeface="NanumSquare" panose="020B0600000101010101" pitchFamily="34" charset="-127"/>
            </a:endParaRPr>
          </a:p>
        </p:txBody>
      </p:sp>
      <p:pic>
        <p:nvPicPr>
          <p:cNvPr id="5" name="그림 4"/>
          <p:cNvPicPr>
            <a:picLocks noChangeAspect="1"/>
          </p:cNvPicPr>
          <p:nvPr/>
        </p:nvPicPr>
        <p:blipFill>
          <a:blip r:embed="rId2"/>
          <a:stretch>
            <a:fillRect/>
          </a:stretch>
        </p:blipFill>
        <p:spPr>
          <a:xfrm>
            <a:off x="1427747" y="3360020"/>
            <a:ext cx="15432505" cy="8672746"/>
          </a:xfrm>
          <a:prstGeom prst="rect">
            <a:avLst/>
          </a:prstGeom>
          <a:ln>
            <a:solidFill>
              <a:schemeClr val="tx1"/>
            </a:solidFill>
          </a:ln>
        </p:spPr>
      </p:pic>
    </p:spTree>
    <p:extLst>
      <p:ext uri="{BB962C8B-B14F-4D97-AF65-F5344CB8AC3E}">
        <p14:creationId xmlns:p14="http://schemas.microsoft.com/office/powerpoint/2010/main" val="337711268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 HEADER"/>
          <p:cNvSpPr txBox="1"/>
          <p:nvPr/>
        </p:nvSpPr>
        <p:spPr>
          <a:xfrm>
            <a:off x="504000" y="6357863"/>
            <a:ext cx="1349120" cy="1000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en-US" sz="6000" dirty="0" smtClean="0">
                <a:solidFill>
                  <a:schemeClr val="bg1"/>
                </a:solidFill>
                <a:latin typeface="Campton Medium" panose="020B0004020102020203" pitchFamily="34" charset="0"/>
                <a:ea typeface="NanumSquare" panose="020B0600000101010101" pitchFamily="34" charset="-127"/>
              </a:rPr>
              <a:t>02</a:t>
            </a:r>
            <a:endParaRPr lang="en-US" sz="6000" dirty="0">
              <a:solidFill>
                <a:schemeClr val="bg1"/>
              </a:solidFill>
              <a:latin typeface="Campton Medium" panose="020B0004020102020203" pitchFamily="34" charset="0"/>
              <a:ea typeface="NanumSquare" panose="020B0600000101010101" pitchFamily="34" charset="-127"/>
            </a:endParaRPr>
          </a:p>
        </p:txBody>
      </p:sp>
      <p:sp>
        <p:nvSpPr>
          <p:cNvPr id="3" name="SUB HEADER"/>
          <p:cNvSpPr txBox="1"/>
          <p:nvPr/>
        </p:nvSpPr>
        <p:spPr>
          <a:xfrm>
            <a:off x="2991256" y="6357863"/>
            <a:ext cx="14792744" cy="1000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6000" dirty="0" smtClean="0">
                <a:solidFill>
                  <a:schemeClr val="bg1"/>
                </a:solidFill>
                <a:latin typeface="나눔스퀘어 ExtraBold" panose="020B0600000101010101" pitchFamily="50" charset="-127"/>
                <a:ea typeface="나눔스퀘어 ExtraBold" panose="020B0600000101010101" pitchFamily="50" charset="-127"/>
              </a:rPr>
              <a:t>산출물</a:t>
            </a:r>
            <a:endParaRPr lang="en-US" altLang="ko-KR" sz="6000" dirty="0">
              <a:solidFill>
                <a:schemeClr val="bg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171372273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15</a:t>
            </a:fld>
            <a:endParaRPr lang="ko-KR" altLang="en-US" dirty="0"/>
          </a:p>
        </p:txBody>
      </p:sp>
      <p:sp>
        <p:nvSpPr>
          <p:cNvPr id="10" name="SUB HEADER"/>
          <p:cNvSpPr txBox="1"/>
          <p:nvPr/>
        </p:nvSpPr>
        <p:spPr>
          <a:xfrm>
            <a:off x="504000" y="1800000"/>
            <a:ext cx="17280000" cy="65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작성한 산출물</a:t>
            </a:r>
            <a:endParaRPr lang="en-US" sz="3750" dirty="0">
              <a:solidFill>
                <a:srgbClr val="151826"/>
              </a:solidFill>
              <a:latin typeface="Campton Book" panose="020B0004020102020203" pitchFamily="34" charset="0"/>
              <a:ea typeface="NanumSquare" panose="020B0600000101010101" pitchFamily="34" charset="-127"/>
            </a:endParaRPr>
          </a:p>
        </p:txBody>
      </p:sp>
      <p:graphicFrame>
        <p:nvGraphicFramePr>
          <p:cNvPr id="5" name="표 4"/>
          <p:cNvGraphicFramePr>
            <a:graphicFrameLocks noGrp="1"/>
          </p:cNvGraphicFramePr>
          <p:nvPr>
            <p:extLst>
              <p:ext uri="{D42A27DB-BD31-4B8C-83A1-F6EECF244321}">
                <p14:modId xmlns:p14="http://schemas.microsoft.com/office/powerpoint/2010/main" val="282448187"/>
              </p:ext>
            </p:extLst>
          </p:nvPr>
        </p:nvGraphicFramePr>
        <p:xfrm>
          <a:off x="1016334" y="2823484"/>
          <a:ext cx="16020382" cy="5277778"/>
        </p:xfrm>
        <a:graphic>
          <a:graphicData uri="http://schemas.openxmlformats.org/drawingml/2006/table">
            <a:tbl>
              <a:tblPr/>
              <a:tblGrid>
                <a:gridCol w="1174992"/>
                <a:gridCol w="10895731"/>
                <a:gridCol w="3949659"/>
              </a:tblGrid>
              <a:tr h="330579">
                <a:tc>
                  <a:txBody>
                    <a:bodyPr/>
                    <a:lstStyle/>
                    <a:p>
                      <a:r>
                        <a:rPr lang="ko-KR" altLang="en-US" sz="2000" dirty="0" smtClean="0">
                          <a:latin typeface="맑은 고딕" panose="020B0503020000020004" pitchFamily="50" charset="-127"/>
                          <a:ea typeface="맑은 고딕" panose="020B0503020000020004" pitchFamily="50" charset="-127"/>
                        </a:rPr>
                        <a:t>순번</a:t>
                      </a:r>
                      <a:endParaRPr lang="ko-KR" altLang="en-US" sz="2000" dirty="0">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r>
                        <a:rPr lang="ko-KR" altLang="en-US" sz="2000" dirty="0" smtClean="0">
                          <a:latin typeface="맑은 고딕" panose="020B0503020000020004" pitchFamily="50" charset="-127"/>
                          <a:ea typeface="맑은 고딕" panose="020B0503020000020004" pitchFamily="50" charset="-127"/>
                        </a:rPr>
                        <a:t>종류</a:t>
                      </a:r>
                      <a:endParaRPr lang="ko-KR" altLang="en-US" sz="2000" dirty="0">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r>
                        <a:rPr lang="ko-KR" altLang="en-US" sz="2000" dirty="0" smtClean="0">
                          <a:latin typeface="맑은 고딕" panose="020B0503020000020004" pitchFamily="50" charset="-127"/>
                          <a:ea typeface="맑은 고딕" panose="020B0503020000020004" pitchFamily="50" charset="-127"/>
                        </a:rPr>
                        <a:t>작성자</a:t>
                      </a:r>
                      <a:endParaRPr lang="ko-KR" altLang="en-US" sz="2000" dirty="0">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r h="330579">
                <a:tc>
                  <a:txBody>
                    <a:bodyPr/>
                    <a:lstStyle/>
                    <a:p>
                      <a:pPr algn="ctr" fontAlgn="ctr"/>
                      <a:r>
                        <a:rPr lang="en-US" altLang="ko-KR" sz="2000" b="0" i="0" u="none" strike="noStrike" dirty="0" smtClean="0">
                          <a:solidFill>
                            <a:srgbClr val="000000"/>
                          </a:solidFill>
                          <a:effectLst/>
                          <a:latin typeface="맑은 고딕" panose="020B0503020000020004" pitchFamily="50" charset="-127"/>
                          <a:ea typeface="맑은 고딕" panose="020B0503020000020004" pitchFamily="50" charset="-127"/>
                        </a:rPr>
                        <a:t>1</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2000" b="0" i="0" u="none" strike="noStrike" dirty="0">
                          <a:solidFill>
                            <a:srgbClr val="000000"/>
                          </a:solidFill>
                          <a:effectLst/>
                          <a:latin typeface="맑은 고딕" panose="020B0503020000020004" pitchFamily="50" charset="-127"/>
                          <a:ea typeface="맑은 고딕" panose="020B0503020000020004" pitchFamily="50" charset="-127"/>
                        </a:rPr>
                        <a:t>WBS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000" b="0" i="0" u="none" strike="noStrike" dirty="0">
                          <a:solidFill>
                            <a:srgbClr val="000000"/>
                          </a:solidFill>
                          <a:effectLst/>
                          <a:latin typeface="맑은 고딕" panose="020B0503020000020004" pitchFamily="50" charset="-127"/>
                          <a:ea typeface="맑은 고딕" panose="020B0503020000020004" pitchFamily="50" charset="-127"/>
                        </a:rPr>
                        <a:t>조유진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1662">
                <a:tc>
                  <a:txBody>
                    <a:bodyPr/>
                    <a:lstStyle/>
                    <a:p>
                      <a:pPr algn="ctr" fontAlgn="ctr"/>
                      <a:r>
                        <a:rPr lang="en-US" altLang="ko-KR" sz="2000" b="0" i="0" u="none" strike="noStrike" dirty="0" smtClean="0">
                          <a:solidFill>
                            <a:srgbClr val="000000"/>
                          </a:solidFill>
                          <a:effectLst/>
                          <a:latin typeface="맑은 고딕" panose="020B0503020000020004" pitchFamily="50" charset="-127"/>
                          <a:ea typeface="맑은 고딕" panose="020B0503020000020004" pitchFamily="50" charset="-127"/>
                        </a:rPr>
                        <a:t>2</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ko-KR" altLang="en-US" sz="2000" b="0" i="0" u="none" strike="noStrike" dirty="0">
                          <a:solidFill>
                            <a:srgbClr val="000000"/>
                          </a:solidFill>
                          <a:effectLst/>
                          <a:latin typeface="맑은 고딕" panose="020B0503020000020004" pitchFamily="50" charset="-127"/>
                          <a:ea typeface="맑은 고딕" panose="020B0503020000020004" pitchFamily="50" charset="-127"/>
                        </a:rPr>
                        <a:t>요구사항 </a:t>
                      </a:r>
                      <a:r>
                        <a:rPr lang="ko-KR" altLang="en-US" sz="2000" b="0" i="0" u="none" strike="noStrike" dirty="0" err="1">
                          <a:solidFill>
                            <a:srgbClr val="000000"/>
                          </a:solidFill>
                          <a:effectLst/>
                          <a:latin typeface="맑은 고딕" panose="020B0503020000020004" pitchFamily="50" charset="-127"/>
                          <a:ea typeface="맑은 고딕" panose="020B0503020000020004" pitchFamily="50" charset="-127"/>
                        </a:rPr>
                        <a:t>추적표</a:t>
                      </a:r>
                      <a:r>
                        <a:rPr lang="ko-KR" altLang="en-US" sz="20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000" b="0" i="0" u="none" strike="noStrike">
                          <a:solidFill>
                            <a:srgbClr val="000000"/>
                          </a:solidFill>
                          <a:effectLst/>
                          <a:latin typeface="맑은 고딕" panose="020B0503020000020004" pitchFamily="50" charset="-127"/>
                          <a:ea typeface="맑은 고딕" panose="020B0503020000020004" pitchFamily="50" charset="-127"/>
                        </a:rPr>
                        <a:t>조유진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1662">
                <a:tc>
                  <a:txBody>
                    <a:bodyPr/>
                    <a:lstStyle/>
                    <a:p>
                      <a:pPr algn="ctr" fontAlgn="ctr"/>
                      <a:r>
                        <a:rPr lang="en-US" altLang="ko-KR" sz="2000" b="0" i="0" u="none" strike="noStrike" dirty="0" smtClean="0">
                          <a:solidFill>
                            <a:srgbClr val="000000"/>
                          </a:solidFill>
                          <a:effectLst/>
                          <a:latin typeface="맑은 고딕" panose="020B0503020000020004" pitchFamily="50" charset="-127"/>
                          <a:ea typeface="맑은 고딕" panose="020B0503020000020004" pitchFamily="50" charset="-127"/>
                        </a:rPr>
                        <a:t>3</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ko-KR" altLang="en-US" sz="2000" b="0" i="0" u="none" strike="noStrike" dirty="0">
                          <a:solidFill>
                            <a:srgbClr val="000000"/>
                          </a:solidFill>
                          <a:effectLst/>
                          <a:latin typeface="맑은 고딕" panose="020B0503020000020004" pitchFamily="50" charset="-127"/>
                          <a:ea typeface="맑은 고딕" panose="020B0503020000020004" pitchFamily="50" charset="-127"/>
                        </a:rPr>
                        <a:t>시스템 구성도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000" b="0" i="0" u="none" strike="noStrike" dirty="0">
                          <a:solidFill>
                            <a:srgbClr val="000000"/>
                          </a:solidFill>
                          <a:effectLst/>
                          <a:latin typeface="맑은 고딕" panose="020B0503020000020004" pitchFamily="50" charset="-127"/>
                          <a:ea typeface="맑은 고딕" panose="020B0503020000020004" pitchFamily="50" charset="-127"/>
                        </a:rPr>
                        <a:t>조유진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1662">
                <a:tc>
                  <a:txBody>
                    <a:bodyPr/>
                    <a:lstStyle/>
                    <a:p>
                      <a:pPr algn="ctr" fontAlgn="ctr"/>
                      <a:r>
                        <a:rPr lang="en-US" altLang="ko-KR" sz="2000" b="0" i="0" u="none" strike="noStrike" dirty="0" smtClean="0">
                          <a:solidFill>
                            <a:srgbClr val="000000"/>
                          </a:solidFill>
                          <a:effectLst/>
                          <a:latin typeface="맑은 고딕" panose="020B0503020000020004" pitchFamily="50" charset="-127"/>
                          <a:ea typeface="맑은 고딕" panose="020B0503020000020004" pitchFamily="50" charset="-127"/>
                        </a:rPr>
                        <a:t>4</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ko-KR" altLang="en-US" sz="2000" b="0" i="0" u="none" strike="noStrike" dirty="0">
                          <a:solidFill>
                            <a:srgbClr val="000000"/>
                          </a:solidFill>
                          <a:effectLst/>
                          <a:latin typeface="맑은 고딕" panose="020B0503020000020004" pitchFamily="50" charset="-127"/>
                          <a:ea typeface="맑은 고딕" panose="020B0503020000020004" pitchFamily="50" charset="-127"/>
                        </a:rPr>
                        <a:t>화면 목록 및 화면 정의서</a:t>
                      </a:r>
                      <a:r>
                        <a:rPr lang="en-US" altLang="ko-KR" sz="20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2000" b="0" i="0" u="none" strike="noStrike" dirty="0">
                          <a:solidFill>
                            <a:srgbClr val="000000"/>
                          </a:solidFill>
                          <a:effectLst/>
                          <a:latin typeface="맑은 고딕" panose="020B0503020000020004" pitchFamily="50" charset="-127"/>
                          <a:ea typeface="맑은 고딕" panose="020B0503020000020004" pitchFamily="50" charset="-127"/>
                        </a:rPr>
                        <a:t>스토리보드</a:t>
                      </a:r>
                      <a:r>
                        <a:rPr lang="en-US" altLang="ko-KR" sz="20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000" b="0" i="0" u="none" strike="noStrike">
                          <a:solidFill>
                            <a:srgbClr val="000000"/>
                          </a:solidFill>
                          <a:effectLst/>
                          <a:latin typeface="맑은 고딕" panose="020B0503020000020004" pitchFamily="50" charset="-127"/>
                          <a:ea typeface="맑은 고딕" panose="020B0503020000020004" pitchFamily="50" charset="-127"/>
                        </a:rPr>
                        <a:t>전체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1662">
                <a:tc>
                  <a:txBody>
                    <a:bodyPr/>
                    <a:lstStyle/>
                    <a:p>
                      <a:pPr algn="ctr" fontAlgn="ctr"/>
                      <a:r>
                        <a:rPr lang="en-US" altLang="ko-KR" sz="2000" b="0" i="0" u="none" strike="noStrike" dirty="0" smtClean="0">
                          <a:solidFill>
                            <a:srgbClr val="000000"/>
                          </a:solidFill>
                          <a:effectLst/>
                          <a:latin typeface="맑은 고딕" panose="020B0503020000020004" pitchFamily="50" charset="-127"/>
                          <a:ea typeface="맑은 고딕" panose="020B0503020000020004" pitchFamily="50" charset="-127"/>
                        </a:rPr>
                        <a:t>5</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ko-KR" altLang="en-US" sz="2000" b="0" i="0" u="none" strike="noStrike" dirty="0">
                          <a:solidFill>
                            <a:srgbClr val="000000"/>
                          </a:solidFill>
                          <a:effectLst/>
                          <a:latin typeface="맑은 고딕" panose="020B0503020000020004" pitchFamily="50" charset="-127"/>
                          <a:ea typeface="맑은 고딕" panose="020B0503020000020004" pitchFamily="50" charset="-127"/>
                        </a:rPr>
                        <a:t>프로그램 목록 및 프로그램 사양서</a:t>
                      </a:r>
                      <a:r>
                        <a:rPr lang="en-US" altLang="ko-KR" sz="2000" b="0" i="0" u="none" strike="noStrike" dirty="0">
                          <a:solidFill>
                            <a:srgbClr val="000000"/>
                          </a:solidFill>
                          <a:effectLst/>
                          <a:latin typeface="맑은 고딕" panose="020B0503020000020004" pitchFamily="50" charset="-127"/>
                          <a:ea typeface="맑은 고딕" panose="020B0503020000020004" pitchFamily="50" charset="-127"/>
                        </a:rPr>
                        <a:t>(API </a:t>
                      </a:r>
                      <a:r>
                        <a:rPr lang="ko-KR" altLang="en-US" sz="2000" b="0" i="0" u="none" strike="noStrike" dirty="0">
                          <a:solidFill>
                            <a:srgbClr val="000000"/>
                          </a:solidFill>
                          <a:effectLst/>
                          <a:latin typeface="맑은 고딕" panose="020B0503020000020004" pitchFamily="50" charset="-127"/>
                          <a:ea typeface="맑은 고딕" panose="020B0503020000020004" pitchFamily="50" charset="-127"/>
                        </a:rPr>
                        <a:t>인터페이스 정의서</a:t>
                      </a:r>
                      <a:r>
                        <a:rPr lang="en-US" altLang="ko-KR" sz="20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000" b="0" i="0" u="none" strike="noStrike" dirty="0">
                          <a:solidFill>
                            <a:srgbClr val="000000"/>
                          </a:solidFill>
                          <a:effectLst/>
                          <a:latin typeface="맑은 고딕" panose="020B0503020000020004" pitchFamily="50" charset="-127"/>
                          <a:ea typeface="맑은 고딕" panose="020B0503020000020004" pitchFamily="50" charset="-127"/>
                        </a:rPr>
                        <a:t>박민희</a:t>
                      </a:r>
                      <a:r>
                        <a:rPr lang="en-US" altLang="ko-KR" sz="20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sz="2000" b="0" i="0" u="none" strike="noStrike" dirty="0">
                          <a:solidFill>
                            <a:srgbClr val="000000"/>
                          </a:solidFill>
                          <a:effectLst/>
                          <a:latin typeface="맑은 고딕" panose="020B0503020000020004" pitchFamily="50" charset="-127"/>
                          <a:ea typeface="맑은 고딕" panose="020B0503020000020004" pitchFamily="50" charset="-127"/>
                        </a:rPr>
                        <a:t>이도영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1662">
                <a:tc>
                  <a:txBody>
                    <a:bodyPr/>
                    <a:lstStyle/>
                    <a:p>
                      <a:pPr algn="ctr" fontAlgn="ctr"/>
                      <a:r>
                        <a:rPr lang="en-US" altLang="ko-KR" sz="2000" b="0" i="0" u="none" strike="noStrike" dirty="0" smtClean="0">
                          <a:solidFill>
                            <a:srgbClr val="000000"/>
                          </a:solidFill>
                          <a:effectLst/>
                          <a:latin typeface="맑은 고딕" panose="020B0503020000020004" pitchFamily="50" charset="-127"/>
                          <a:ea typeface="맑은 고딕" panose="020B0503020000020004" pitchFamily="50" charset="-127"/>
                        </a:rPr>
                        <a:t>6</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ko-KR" altLang="en-US" sz="2000" b="0" i="0" u="none" strike="noStrike" dirty="0">
                          <a:solidFill>
                            <a:srgbClr val="000000"/>
                          </a:solidFill>
                          <a:effectLst/>
                          <a:latin typeface="맑은 고딕" panose="020B0503020000020004" pitchFamily="50" charset="-127"/>
                          <a:ea typeface="맑은 고딕" panose="020B0503020000020004" pitchFamily="50" charset="-127"/>
                        </a:rPr>
                        <a:t>이행계획서</a:t>
                      </a:r>
                      <a:r>
                        <a:rPr lang="en-US" altLang="ko-KR" sz="20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2000" b="0" i="0" u="none" strike="noStrike" dirty="0">
                          <a:solidFill>
                            <a:srgbClr val="000000"/>
                          </a:solidFill>
                          <a:effectLst/>
                          <a:latin typeface="맑은 고딕" panose="020B0503020000020004" pitchFamily="50" charset="-127"/>
                          <a:ea typeface="맑은 고딕" panose="020B0503020000020004" pitchFamily="50" charset="-127"/>
                        </a:rPr>
                        <a:t>서브도메인 </a:t>
                      </a:r>
                      <a:r>
                        <a:rPr lang="ko-KR" altLang="en-US" sz="2000" b="0" i="0" u="none" strike="noStrike" dirty="0" err="1">
                          <a:solidFill>
                            <a:srgbClr val="000000"/>
                          </a:solidFill>
                          <a:effectLst/>
                          <a:latin typeface="맑은 고딕" panose="020B0503020000020004" pitchFamily="50" charset="-127"/>
                          <a:ea typeface="맑은 고딕" panose="020B0503020000020004" pitchFamily="50" charset="-127"/>
                        </a:rPr>
                        <a:t>픽스</a:t>
                      </a:r>
                      <a:r>
                        <a:rPr lang="en-US" altLang="ko-KR" sz="20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000" b="0" i="0" u="none" strike="noStrike">
                          <a:solidFill>
                            <a:srgbClr val="000000"/>
                          </a:solidFill>
                          <a:effectLst/>
                          <a:latin typeface="맑은 고딕" panose="020B0503020000020004" pitchFamily="50" charset="-127"/>
                          <a:ea typeface="맑은 고딕" panose="020B0503020000020004" pitchFamily="50" charset="-127"/>
                        </a:rPr>
                        <a:t>황유진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1662">
                <a:tc>
                  <a:txBody>
                    <a:bodyPr/>
                    <a:lstStyle/>
                    <a:p>
                      <a:pPr algn="ctr" fontAlgn="ctr"/>
                      <a:r>
                        <a:rPr lang="en-US" altLang="ko-KR" sz="2000" b="0" i="0" u="none" strike="noStrike" dirty="0" smtClean="0">
                          <a:solidFill>
                            <a:srgbClr val="000000"/>
                          </a:solidFill>
                          <a:effectLst/>
                          <a:latin typeface="맑은 고딕" panose="020B0503020000020004" pitchFamily="50" charset="-127"/>
                          <a:ea typeface="맑은 고딕" panose="020B0503020000020004" pitchFamily="50" charset="-127"/>
                        </a:rPr>
                        <a:t>7</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altLang="ko-KR" sz="2000" b="0" i="0" u="none" strike="noStrike" dirty="0">
                          <a:solidFill>
                            <a:srgbClr val="000000"/>
                          </a:solidFill>
                          <a:effectLst/>
                          <a:latin typeface="맑은 고딕" panose="020B0503020000020004" pitchFamily="50" charset="-127"/>
                          <a:ea typeface="맑은 고딕" panose="020B0503020000020004" pitchFamily="50" charset="-127"/>
                        </a:rPr>
                        <a:t>ERD or </a:t>
                      </a:r>
                      <a:r>
                        <a:rPr lang="ko-KR" altLang="en-US" sz="2000" b="0" i="0" u="none" strike="noStrike" dirty="0">
                          <a:solidFill>
                            <a:srgbClr val="000000"/>
                          </a:solidFill>
                          <a:effectLst/>
                          <a:latin typeface="맑은 고딕" panose="020B0503020000020004" pitchFamily="50" charset="-127"/>
                          <a:ea typeface="맑은 고딕" panose="020B0503020000020004" pitchFamily="50" charset="-127"/>
                        </a:rPr>
                        <a:t>테이블 정의서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000" b="0" i="0" u="none" strike="noStrike">
                          <a:solidFill>
                            <a:srgbClr val="000000"/>
                          </a:solidFill>
                          <a:effectLst/>
                          <a:latin typeface="맑은 고딕" panose="020B0503020000020004" pitchFamily="50" charset="-127"/>
                          <a:ea typeface="맑은 고딕" panose="020B0503020000020004" pitchFamily="50" charset="-127"/>
                        </a:rPr>
                        <a:t>황유진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1662">
                <a:tc>
                  <a:txBody>
                    <a:bodyPr/>
                    <a:lstStyle/>
                    <a:p>
                      <a:pPr algn="ctr" fontAlgn="ctr"/>
                      <a:r>
                        <a:rPr lang="en-US" altLang="ko-KR" sz="2000" b="0" i="0" u="none" strike="noStrike" dirty="0" smtClean="0">
                          <a:solidFill>
                            <a:srgbClr val="000000"/>
                          </a:solidFill>
                          <a:effectLst/>
                          <a:latin typeface="맑은 고딕" panose="020B0503020000020004" pitchFamily="50" charset="-127"/>
                          <a:ea typeface="맑은 고딕" panose="020B0503020000020004" pitchFamily="50" charset="-127"/>
                        </a:rPr>
                        <a:t>8</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ko-KR" altLang="en-US" sz="2000" b="0" i="0" u="none" strike="noStrike" dirty="0">
                          <a:solidFill>
                            <a:srgbClr val="000000"/>
                          </a:solidFill>
                          <a:effectLst/>
                          <a:latin typeface="맑은 고딕" panose="020B0503020000020004" pitchFamily="50" charset="-127"/>
                          <a:ea typeface="맑은 고딕" panose="020B0503020000020004" pitchFamily="50" charset="-127"/>
                        </a:rPr>
                        <a:t>단위 테스트 결과서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000" b="0" i="0" u="none" strike="noStrike">
                          <a:solidFill>
                            <a:srgbClr val="000000"/>
                          </a:solidFill>
                          <a:effectLst/>
                          <a:latin typeface="맑은 고딕" panose="020B0503020000020004" pitchFamily="50" charset="-127"/>
                          <a:ea typeface="맑은 고딕" panose="020B0503020000020004" pitchFamily="50" charset="-127"/>
                        </a:rPr>
                        <a:t>박민희</a:t>
                      </a:r>
                      <a:r>
                        <a:rPr lang="en-US" altLang="ko-KR" sz="2000" b="0" i="0" u="none" strike="noStrike">
                          <a:solidFill>
                            <a:srgbClr val="000000"/>
                          </a:solidFill>
                          <a:effectLst/>
                          <a:latin typeface="맑은 고딕" panose="020B0503020000020004" pitchFamily="50" charset="-127"/>
                          <a:ea typeface="맑은 고딕" panose="020B0503020000020004" pitchFamily="50" charset="-127"/>
                        </a:rPr>
                        <a:t>, </a:t>
                      </a:r>
                      <a:r>
                        <a:rPr lang="ko-KR" altLang="en-US" sz="2000" b="0" i="0" u="none" strike="noStrike">
                          <a:solidFill>
                            <a:srgbClr val="000000"/>
                          </a:solidFill>
                          <a:effectLst/>
                          <a:latin typeface="맑은 고딕" panose="020B0503020000020004" pitchFamily="50" charset="-127"/>
                          <a:ea typeface="맑은 고딕" panose="020B0503020000020004" pitchFamily="50" charset="-127"/>
                        </a:rPr>
                        <a:t>이도영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1662">
                <a:tc>
                  <a:txBody>
                    <a:bodyPr/>
                    <a:lstStyle/>
                    <a:p>
                      <a:pPr algn="ctr" fontAlgn="ctr"/>
                      <a:r>
                        <a:rPr lang="en-US" altLang="ko-KR" sz="2000" b="0" i="0" u="none" strike="noStrike" dirty="0" smtClean="0">
                          <a:solidFill>
                            <a:srgbClr val="000000"/>
                          </a:solidFill>
                          <a:effectLst/>
                          <a:latin typeface="맑은 고딕" panose="020B0503020000020004" pitchFamily="50" charset="-127"/>
                          <a:ea typeface="맑은 고딕" panose="020B0503020000020004" pitchFamily="50" charset="-127"/>
                        </a:rPr>
                        <a:t>9</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ko-KR" altLang="en-US" sz="2000" b="0" i="0" u="none" strike="noStrike" dirty="0">
                          <a:solidFill>
                            <a:srgbClr val="000000"/>
                          </a:solidFill>
                          <a:effectLst/>
                          <a:latin typeface="맑은 고딕" panose="020B0503020000020004" pitchFamily="50" charset="-127"/>
                          <a:ea typeface="맑은 고딕" panose="020B0503020000020004" pitchFamily="50" charset="-127"/>
                        </a:rPr>
                        <a:t>통합 테스트 결과서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000" b="0" i="0" u="none" strike="noStrike">
                          <a:solidFill>
                            <a:srgbClr val="000000"/>
                          </a:solidFill>
                          <a:effectLst/>
                          <a:latin typeface="맑은 고딕" panose="020B0503020000020004" pitchFamily="50" charset="-127"/>
                          <a:ea typeface="맑은 고딕" panose="020B0503020000020004" pitchFamily="50" charset="-127"/>
                        </a:rPr>
                        <a:t>이도영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1662">
                <a:tc>
                  <a:txBody>
                    <a:bodyPr/>
                    <a:lstStyle/>
                    <a:p>
                      <a:pPr algn="ctr" fontAlgn="ctr"/>
                      <a:r>
                        <a:rPr lang="en-US" altLang="ko-KR" sz="2000" b="0" i="0" u="none" strike="noStrike" dirty="0" smtClean="0">
                          <a:solidFill>
                            <a:srgbClr val="000000"/>
                          </a:solidFill>
                          <a:effectLst/>
                          <a:latin typeface="맑은 고딕" panose="020B0503020000020004" pitchFamily="50" charset="-127"/>
                          <a:ea typeface="맑은 고딕" panose="020B0503020000020004" pitchFamily="50" charset="-127"/>
                        </a:rPr>
                        <a:t>10</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ko-KR" altLang="en-US" sz="2000" b="0" i="0" u="none" strike="noStrike" dirty="0">
                          <a:solidFill>
                            <a:srgbClr val="000000"/>
                          </a:solidFill>
                          <a:effectLst/>
                          <a:latin typeface="맑은 고딕" panose="020B0503020000020004" pitchFamily="50" charset="-127"/>
                          <a:ea typeface="맑은 고딕" panose="020B0503020000020004" pitchFamily="50" charset="-127"/>
                        </a:rPr>
                        <a:t>사용자 매뉴얼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000" b="0" i="0" u="none" strike="noStrike">
                          <a:solidFill>
                            <a:srgbClr val="000000"/>
                          </a:solidFill>
                          <a:effectLst/>
                          <a:latin typeface="맑은 고딕" panose="020B0503020000020004" pitchFamily="50" charset="-127"/>
                          <a:ea typeface="맑은 고딕" panose="020B0503020000020004" pitchFamily="50" charset="-127"/>
                        </a:rPr>
                        <a:t>장윤하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1662">
                <a:tc>
                  <a:txBody>
                    <a:bodyPr/>
                    <a:lstStyle/>
                    <a:p>
                      <a:pPr algn="ctr" fontAlgn="ctr"/>
                      <a:r>
                        <a:rPr lang="en-US" altLang="ko-KR" sz="2000" b="0" i="0" u="none" strike="noStrike" dirty="0" smtClean="0">
                          <a:solidFill>
                            <a:srgbClr val="000000"/>
                          </a:solidFill>
                          <a:effectLst/>
                          <a:latin typeface="맑은 고딕" panose="020B0503020000020004" pitchFamily="50" charset="-127"/>
                          <a:ea typeface="맑은 고딕" panose="020B0503020000020004" pitchFamily="50" charset="-127"/>
                        </a:rPr>
                        <a:t>11</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ko-KR" altLang="en-US" sz="2000" b="0" i="0" u="none" strike="noStrike" dirty="0">
                          <a:solidFill>
                            <a:srgbClr val="000000"/>
                          </a:solidFill>
                          <a:effectLst/>
                          <a:latin typeface="맑은 고딕" panose="020B0503020000020004" pitchFamily="50" charset="-127"/>
                          <a:ea typeface="맑은 고딕" panose="020B0503020000020004" pitchFamily="50" charset="-127"/>
                        </a:rPr>
                        <a:t>운영자 매뉴얼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2000" b="0" i="0" u="none" strike="noStrike" dirty="0">
                          <a:solidFill>
                            <a:srgbClr val="000000"/>
                          </a:solidFill>
                          <a:effectLst/>
                          <a:latin typeface="맑은 고딕" panose="020B0503020000020004" pitchFamily="50" charset="-127"/>
                          <a:ea typeface="맑은 고딕" panose="020B0503020000020004" pitchFamily="50" charset="-127"/>
                        </a:rPr>
                        <a:t>황유진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7914341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01BB190-893F-1345-86AA-0D88F4D9A662}"/>
              </a:ext>
            </a:extLst>
          </p:cNvPr>
          <p:cNvPicPr>
            <a:picLocks noChangeAspect="1"/>
          </p:cNvPicPr>
          <p:nvPr/>
        </p:nvPicPr>
        <p:blipFill>
          <a:blip r:embed="rId2"/>
          <a:stretch>
            <a:fillRect/>
          </a:stretch>
        </p:blipFill>
        <p:spPr>
          <a:xfrm>
            <a:off x="10902461" y="6924304"/>
            <a:ext cx="5997088" cy="5800676"/>
          </a:xfrm>
          <a:prstGeom prst="rect">
            <a:avLst/>
          </a:prstGeom>
        </p:spPr>
      </p:pic>
      <p:grpSp>
        <p:nvGrpSpPr>
          <p:cNvPr id="10" name="Group 7">
            <a:extLst>
              <a:ext uri="{FF2B5EF4-FFF2-40B4-BE49-F238E27FC236}">
                <a16:creationId xmlns:a16="http://schemas.microsoft.com/office/drawing/2014/main" xmlns="" id="{8E64E067-21CA-8841-AC15-43FDEAA76855}"/>
              </a:ext>
            </a:extLst>
          </p:cNvPr>
          <p:cNvGrpSpPr/>
          <p:nvPr/>
        </p:nvGrpSpPr>
        <p:grpSpPr>
          <a:xfrm>
            <a:off x="504000" y="12146110"/>
            <a:ext cx="17280000" cy="774148"/>
            <a:chOff x="504000" y="10773582"/>
            <a:chExt cx="17280000" cy="774148"/>
          </a:xfrm>
        </p:grpSpPr>
        <p:sp>
          <p:nvSpPr>
            <p:cNvPr id="11" name="2020년 12월 20일"/>
            <p:cNvSpPr txBox="1"/>
            <p:nvPr/>
          </p:nvSpPr>
          <p:spPr>
            <a:xfrm>
              <a:off x="504000" y="11157174"/>
              <a:ext cx="17280000" cy="390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defTabSz="2438338">
                <a:lnSpc>
                  <a:spcPct val="90000"/>
                </a:lnSpc>
                <a:spcBef>
                  <a:spcPts val="4500"/>
                </a:spcBef>
                <a:defRPr sz="3000" b="0">
                  <a:solidFill>
                    <a:srgbClr val="FFFFFF"/>
                  </a:solidFill>
                  <a:latin typeface="Campton Medium"/>
                  <a:ea typeface="Campton Medium"/>
                  <a:cs typeface="Campton Medium"/>
                  <a:sym typeface="Campton Medium"/>
                </a:defRPr>
              </a:lvl1pPr>
            </a:lstStyle>
            <a:p>
              <a:r>
                <a:rPr lang="en-US" altLang="ko-KR" sz="2250" dirty="0" smtClean="0">
                  <a:solidFill>
                    <a:srgbClr val="151826"/>
                  </a:solidFill>
                  <a:latin typeface="Campton Medium" panose="020B0004020102020203" pitchFamily="34" charset="0"/>
                  <a:ea typeface="NanumSquare" panose="020B0600000101010101" pitchFamily="34" charset="-127"/>
                </a:rPr>
                <a:t>Apr. 11, </a:t>
              </a:r>
              <a:r>
                <a:rPr lang="en-US" altLang="ko-KR" sz="2250" dirty="0">
                  <a:solidFill>
                    <a:srgbClr val="151826"/>
                  </a:solidFill>
                  <a:latin typeface="Campton Medium" panose="020B0004020102020203" pitchFamily="34" charset="0"/>
                  <a:ea typeface="NanumSquare" panose="020B0600000101010101" pitchFamily="34" charset="-127"/>
                </a:rPr>
                <a:t>2024</a:t>
              </a:r>
            </a:p>
          </p:txBody>
        </p:sp>
        <p:sp>
          <p:nvSpPr>
            <p:cNvPr id="12" name="마케팅팀"/>
            <p:cNvSpPr txBox="1"/>
            <p:nvPr/>
          </p:nvSpPr>
          <p:spPr>
            <a:xfrm>
              <a:off x="504000" y="10773582"/>
              <a:ext cx="17280000" cy="292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defTabSz="2438338">
                <a:lnSpc>
                  <a:spcPct val="50000"/>
                </a:lnSpc>
                <a:spcBef>
                  <a:spcPts val="4500"/>
                </a:spcBef>
                <a:defRPr sz="3000">
                  <a:solidFill>
                    <a:srgbClr val="FFFFFF"/>
                  </a:solidFill>
                  <a:latin typeface="Helvetica"/>
                  <a:ea typeface="Helvetica"/>
                  <a:cs typeface="Helvetica"/>
                  <a:sym typeface="Helvetica"/>
                </a:defRPr>
              </a:lvl1pPr>
            </a:lstStyle>
            <a:p>
              <a:r>
                <a:rPr lang="ko-KR" altLang="en-US" sz="2250" b="0" dirty="0">
                  <a:solidFill>
                    <a:srgbClr val="151826"/>
                  </a:solidFill>
                  <a:latin typeface="Campton Medium" panose="020B0004020102020203" pitchFamily="34" charset="0"/>
                  <a:ea typeface="NanumSquare" panose="020B0600000101010101" pitchFamily="34" charset="-127"/>
                </a:rPr>
                <a:t>연계플랫폼 사업</a:t>
              </a:r>
              <a:r>
                <a:rPr lang="en-US" altLang="ko-KR" sz="2250" b="0" dirty="0">
                  <a:solidFill>
                    <a:srgbClr val="151826"/>
                  </a:solidFill>
                  <a:latin typeface="Campton Medium" panose="020B0004020102020203" pitchFamily="34" charset="0"/>
                  <a:ea typeface="NanumSquare" panose="020B0600000101010101" pitchFamily="34" charset="-127"/>
                </a:rPr>
                <a:t>2</a:t>
              </a:r>
              <a:r>
                <a:rPr lang="ko-KR" altLang="en-US" sz="2250" b="0" dirty="0">
                  <a:solidFill>
                    <a:srgbClr val="151826"/>
                  </a:solidFill>
                  <a:latin typeface="Campton Medium" panose="020B0004020102020203" pitchFamily="34" charset="0"/>
                  <a:ea typeface="NanumSquare" panose="020B0600000101010101" pitchFamily="34" charset="-127"/>
                </a:rPr>
                <a:t>팀</a:t>
              </a:r>
              <a:endParaRPr sz="2250" b="0" dirty="0">
                <a:solidFill>
                  <a:srgbClr val="151826"/>
                </a:solidFill>
                <a:latin typeface="Campton Medium" panose="020B0004020102020203" pitchFamily="34" charset="0"/>
                <a:ea typeface="NanumSquare" panose="020B0600000101010101" pitchFamily="34" charset="-127"/>
              </a:endParaRPr>
            </a:p>
          </p:txBody>
        </p:sp>
      </p:grpSp>
    </p:spTree>
    <p:extLst>
      <p:ext uri="{BB962C8B-B14F-4D97-AF65-F5344CB8AC3E}">
        <p14:creationId xmlns:p14="http://schemas.microsoft.com/office/powerpoint/2010/main" val="103940974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 HEADER"/>
          <p:cNvSpPr txBox="1"/>
          <p:nvPr/>
        </p:nvSpPr>
        <p:spPr>
          <a:xfrm>
            <a:off x="504000" y="6357863"/>
            <a:ext cx="1349120" cy="1000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en-US" altLang="ko-KR" sz="6000" dirty="0">
                <a:solidFill>
                  <a:schemeClr val="bg1"/>
                </a:solidFill>
                <a:latin typeface="Campton Medium" panose="020B0004020102020203" pitchFamily="34" charset="0"/>
                <a:ea typeface="NanumSquare" panose="020B0600000101010101" pitchFamily="34" charset="-127"/>
              </a:rPr>
              <a:t>01</a:t>
            </a:r>
            <a:endParaRPr lang="en-US" sz="6000" dirty="0">
              <a:solidFill>
                <a:schemeClr val="bg1"/>
              </a:solidFill>
              <a:latin typeface="Campton Medium" panose="020B0004020102020203" pitchFamily="34" charset="0"/>
              <a:ea typeface="NanumSquare" panose="020B0600000101010101" pitchFamily="34" charset="-127"/>
            </a:endParaRPr>
          </a:p>
        </p:txBody>
      </p:sp>
      <p:sp>
        <p:nvSpPr>
          <p:cNvPr id="3" name="SUB HEADER"/>
          <p:cNvSpPr txBox="1"/>
          <p:nvPr/>
        </p:nvSpPr>
        <p:spPr>
          <a:xfrm>
            <a:off x="2991256" y="6357863"/>
            <a:ext cx="14792744" cy="1000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6000" dirty="0" smtClean="0">
                <a:solidFill>
                  <a:schemeClr val="bg1"/>
                </a:solidFill>
                <a:latin typeface="나눔스퀘어 ExtraBold" panose="020B0600000101010101" pitchFamily="50" charset="-127"/>
                <a:ea typeface="나눔스퀘어 ExtraBold" panose="020B0600000101010101" pitchFamily="50" charset="-127"/>
              </a:rPr>
              <a:t>구성도</a:t>
            </a:r>
            <a:endParaRPr lang="en-US" altLang="ko-KR" sz="6000" dirty="0" smtClean="0">
              <a:solidFill>
                <a:schemeClr val="bg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174644695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3</a:t>
            </a:fld>
            <a:endParaRPr lang="ko-KR" altLang="en-US" dirty="0"/>
          </a:p>
        </p:txBody>
      </p:sp>
      <p:sp>
        <p:nvSpPr>
          <p:cNvPr id="3" name="직사각형 2"/>
          <p:cNvSpPr/>
          <p:nvPr/>
        </p:nvSpPr>
        <p:spPr>
          <a:xfrm>
            <a:off x="6994356" y="3080390"/>
            <a:ext cx="4299285" cy="1764586"/>
          </a:xfrm>
          <a:prstGeom prst="rect">
            <a:avLst/>
          </a:prstGeom>
          <a:solidFill>
            <a:schemeClr val="bg1">
              <a:lumMod val="85000"/>
            </a:schemeClr>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r>
              <a:rPr lang="ko-KR" altLang="en-US" sz="3600" spc="-44" dirty="0" smtClean="0">
                <a:solidFill>
                  <a:srgbClr val="151826"/>
                </a:solidFill>
              </a:rPr>
              <a:t>산출물</a:t>
            </a:r>
            <a:r>
              <a:rPr lang="en-US" altLang="ko-KR" sz="3600" spc="-44" dirty="0" smtClean="0">
                <a:solidFill>
                  <a:srgbClr val="151826"/>
                </a:solidFill>
              </a:rPr>
              <a:t>UI</a:t>
            </a:r>
            <a:endParaRPr lang="en-US" altLang="ko-KR" sz="3600" spc="-44" dirty="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p:txBody>
      </p:sp>
      <p:sp>
        <p:nvSpPr>
          <p:cNvPr id="10" name="직사각형 9"/>
          <p:cNvSpPr/>
          <p:nvPr/>
        </p:nvSpPr>
        <p:spPr>
          <a:xfrm>
            <a:off x="1660356" y="5683390"/>
            <a:ext cx="4299285" cy="3980577"/>
          </a:xfrm>
          <a:prstGeom prst="rect">
            <a:avLst/>
          </a:prstGeom>
          <a:solidFill>
            <a:schemeClr val="bg1">
              <a:lumMod val="85000"/>
            </a:schemeClr>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3600" spc="-44" dirty="0" smtClean="0">
                <a:solidFill>
                  <a:srgbClr val="151826"/>
                </a:solidFill>
              </a:rPr>
              <a:t>프로젝트 </a:t>
            </a:r>
            <a:r>
              <a:rPr lang="en-US" altLang="ko-KR" sz="3600" spc="-44" dirty="0" smtClean="0">
                <a:solidFill>
                  <a:srgbClr val="151826"/>
                </a:solidFill>
              </a:rPr>
              <a:t>API</a:t>
            </a: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p:txBody>
      </p:sp>
      <p:sp>
        <p:nvSpPr>
          <p:cNvPr id="11" name="직사각형 10"/>
          <p:cNvSpPr/>
          <p:nvPr/>
        </p:nvSpPr>
        <p:spPr>
          <a:xfrm>
            <a:off x="6994357" y="5683391"/>
            <a:ext cx="4299285" cy="3980577"/>
          </a:xfrm>
          <a:prstGeom prst="rect">
            <a:avLst/>
          </a:prstGeom>
          <a:solidFill>
            <a:schemeClr val="bg1">
              <a:lumMod val="85000"/>
            </a:schemeClr>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3600" spc="-44" dirty="0" smtClean="0">
                <a:solidFill>
                  <a:srgbClr val="151826"/>
                </a:solidFill>
              </a:rPr>
              <a:t>공통 </a:t>
            </a:r>
            <a:r>
              <a:rPr lang="en-US" altLang="ko-KR" sz="3600" spc="-44" dirty="0" smtClean="0">
                <a:solidFill>
                  <a:srgbClr val="151826"/>
                </a:solidFill>
              </a:rPr>
              <a:t>API</a:t>
            </a: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p:txBody>
      </p:sp>
      <p:sp>
        <p:nvSpPr>
          <p:cNvPr id="12" name="직사각형 11"/>
          <p:cNvSpPr/>
          <p:nvPr/>
        </p:nvSpPr>
        <p:spPr>
          <a:xfrm>
            <a:off x="12328358" y="5683389"/>
            <a:ext cx="4299285" cy="3980577"/>
          </a:xfrm>
          <a:prstGeom prst="rect">
            <a:avLst/>
          </a:prstGeom>
          <a:solidFill>
            <a:schemeClr val="bg1">
              <a:lumMod val="85000"/>
            </a:schemeClr>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3600" spc="-44" dirty="0" smtClean="0">
                <a:solidFill>
                  <a:srgbClr val="151826"/>
                </a:solidFill>
              </a:rPr>
              <a:t>산출물 </a:t>
            </a:r>
            <a:r>
              <a:rPr lang="en-US" altLang="ko-KR" sz="3600" spc="-44" dirty="0" smtClean="0">
                <a:solidFill>
                  <a:srgbClr val="151826"/>
                </a:solidFill>
              </a:rPr>
              <a:t>API</a:t>
            </a: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smtClean="0">
              <a:solidFill>
                <a:srgbClr val="151826"/>
              </a:solidFill>
            </a:endParaRPr>
          </a:p>
          <a:p>
            <a:pPr marL="0" marR="0" indent="0" algn="ctr" defTabSz="821531" rtl="0" fontAlgn="auto" latinLnBrk="0" hangingPunct="0">
              <a:lnSpc>
                <a:spcPct val="100000"/>
              </a:lnSpc>
              <a:spcBef>
                <a:spcPts val="0"/>
              </a:spcBef>
              <a:spcAft>
                <a:spcPts val="0"/>
              </a:spcAft>
              <a:buClrTx/>
              <a:buSzTx/>
              <a:buFontTx/>
              <a:buNone/>
              <a:tabLst/>
            </a:pPr>
            <a:endParaRPr lang="en-US" altLang="ko-KR" sz="3600" spc="-44" dirty="0">
              <a:solidFill>
                <a:srgbClr val="151826"/>
              </a:solidFill>
            </a:endParaRPr>
          </a:p>
        </p:txBody>
      </p:sp>
      <p:sp>
        <p:nvSpPr>
          <p:cNvPr id="7" name="원통 6"/>
          <p:cNvSpPr/>
          <p:nvPr/>
        </p:nvSpPr>
        <p:spPr>
          <a:xfrm>
            <a:off x="2458449" y="10611250"/>
            <a:ext cx="2703097" cy="1043940"/>
          </a:xfrm>
          <a:prstGeom prst="can">
            <a:avLst/>
          </a:prstGeom>
          <a:solidFill>
            <a:schemeClr val="accent1">
              <a:lumMod val="40000"/>
              <a:lumOff val="60000"/>
            </a:schemeClr>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1800" spc="-44" dirty="0" smtClean="0">
                <a:solidFill>
                  <a:srgbClr val="151826"/>
                </a:solidFill>
              </a:rPr>
              <a:t>프로젝트 </a:t>
            </a:r>
            <a:r>
              <a:rPr lang="en-US" altLang="ko-KR" sz="1800" spc="-44" dirty="0" smtClean="0">
                <a:solidFill>
                  <a:srgbClr val="151826"/>
                </a:solidFill>
              </a:rPr>
              <a:t>DB</a:t>
            </a:r>
          </a:p>
          <a:p>
            <a:pPr marL="0" marR="0" indent="0" algn="ctr" defTabSz="821531" rtl="0" fontAlgn="auto" latinLnBrk="0" hangingPunct="0">
              <a:lnSpc>
                <a:spcPct val="100000"/>
              </a:lnSpc>
              <a:spcBef>
                <a:spcPts val="0"/>
              </a:spcBef>
              <a:spcAft>
                <a:spcPts val="0"/>
              </a:spcAft>
              <a:buClrTx/>
              <a:buSzTx/>
              <a:buFontTx/>
              <a:buNone/>
              <a:tabLst/>
            </a:pPr>
            <a:r>
              <a:rPr kumimoji="0" lang="en-US" altLang="ko-KR" sz="1800" b="1" i="0" u="none" strike="noStrike" cap="none" spc="-44" normalizeH="0" baseline="0" dirty="0" smtClean="0">
                <a:ln>
                  <a:noFill/>
                </a:ln>
                <a:solidFill>
                  <a:srgbClr val="151826"/>
                </a:solidFill>
                <a:effectLst/>
                <a:uFillTx/>
                <a:sym typeface="AvenirNext-DemiBold"/>
              </a:rPr>
              <a:t>(DMS_PROJ)</a:t>
            </a:r>
            <a:endParaRPr kumimoji="0" lang="ko-KR" altLang="en-US" sz="1800" b="1" i="0" u="none" strike="noStrike" cap="none" spc="-44" normalizeH="0" baseline="0" dirty="0">
              <a:ln>
                <a:noFill/>
              </a:ln>
              <a:solidFill>
                <a:srgbClr val="151826"/>
              </a:solidFill>
              <a:effectLst/>
              <a:uFillTx/>
              <a:sym typeface="AvenirNext-DemiBold"/>
            </a:endParaRPr>
          </a:p>
        </p:txBody>
      </p:sp>
      <p:sp>
        <p:nvSpPr>
          <p:cNvPr id="13" name="원통 12"/>
          <p:cNvSpPr/>
          <p:nvPr/>
        </p:nvSpPr>
        <p:spPr>
          <a:xfrm>
            <a:off x="7792449" y="10611250"/>
            <a:ext cx="2703097" cy="1043940"/>
          </a:xfrm>
          <a:prstGeom prst="can">
            <a:avLst/>
          </a:prstGeom>
          <a:solidFill>
            <a:schemeClr val="accent1">
              <a:lumMod val="40000"/>
              <a:lumOff val="60000"/>
            </a:schemeClr>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1800" spc="-44" dirty="0" smtClean="0">
                <a:solidFill>
                  <a:srgbClr val="151826"/>
                </a:solidFill>
              </a:rPr>
              <a:t>공통 </a:t>
            </a:r>
            <a:r>
              <a:rPr lang="en-US" altLang="ko-KR" sz="1800" spc="-44" dirty="0" smtClean="0">
                <a:solidFill>
                  <a:srgbClr val="151826"/>
                </a:solidFill>
              </a:rPr>
              <a:t>DB</a:t>
            </a:r>
          </a:p>
          <a:p>
            <a:pPr marL="0" marR="0" indent="0" algn="ctr" defTabSz="821531" rtl="0" fontAlgn="auto" latinLnBrk="0" hangingPunct="0">
              <a:lnSpc>
                <a:spcPct val="100000"/>
              </a:lnSpc>
              <a:spcBef>
                <a:spcPts val="0"/>
              </a:spcBef>
              <a:spcAft>
                <a:spcPts val="0"/>
              </a:spcAft>
              <a:buClrTx/>
              <a:buSzTx/>
              <a:buFontTx/>
              <a:buNone/>
              <a:tabLst/>
            </a:pPr>
            <a:r>
              <a:rPr kumimoji="0" lang="en-US" altLang="ko-KR" sz="1800" b="1" i="0" u="none" strike="noStrike" cap="none" spc="-44" normalizeH="0" baseline="0" dirty="0" smtClean="0">
                <a:ln>
                  <a:noFill/>
                </a:ln>
                <a:solidFill>
                  <a:srgbClr val="151826"/>
                </a:solidFill>
                <a:effectLst/>
                <a:uFillTx/>
                <a:sym typeface="AvenirNext-DemiBold"/>
              </a:rPr>
              <a:t>(DMS_CMN)</a:t>
            </a:r>
            <a:endParaRPr kumimoji="0" lang="ko-KR" altLang="en-US" sz="1800" b="1" i="0" u="none" strike="noStrike" cap="none" spc="-44" normalizeH="0" baseline="0" dirty="0">
              <a:ln>
                <a:noFill/>
              </a:ln>
              <a:solidFill>
                <a:srgbClr val="151826"/>
              </a:solidFill>
              <a:effectLst/>
              <a:uFillTx/>
              <a:sym typeface="AvenirNext-DemiBold"/>
            </a:endParaRPr>
          </a:p>
        </p:txBody>
      </p:sp>
      <p:sp>
        <p:nvSpPr>
          <p:cNvPr id="14" name="원통 13"/>
          <p:cNvSpPr/>
          <p:nvPr/>
        </p:nvSpPr>
        <p:spPr>
          <a:xfrm>
            <a:off x="13126451" y="10640893"/>
            <a:ext cx="2703097" cy="1043940"/>
          </a:xfrm>
          <a:prstGeom prst="can">
            <a:avLst/>
          </a:prstGeom>
          <a:solidFill>
            <a:schemeClr val="accent1">
              <a:lumMod val="40000"/>
              <a:lumOff val="60000"/>
            </a:schemeClr>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1800" spc="-44" dirty="0" smtClean="0">
                <a:solidFill>
                  <a:srgbClr val="151826"/>
                </a:solidFill>
              </a:rPr>
              <a:t>산출물 </a:t>
            </a:r>
            <a:r>
              <a:rPr lang="en-US" altLang="ko-KR" sz="1800" spc="-44" dirty="0" smtClean="0">
                <a:solidFill>
                  <a:srgbClr val="151826"/>
                </a:solidFill>
              </a:rPr>
              <a:t>DB</a:t>
            </a:r>
          </a:p>
          <a:p>
            <a:pPr marL="0" marR="0" indent="0" algn="ctr" defTabSz="821531" rtl="0" fontAlgn="auto" latinLnBrk="0" hangingPunct="0">
              <a:lnSpc>
                <a:spcPct val="100000"/>
              </a:lnSpc>
              <a:spcBef>
                <a:spcPts val="0"/>
              </a:spcBef>
              <a:spcAft>
                <a:spcPts val="0"/>
              </a:spcAft>
              <a:buClrTx/>
              <a:buSzTx/>
              <a:buFontTx/>
              <a:buNone/>
              <a:tabLst/>
            </a:pPr>
            <a:r>
              <a:rPr kumimoji="0" lang="en-US" altLang="ko-KR" sz="1800" b="1" i="0" u="none" strike="noStrike" cap="none" spc="-44" normalizeH="0" baseline="0" dirty="0" smtClean="0">
                <a:ln>
                  <a:noFill/>
                </a:ln>
                <a:solidFill>
                  <a:srgbClr val="151826"/>
                </a:solidFill>
                <a:effectLst/>
                <a:uFillTx/>
                <a:sym typeface="AvenirNext-DemiBold"/>
              </a:rPr>
              <a:t>(DMS_</a:t>
            </a:r>
            <a:r>
              <a:rPr lang="en-US" altLang="ko-KR" sz="1800" spc="-44" dirty="0" smtClean="0">
                <a:solidFill>
                  <a:srgbClr val="151826"/>
                </a:solidFill>
              </a:rPr>
              <a:t>DEL</a:t>
            </a:r>
            <a:r>
              <a:rPr kumimoji="0" lang="en-US" altLang="ko-KR" sz="1800" b="1" i="0" u="none" strike="noStrike" cap="none" spc="-44" normalizeH="0" baseline="0" dirty="0" smtClean="0">
                <a:ln>
                  <a:noFill/>
                </a:ln>
                <a:solidFill>
                  <a:srgbClr val="151826"/>
                </a:solidFill>
                <a:effectLst/>
                <a:uFillTx/>
                <a:sym typeface="AvenirNext-DemiBold"/>
              </a:rPr>
              <a:t>)</a:t>
            </a:r>
            <a:endParaRPr kumimoji="0" lang="ko-KR" altLang="en-US" sz="1800" b="1" i="0" u="none" strike="noStrike" cap="none" spc="-44" normalizeH="0" baseline="0" dirty="0">
              <a:ln>
                <a:noFill/>
              </a:ln>
              <a:solidFill>
                <a:srgbClr val="151826"/>
              </a:solidFill>
              <a:effectLst/>
              <a:uFillTx/>
              <a:sym typeface="AvenirNext-DemiBold"/>
            </a:endParaRPr>
          </a:p>
        </p:txBody>
      </p:sp>
      <p:sp>
        <p:nvSpPr>
          <p:cNvPr id="8" name="직사각형 7"/>
          <p:cNvSpPr/>
          <p:nvPr/>
        </p:nvSpPr>
        <p:spPr>
          <a:xfrm>
            <a:off x="2171700" y="7104640"/>
            <a:ext cx="3276600" cy="714428"/>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2000" spc="-44" dirty="0" smtClean="0">
                <a:solidFill>
                  <a:schemeClr val="tx1"/>
                </a:solidFill>
              </a:rPr>
              <a:t>프로젝트 정보</a:t>
            </a:r>
            <a:r>
              <a:rPr lang="en-US" altLang="ko-KR" sz="2000" spc="-44" dirty="0">
                <a:solidFill>
                  <a:schemeClr val="tx1"/>
                </a:solidFill>
              </a:rPr>
              <a:t> </a:t>
            </a:r>
            <a:r>
              <a:rPr lang="ko-KR" altLang="en-US" sz="2000" spc="-44" dirty="0" smtClean="0">
                <a:solidFill>
                  <a:schemeClr val="tx1"/>
                </a:solidFill>
              </a:rPr>
              <a:t>관리</a:t>
            </a:r>
            <a:endParaRPr lang="en-US" altLang="ko-KR" sz="2000" spc="-44" dirty="0" smtClean="0">
              <a:solidFill>
                <a:schemeClr val="tx1"/>
              </a:solidFill>
            </a:endParaRPr>
          </a:p>
        </p:txBody>
      </p:sp>
      <p:sp>
        <p:nvSpPr>
          <p:cNvPr id="16" name="직사각형 15"/>
          <p:cNvSpPr/>
          <p:nvPr/>
        </p:nvSpPr>
        <p:spPr>
          <a:xfrm>
            <a:off x="2171699" y="8034700"/>
            <a:ext cx="3276601" cy="690595"/>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ctr" defTabSz="821531">
              <a:spcBef>
                <a:spcPts val="0"/>
              </a:spcBef>
            </a:pPr>
            <a:r>
              <a:rPr lang="ko-KR" altLang="en-US" sz="2000" spc="-44" dirty="0" smtClean="0">
                <a:solidFill>
                  <a:schemeClr val="tx1"/>
                </a:solidFill>
              </a:rPr>
              <a:t>프로젝트 검수</a:t>
            </a:r>
            <a:r>
              <a:rPr lang="en-US" altLang="ko-KR" sz="2000" spc="-44" dirty="0">
                <a:solidFill>
                  <a:schemeClr val="tx1"/>
                </a:solidFill>
              </a:rPr>
              <a:t> </a:t>
            </a:r>
            <a:r>
              <a:rPr lang="ko-KR" altLang="en-US" sz="2000" spc="-44" dirty="0">
                <a:solidFill>
                  <a:schemeClr val="tx1"/>
                </a:solidFill>
              </a:rPr>
              <a:t>관리</a:t>
            </a:r>
            <a:endParaRPr lang="en-US" altLang="ko-KR" sz="2000" spc="-44" dirty="0" smtClean="0">
              <a:solidFill>
                <a:schemeClr val="tx1"/>
              </a:solidFill>
            </a:endParaRPr>
          </a:p>
        </p:txBody>
      </p:sp>
      <p:sp>
        <p:nvSpPr>
          <p:cNvPr id="18" name="직사각형 17"/>
          <p:cNvSpPr/>
          <p:nvPr/>
        </p:nvSpPr>
        <p:spPr>
          <a:xfrm>
            <a:off x="7451557" y="6378446"/>
            <a:ext cx="3483143" cy="353169"/>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ctr" defTabSz="821531">
              <a:spcBef>
                <a:spcPts val="0"/>
              </a:spcBef>
            </a:pPr>
            <a:r>
              <a:rPr lang="ko-KR" altLang="en-US" sz="1800" spc="-44" dirty="0" smtClean="0">
                <a:solidFill>
                  <a:schemeClr val="tx1"/>
                </a:solidFill>
              </a:rPr>
              <a:t>공통코드 정보</a:t>
            </a:r>
            <a:r>
              <a:rPr lang="en-US" altLang="ko-KR" sz="1800" spc="-44" dirty="0">
                <a:solidFill>
                  <a:schemeClr val="tx1"/>
                </a:solidFill>
              </a:rPr>
              <a:t> </a:t>
            </a:r>
            <a:r>
              <a:rPr lang="ko-KR" altLang="en-US" sz="1800" spc="-44" dirty="0">
                <a:solidFill>
                  <a:schemeClr val="tx1"/>
                </a:solidFill>
              </a:rPr>
              <a:t>관리</a:t>
            </a:r>
            <a:endParaRPr lang="en-US" altLang="ko-KR" sz="1800" spc="-44" dirty="0" smtClean="0">
              <a:solidFill>
                <a:schemeClr val="tx1"/>
              </a:solidFill>
            </a:endParaRPr>
          </a:p>
        </p:txBody>
      </p:sp>
      <p:sp>
        <p:nvSpPr>
          <p:cNvPr id="19" name="직사각형 18"/>
          <p:cNvSpPr/>
          <p:nvPr/>
        </p:nvSpPr>
        <p:spPr>
          <a:xfrm>
            <a:off x="7451557" y="6808724"/>
            <a:ext cx="3481138" cy="357214"/>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ctr" defTabSz="821531">
              <a:spcBef>
                <a:spcPts val="0"/>
              </a:spcBef>
            </a:pPr>
            <a:r>
              <a:rPr lang="ko-KR" altLang="en-US" sz="1800" spc="-44" dirty="0" smtClean="0">
                <a:solidFill>
                  <a:schemeClr val="tx1"/>
                </a:solidFill>
              </a:rPr>
              <a:t>공통코드 그룹 정보</a:t>
            </a:r>
            <a:r>
              <a:rPr lang="en-US" altLang="ko-KR" sz="1800" spc="-44" dirty="0">
                <a:solidFill>
                  <a:schemeClr val="tx1"/>
                </a:solidFill>
              </a:rPr>
              <a:t> </a:t>
            </a:r>
            <a:r>
              <a:rPr lang="ko-KR" altLang="en-US" sz="1800" spc="-44" dirty="0">
                <a:solidFill>
                  <a:schemeClr val="tx1"/>
                </a:solidFill>
              </a:rPr>
              <a:t>관리</a:t>
            </a:r>
            <a:endParaRPr lang="en-US" altLang="ko-KR" sz="1800" spc="-44" dirty="0" smtClean="0">
              <a:solidFill>
                <a:schemeClr val="tx1"/>
              </a:solidFill>
            </a:endParaRPr>
          </a:p>
        </p:txBody>
      </p:sp>
      <p:sp>
        <p:nvSpPr>
          <p:cNvPr id="20" name="직사각형 19"/>
          <p:cNvSpPr/>
          <p:nvPr/>
        </p:nvSpPr>
        <p:spPr>
          <a:xfrm>
            <a:off x="7451557" y="7703727"/>
            <a:ext cx="3481138" cy="394927"/>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1800" spc="-44" dirty="0" smtClean="0">
                <a:solidFill>
                  <a:schemeClr val="tx1"/>
                </a:solidFill>
              </a:rPr>
              <a:t>로그인</a:t>
            </a:r>
            <a:r>
              <a:rPr lang="en-US" altLang="ko-KR" sz="1800" spc="-44" dirty="0" smtClean="0">
                <a:solidFill>
                  <a:schemeClr val="tx1"/>
                </a:solidFill>
              </a:rPr>
              <a:t> </a:t>
            </a:r>
            <a:r>
              <a:rPr lang="ko-KR" altLang="en-US" sz="1800" spc="-44" dirty="0" smtClean="0">
                <a:solidFill>
                  <a:schemeClr val="tx1"/>
                </a:solidFill>
              </a:rPr>
              <a:t>및 로그아웃</a:t>
            </a:r>
            <a:endParaRPr lang="en-US" altLang="ko-KR" sz="1800" spc="-44" dirty="0" smtClean="0">
              <a:solidFill>
                <a:schemeClr val="tx1"/>
              </a:solidFill>
            </a:endParaRPr>
          </a:p>
        </p:txBody>
      </p:sp>
      <p:sp>
        <p:nvSpPr>
          <p:cNvPr id="21" name="직사각형 20"/>
          <p:cNvSpPr/>
          <p:nvPr/>
        </p:nvSpPr>
        <p:spPr>
          <a:xfrm>
            <a:off x="7458573" y="8182246"/>
            <a:ext cx="3481138" cy="333907"/>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ko-KR" sz="1800" spc="-44" dirty="0" smtClean="0">
                <a:solidFill>
                  <a:schemeClr val="tx1"/>
                </a:solidFill>
              </a:rPr>
              <a:t>token </a:t>
            </a:r>
            <a:r>
              <a:rPr lang="ko-KR" altLang="en-US" sz="1800" spc="-44" dirty="0" smtClean="0">
                <a:solidFill>
                  <a:schemeClr val="tx1"/>
                </a:solidFill>
              </a:rPr>
              <a:t>정보 관리</a:t>
            </a:r>
            <a:endParaRPr lang="en-US" altLang="ko-KR" sz="1800" spc="-44" dirty="0" smtClean="0">
              <a:solidFill>
                <a:schemeClr val="tx1"/>
              </a:solidFill>
            </a:endParaRPr>
          </a:p>
        </p:txBody>
      </p:sp>
      <p:sp>
        <p:nvSpPr>
          <p:cNvPr id="22" name="직사각형 21"/>
          <p:cNvSpPr/>
          <p:nvPr/>
        </p:nvSpPr>
        <p:spPr>
          <a:xfrm>
            <a:off x="7451557" y="7245948"/>
            <a:ext cx="3481138" cy="383605"/>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ctr" defTabSz="821531">
              <a:spcBef>
                <a:spcPts val="0"/>
              </a:spcBef>
            </a:pPr>
            <a:r>
              <a:rPr lang="ko-KR" altLang="en-US" sz="1800" spc="-44" dirty="0" smtClean="0">
                <a:solidFill>
                  <a:schemeClr val="tx1"/>
                </a:solidFill>
              </a:rPr>
              <a:t>사용자 정보</a:t>
            </a:r>
            <a:r>
              <a:rPr lang="en-US" altLang="ko-KR" sz="1800" spc="-44" dirty="0">
                <a:solidFill>
                  <a:schemeClr val="tx1"/>
                </a:solidFill>
              </a:rPr>
              <a:t> </a:t>
            </a:r>
            <a:r>
              <a:rPr lang="ko-KR" altLang="en-US" sz="1800" spc="-44" dirty="0">
                <a:solidFill>
                  <a:schemeClr val="tx1"/>
                </a:solidFill>
              </a:rPr>
              <a:t>관리</a:t>
            </a:r>
            <a:endParaRPr lang="en-US" altLang="ko-KR" sz="1800" spc="-44" dirty="0" smtClean="0">
              <a:solidFill>
                <a:schemeClr val="tx1"/>
              </a:solidFill>
            </a:endParaRPr>
          </a:p>
        </p:txBody>
      </p:sp>
      <p:sp>
        <p:nvSpPr>
          <p:cNvPr id="23" name="직사각형 22"/>
          <p:cNvSpPr/>
          <p:nvPr/>
        </p:nvSpPr>
        <p:spPr>
          <a:xfrm>
            <a:off x="7458573" y="8576322"/>
            <a:ext cx="3481138" cy="405244"/>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altLang="ko-KR" sz="1800" spc="-44" dirty="0" smtClean="0">
                <a:solidFill>
                  <a:schemeClr val="tx1"/>
                </a:solidFill>
              </a:rPr>
              <a:t>API KEY </a:t>
            </a:r>
            <a:r>
              <a:rPr lang="ko-KR" altLang="en-US" sz="1800" spc="-44" dirty="0" smtClean="0">
                <a:solidFill>
                  <a:schemeClr val="tx1"/>
                </a:solidFill>
              </a:rPr>
              <a:t>정보 관리</a:t>
            </a:r>
            <a:endParaRPr lang="en-US" altLang="ko-KR" sz="1800" spc="-44" dirty="0" smtClean="0">
              <a:solidFill>
                <a:schemeClr val="tx1"/>
              </a:solidFill>
            </a:endParaRPr>
          </a:p>
        </p:txBody>
      </p:sp>
      <p:sp>
        <p:nvSpPr>
          <p:cNvPr id="24" name="직사각형 23"/>
          <p:cNvSpPr/>
          <p:nvPr/>
        </p:nvSpPr>
        <p:spPr>
          <a:xfrm>
            <a:off x="12897252" y="6658111"/>
            <a:ext cx="3276600" cy="714428"/>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ctr" defTabSz="821531">
              <a:spcBef>
                <a:spcPts val="0"/>
              </a:spcBef>
            </a:pPr>
            <a:r>
              <a:rPr lang="ko-KR" altLang="en-US" sz="2000" spc="-44" dirty="0" smtClean="0">
                <a:solidFill>
                  <a:schemeClr val="tx1"/>
                </a:solidFill>
              </a:rPr>
              <a:t>산출물 목록</a:t>
            </a:r>
            <a:r>
              <a:rPr lang="en-US" altLang="ko-KR" sz="2000" spc="-44" dirty="0">
                <a:solidFill>
                  <a:schemeClr val="tx1"/>
                </a:solidFill>
              </a:rPr>
              <a:t> </a:t>
            </a:r>
            <a:r>
              <a:rPr lang="ko-KR" altLang="en-US" sz="2000" spc="-44" dirty="0">
                <a:solidFill>
                  <a:schemeClr val="tx1"/>
                </a:solidFill>
              </a:rPr>
              <a:t>관리</a:t>
            </a:r>
            <a:endParaRPr lang="en-US" altLang="ko-KR" sz="2000" spc="-44" dirty="0" smtClean="0">
              <a:solidFill>
                <a:schemeClr val="tx1"/>
              </a:solidFill>
            </a:endParaRPr>
          </a:p>
        </p:txBody>
      </p:sp>
      <p:sp>
        <p:nvSpPr>
          <p:cNvPr id="25" name="직사각형 24"/>
          <p:cNvSpPr/>
          <p:nvPr/>
        </p:nvSpPr>
        <p:spPr>
          <a:xfrm>
            <a:off x="12897251" y="7588171"/>
            <a:ext cx="3276601" cy="690595"/>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ctr" defTabSz="821531">
              <a:spcBef>
                <a:spcPts val="0"/>
              </a:spcBef>
            </a:pPr>
            <a:r>
              <a:rPr lang="ko-KR" altLang="en-US" sz="2000" spc="-44" dirty="0" smtClean="0">
                <a:solidFill>
                  <a:schemeClr val="tx1"/>
                </a:solidFill>
              </a:rPr>
              <a:t>산출물 등록</a:t>
            </a:r>
            <a:r>
              <a:rPr lang="en-US" altLang="ko-KR" sz="2000" spc="-44" dirty="0">
                <a:solidFill>
                  <a:schemeClr val="tx1"/>
                </a:solidFill>
              </a:rPr>
              <a:t> </a:t>
            </a:r>
            <a:r>
              <a:rPr lang="ko-KR" altLang="en-US" sz="2000" spc="-44" dirty="0">
                <a:solidFill>
                  <a:schemeClr val="tx1"/>
                </a:solidFill>
              </a:rPr>
              <a:t>관리</a:t>
            </a:r>
            <a:endParaRPr lang="en-US" altLang="ko-KR" sz="2000" spc="-44" dirty="0" smtClean="0">
              <a:solidFill>
                <a:schemeClr val="tx1"/>
              </a:solidFill>
            </a:endParaRPr>
          </a:p>
        </p:txBody>
      </p:sp>
      <p:cxnSp>
        <p:nvCxnSpPr>
          <p:cNvPr id="27" name="직선 화살표 연결선 26"/>
          <p:cNvCxnSpPr>
            <a:stCxn id="3" idx="2"/>
            <a:endCxn id="11" idx="0"/>
          </p:cNvCxnSpPr>
          <p:nvPr/>
        </p:nvCxnSpPr>
        <p:spPr>
          <a:xfrm>
            <a:off x="9143999" y="4844976"/>
            <a:ext cx="1" cy="838415"/>
          </a:xfrm>
          <a:prstGeom prst="straightConnector1">
            <a:avLst/>
          </a:prstGeom>
          <a:noFill/>
          <a:ln w="635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직선 화살표 연결선 28"/>
          <p:cNvCxnSpPr>
            <a:stCxn id="3" idx="1"/>
            <a:endCxn id="10" idx="0"/>
          </p:cNvCxnSpPr>
          <p:nvPr/>
        </p:nvCxnSpPr>
        <p:spPr>
          <a:xfrm flipH="1">
            <a:off x="3809999" y="3962683"/>
            <a:ext cx="3184357" cy="1720707"/>
          </a:xfrm>
          <a:prstGeom prst="straightConnector1">
            <a:avLst/>
          </a:prstGeom>
          <a:noFill/>
          <a:ln w="635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직선 화살표 연결선 32"/>
          <p:cNvCxnSpPr>
            <a:stCxn id="3" idx="3"/>
            <a:endCxn id="12" idx="0"/>
          </p:cNvCxnSpPr>
          <p:nvPr/>
        </p:nvCxnSpPr>
        <p:spPr>
          <a:xfrm>
            <a:off x="11293641" y="3962683"/>
            <a:ext cx="3184360" cy="1720706"/>
          </a:xfrm>
          <a:prstGeom prst="straightConnector1">
            <a:avLst/>
          </a:prstGeom>
          <a:noFill/>
          <a:ln w="635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직선 화살표 연결선 34"/>
          <p:cNvCxnSpPr>
            <a:stCxn id="10" idx="3"/>
            <a:endCxn id="11" idx="1"/>
          </p:cNvCxnSpPr>
          <p:nvPr/>
        </p:nvCxnSpPr>
        <p:spPr>
          <a:xfrm>
            <a:off x="5959641" y="7673679"/>
            <a:ext cx="1034716" cy="1"/>
          </a:xfrm>
          <a:prstGeom prst="straightConnector1">
            <a:avLst/>
          </a:prstGeom>
          <a:noFill/>
          <a:ln w="635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직선 화살표 연결선 37"/>
          <p:cNvCxnSpPr>
            <a:stCxn id="12" idx="1"/>
            <a:endCxn id="11" idx="3"/>
          </p:cNvCxnSpPr>
          <p:nvPr/>
        </p:nvCxnSpPr>
        <p:spPr>
          <a:xfrm flipH="1">
            <a:off x="11293642" y="7673678"/>
            <a:ext cx="1034716" cy="2"/>
          </a:xfrm>
          <a:prstGeom prst="straightConnector1">
            <a:avLst/>
          </a:prstGeom>
          <a:noFill/>
          <a:ln w="635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1" name="직선 화살표 연결선 40"/>
          <p:cNvCxnSpPr>
            <a:stCxn id="12" idx="2"/>
            <a:endCxn id="14" idx="1"/>
          </p:cNvCxnSpPr>
          <p:nvPr/>
        </p:nvCxnSpPr>
        <p:spPr>
          <a:xfrm flipH="1">
            <a:off x="14478000" y="9663966"/>
            <a:ext cx="1" cy="976927"/>
          </a:xfrm>
          <a:prstGeom prst="straightConnector1">
            <a:avLst/>
          </a:prstGeom>
          <a:noFill/>
          <a:ln w="635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4" name="직선 화살표 연결선 43"/>
          <p:cNvCxnSpPr>
            <a:stCxn id="11" idx="2"/>
            <a:endCxn id="13" idx="1"/>
          </p:cNvCxnSpPr>
          <p:nvPr/>
        </p:nvCxnSpPr>
        <p:spPr>
          <a:xfrm flipH="1">
            <a:off x="9143998" y="9663968"/>
            <a:ext cx="2" cy="947282"/>
          </a:xfrm>
          <a:prstGeom prst="straightConnector1">
            <a:avLst/>
          </a:prstGeom>
          <a:noFill/>
          <a:ln w="635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7" name="직선 화살표 연결선 46"/>
          <p:cNvCxnSpPr>
            <a:stCxn id="10" idx="2"/>
            <a:endCxn id="7" idx="1"/>
          </p:cNvCxnSpPr>
          <p:nvPr/>
        </p:nvCxnSpPr>
        <p:spPr>
          <a:xfrm flipH="1">
            <a:off x="3809998" y="9663967"/>
            <a:ext cx="1" cy="947283"/>
          </a:xfrm>
          <a:prstGeom prst="straightConnector1">
            <a:avLst/>
          </a:prstGeom>
          <a:noFill/>
          <a:ln w="63500" cap="flat">
            <a:solidFill>
              <a:schemeClr val="tx1">
                <a:lumMod val="50000"/>
                <a:lumOff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0" name="직사각형 49"/>
          <p:cNvSpPr/>
          <p:nvPr/>
        </p:nvSpPr>
        <p:spPr>
          <a:xfrm>
            <a:off x="7458573" y="9070766"/>
            <a:ext cx="1686428" cy="405244"/>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1800" spc="-44" dirty="0" smtClean="0">
                <a:solidFill>
                  <a:schemeClr val="tx1"/>
                </a:solidFill>
              </a:rPr>
              <a:t>권한 관리</a:t>
            </a:r>
            <a:endParaRPr lang="en-US" altLang="ko-KR" sz="1800" spc="-44" dirty="0" smtClean="0">
              <a:solidFill>
                <a:schemeClr val="tx1"/>
              </a:solidFill>
            </a:endParaRPr>
          </a:p>
        </p:txBody>
      </p:sp>
      <p:sp>
        <p:nvSpPr>
          <p:cNvPr id="51" name="직사각형 50"/>
          <p:cNvSpPr/>
          <p:nvPr/>
        </p:nvSpPr>
        <p:spPr>
          <a:xfrm>
            <a:off x="9253283" y="9065158"/>
            <a:ext cx="1686428" cy="405244"/>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1800" spc="-44" dirty="0" smtClean="0">
                <a:solidFill>
                  <a:schemeClr val="tx1"/>
                </a:solidFill>
              </a:rPr>
              <a:t>메일 관리</a:t>
            </a:r>
            <a:endParaRPr lang="en-US" altLang="ko-KR" sz="1800" spc="-44" dirty="0" smtClean="0">
              <a:solidFill>
                <a:schemeClr val="tx1"/>
              </a:solidFill>
            </a:endParaRPr>
          </a:p>
        </p:txBody>
      </p:sp>
      <p:sp>
        <p:nvSpPr>
          <p:cNvPr id="55" name="직사각형 54"/>
          <p:cNvSpPr/>
          <p:nvPr/>
        </p:nvSpPr>
        <p:spPr>
          <a:xfrm>
            <a:off x="12897252" y="8476343"/>
            <a:ext cx="3276601" cy="709200"/>
          </a:xfrm>
          <a:prstGeom prst="rect">
            <a:avLst/>
          </a:prstGeom>
          <a:solidFill>
            <a:srgbClr val="C0E399"/>
          </a:solid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ko-KR" altLang="en-US" sz="2000" spc="-44" dirty="0" smtClean="0">
                <a:solidFill>
                  <a:schemeClr val="tx1"/>
                </a:solidFill>
              </a:rPr>
              <a:t>산출물 파일 다운로드</a:t>
            </a:r>
            <a:endParaRPr lang="en-US" altLang="ko-KR" sz="2000" spc="-44" dirty="0" smtClean="0">
              <a:solidFill>
                <a:schemeClr val="tx1"/>
              </a:solidFill>
            </a:endParaRPr>
          </a:p>
        </p:txBody>
      </p:sp>
    </p:spTree>
    <p:extLst>
      <p:ext uri="{BB962C8B-B14F-4D97-AF65-F5344CB8AC3E}">
        <p14:creationId xmlns:p14="http://schemas.microsoft.com/office/powerpoint/2010/main" val="371432014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4</a:t>
            </a:fld>
            <a:endParaRPr lang="ko-KR" altLang="en-US" dirty="0"/>
          </a:p>
        </p:txBody>
      </p:sp>
      <p:sp>
        <p:nvSpPr>
          <p:cNvPr id="4" name="SUB HEADER"/>
          <p:cNvSpPr txBox="1"/>
          <p:nvPr/>
        </p:nvSpPr>
        <p:spPr>
          <a:xfrm>
            <a:off x="504000" y="1800000"/>
            <a:ext cx="17280000" cy="654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a:solidFill>
                  <a:srgbClr val="151826"/>
                </a:solidFill>
                <a:latin typeface="Campton Book" panose="020B0004020102020203" pitchFamily="34" charset="0"/>
                <a:ea typeface="NanumSquare" panose="020B0600000101010101" pitchFamily="34" charset="-127"/>
              </a:rPr>
              <a:t>권한 별 카테고리 화면</a:t>
            </a:r>
            <a:endParaRPr lang="en-US" sz="3750" dirty="0">
              <a:solidFill>
                <a:srgbClr val="151826"/>
              </a:solidFill>
              <a:latin typeface="Campton Book" panose="020B0004020102020203" pitchFamily="34" charset="0"/>
              <a:ea typeface="NanumSquare" panose="020B0600000101010101" pitchFamily="34" charset="-127"/>
            </a:endParaRPr>
          </a:p>
        </p:txBody>
      </p:sp>
      <p:sp>
        <p:nvSpPr>
          <p:cNvPr id="9" name="Lorem ipsum, or lipsum as it is sometimes known, is dummy text used in laying out print, graphic or web designs. The passage is attributed to an unknown typesetter in the 15th century who is thought to have scrambled parts of Cicero's De Finibus Bonorum "/>
          <p:cNvSpPr txBox="1">
            <a:spLocks/>
          </p:cNvSpPr>
          <p:nvPr/>
        </p:nvSpPr>
        <p:spPr>
          <a:xfrm>
            <a:off x="13464000" y="3240000"/>
            <a:ext cx="4320000" cy="9360000"/>
          </a:xfrm>
          <a:prstGeom prst="rect">
            <a:avLst/>
          </a:prstGeom>
        </p:spPr>
        <p:txBody>
          <a:bodyPr/>
          <a:lstStyle>
            <a:lvl1pPr marL="0" marR="0" indent="0" algn="l" defTabSz="584200" rtl="0" latinLnBrk="0">
              <a:lnSpc>
                <a:spcPct val="110000"/>
              </a:lnSpc>
              <a:spcBef>
                <a:spcPts val="0"/>
              </a:spcBef>
              <a:spcAft>
                <a:spcPts val="0"/>
              </a:spcAft>
              <a:buClrTx/>
              <a:buSzTx/>
              <a:buFontTx/>
              <a:buNone/>
              <a:tabLst/>
              <a:defRPr sz="3000" b="0" i="0" u="none" strike="noStrike" cap="all" spc="-29" baseline="0">
                <a:solidFill>
                  <a:srgbClr val="5E5E5E"/>
                </a:solidFill>
                <a:uFillTx/>
                <a:latin typeface="Campton Medium"/>
                <a:ea typeface="Campton Medium"/>
                <a:cs typeface="Campton Medium"/>
                <a:sym typeface="Campton Medium"/>
              </a:defRPr>
            </a:lvl1pPr>
            <a:lvl2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2pPr>
            <a:lvl3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3pPr>
            <a:lvl4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4pPr>
            <a:lvl5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5pPr>
            <a:lvl6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6pPr>
            <a:lvl7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7pPr>
            <a:lvl8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8pPr>
            <a:lvl9pPr marL="0" marR="0" indent="0" algn="l" defTabSz="584200" rtl="0" latinLnBrk="0">
              <a:lnSpc>
                <a:spcPct val="100000"/>
              </a:lnSpc>
              <a:spcBef>
                <a:spcPts val="0"/>
              </a:spcBef>
              <a:spcAft>
                <a:spcPts val="0"/>
              </a:spcAft>
              <a:buClrTx/>
              <a:buSzTx/>
              <a:buFontTx/>
              <a:buNone/>
              <a:tabLst/>
              <a:defRPr sz="3500" b="1" i="0" u="none" strike="noStrike" cap="all" spc="-104" baseline="0">
                <a:solidFill>
                  <a:srgbClr val="000000"/>
                </a:solidFill>
                <a:uFillTx/>
                <a:latin typeface="AvenirNext-DemiBold"/>
                <a:ea typeface="AvenirNext-DemiBold"/>
                <a:cs typeface="AvenirNext-DemiBold"/>
                <a:sym typeface="AvenirNext-DemiBold"/>
              </a:defRPr>
            </a:lvl9pPr>
          </a:lstStyle>
          <a:p>
            <a:pPr marL="457200" indent="-457200" hangingPunct="1">
              <a:buFont typeface="+mj-lt"/>
              <a:buAutoNum type="arabicPeriod"/>
            </a:pPr>
            <a:r>
              <a:rPr lang="en-US" altLang="ko-KR" sz="2250" dirty="0">
                <a:solidFill>
                  <a:srgbClr val="151826"/>
                </a:solidFill>
                <a:latin typeface="Campton Light" panose="020B0004020102020203" pitchFamily="34" charset="0"/>
              </a:rPr>
              <a:t>SYSTEM MANAGER </a:t>
            </a:r>
            <a:r>
              <a:rPr lang="ko-KR" altLang="en-US" sz="2250" dirty="0">
                <a:solidFill>
                  <a:srgbClr val="151826"/>
                </a:solidFill>
                <a:latin typeface="Campton Light" panose="020B0004020102020203" pitchFamily="34" charset="0"/>
              </a:rPr>
              <a:t>권한의 카테고리 화면</a:t>
            </a:r>
            <a:endParaRPr lang="en-US" altLang="ko-KR" sz="2250" dirty="0">
              <a:solidFill>
                <a:srgbClr val="151826"/>
              </a:solidFill>
              <a:latin typeface="Campton Light" panose="020B0004020102020203" pitchFamily="34" charset="0"/>
            </a:endParaRPr>
          </a:p>
          <a:p>
            <a:pPr marL="457200" indent="-457200" hangingPunct="1">
              <a:buFont typeface="+mj-lt"/>
              <a:buAutoNum type="arabicPeriod"/>
            </a:pPr>
            <a:r>
              <a:rPr lang="en-US" altLang="ko-KR" sz="2250" dirty="0">
                <a:solidFill>
                  <a:srgbClr val="151826"/>
                </a:solidFill>
                <a:latin typeface="Campton Light" panose="020B0004020102020203" pitchFamily="34" charset="0"/>
              </a:rPr>
              <a:t>DIRECTOR , MANAGER </a:t>
            </a:r>
            <a:r>
              <a:rPr lang="ko-KR" altLang="en-US" sz="2250" dirty="0">
                <a:solidFill>
                  <a:srgbClr val="151826"/>
                </a:solidFill>
                <a:latin typeface="Campton Light" panose="020B0004020102020203" pitchFamily="34" charset="0"/>
              </a:rPr>
              <a:t>권한의 카테고리 화면</a:t>
            </a:r>
            <a:endParaRPr lang="en-US" altLang="ko-KR" sz="2250" dirty="0">
              <a:solidFill>
                <a:srgbClr val="151826"/>
              </a:solidFill>
              <a:latin typeface="Campton Light" panose="020B0004020102020203" pitchFamily="34" charset="0"/>
            </a:endParaRPr>
          </a:p>
          <a:p>
            <a:pPr marL="457200" indent="-457200" hangingPunct="1">
              <a:buFont typeface="+mj-lt"/>
              <a:buAutoNum type="arabicPeriod"/>
            </a:pPr>
            <a:r>
              <a:rPr lang="en-US" altLang="ko-KR" sz="2250" dirty="0">
                <a:solidFill>
                  <a:srgbClr val="151826"/>
                </a:solidFill>
                <a:latin typeface="Campton Light" panose="020B0004020102020203" pitchFamily="34" charset="0"/>
              </a:rPr>
              <a:t>DEVELOPER, ADVISOR </a:t>
            </a:r>
            <a:r>
              <a:rPr lang="ko-KR" altLang="en-US" sz="2250" dirty="0">
                <a:solidFill>
                  <a:srgbClr val="151826"/>
                </a:solidFill>
                <a:latin typeface="Campton Light" panose="020B0004020102020203" pitchFamily="34" charset="0"/>
              </a:rPr>
              <a:t>권한의 카테고리 화면</a:t>
            </a:r>
            <a:endParaRPr lang="en-US" altLang="ko-KR" sz="2250" dirty="0">
              <a:solidFill>
                <a:srgbClr val="151826"/>
              </a:solidFill>
              <a:latin typeface="Campton Light" panose="020B0004020102020203" pitchFamily="34" charset="0"/>
            </a:endParaRPr>
          </a:p>
        </p:txBody>
      </p:sp>
      <p:grpSp>
        <p:nvGrpSpPr>
          <p:cNvPr id="26" name="그룹 25"/>
          <p:cNvGrpSpPr/>
          <p:nvPr/>
        </p:nvGrpSpPr>
        <p:grpSpPr>
          <a:xfrm>
            <a:off x="4757978" y="2920812"/>
            <a:ext cx="341194" cy="348916"/>
            <a:chOff x="5455736" y="7459833"/>
            <a:chExt cx="341194" cy="348916"/>
          </a:xfrm>
        </p:grpSpPr>
        <p:sp>
          <p:nvSpPr>
            <p:cNvPr id="27" name="타원 26"/>
            <p:cNvSpPr/>
            <p:nvPr/>
          </p:nvSpPr>
          <p:spPr>
            <a:xfrm>
              <a:off x="5455736" y="7467555"/>
              <a:ext cx="341194" cy="341194"/>
            </a:xfrm>
            <a:prstGeom prst="ellipse">
              <a:avLst/>
            </a:prstGeom>
            <a:solidFill>
              <a:srgbClr val="ED31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ko-KR" altLang="en-US" sz="2200" b="1" i="0" u="none" strike="noStrike" cap="none" spc="-44" normalizeH="0" baseline="0">
                <a:ln>
                  <a:noFill/>
                </a:ln>
                <a:solidFill>
                  <a:srgbClr val="FFFFFF"/>
                </a:solidFill>
                <a:effectLst/>
                <a:uFillTx/>
                <a:latin typeface="AvenirNext-DemiBold"/>
                <a:ea typeface="AvenirNext-DemiBold"/>
                <a:cs typeface="AvenirNext-DemiBold"/>
                <a:sym typeface="AvenirNext-DemiBold"/>
              </a:endParaRPr>
            </a:p>
          </p:txBody>
        </p:sp>
        <p:sp>
          <p:nvSpPr>
            <p:cNvPr id="28" name="TextBox 27"/>
            <p:cNvSpPr txBox="1"/>
            <p:nvPr/>
          </p:nvSpPr>
          <p:spPr>
            <a:xfrm>
              <a:off x="5513321" y="7459833"/>
              <a:ext cx="226024"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altLang="ko-KR" sz="1600" dirty="0">
                  <a:solidFill>
                    <a:schemeClr val="bg1"/>
                  </a:solidFill>
                  <a:latin typeface="나눔스퀘어" panose="020B0600000101010101" pitchFamily="50" charset="-127"/>
                  <a:ea typeface="나눔스퀘어" panose="020B0600000101010101" pitchFamily="50" charset="-127"/>
                </a:rPr>
                <a:t>2</a:t>
              </a:r>
              <a:endParaRPr kumimoji="0" lang="ko-KR" altLang="en-US" sz="1600" i="0" u="none" strike="noStrike" cap="none" spc="0" normalizeH="0" baseline="0" dirty="0">
                <a:ln>
                  <a:noFill/>
                </a:ln>
                <a:solidFill>
                  <a:schemeClr val="bg1"/>
                </a:solidFill>
                <a:effectLst/>
                <a:uFillTx/>
                <a:latin typeface="나눔스퀘어" panose="020B0600000101010101" pitchFamily="50" charset="-127"/>
                <a:ea typeface="나눔스퀘어" panose="020B0600000101010101" pitchFamily="50" charset="-127"/>
                <a:sym typeface="AvenirNext-DemiBold"/>
              </a:endParaRPr>
            </a:p>
          </p:txBody>
        </p:sp>
      </p:grpSp>
      <p:grpSp>
        <p:nvGrpSpPr>
          <p:cNvPr id="29" name="그룹 28"/>
          <p:cNvGrpSpPr/>
          <p:nvPr/>
        </p:nvGrpSpPr>
        <p:grpSpPr>
          <a:xfrm>
            <a:off x="8927577" y="2910066"/>
            <a:ext cx="341194" cy="348916"/>
            <a:chOff x="5455736" y="7459833"/>
            <a:chExt cx="341194" cy="348916"/>
          </a:xfrm>
        </p:grpSpPr>
        <p:sp>
          <p:nvSpPr>
            <p:cNvPr id="30" name="타원 29"/>
            <p:cNvSpPr/>
            <p:nvPr/>
          </p:nvSpPr>
          <p:spPr>
            <a:xfrm>
              <a:off x="5455736" y="7467555"/>
              <a:ext cx="341194" cy="341194"/>
            </a:xfrm>
            <a:prstGeom prst="ellipse">
              <a:avLst/>
            </a:prstGeom>
            <a:solidFill>
              <a:srgbClr val="ED31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ko-KR" altLang="en-US" sz="2200" b="1" i="0" u="none" strike="noStrike" cap="none" spc="-44" normalizeH="0" baseline="0">
                <a:ln>
                  <a:noFill/>
                </a:ln>
                <a:solidFill>
                  <a:srgbClr val="FFFFFF"/>
                </a:solidFill>
                <a:effectLst/>
                <a:uFillTx/>
                <a:latin typeface="AvenirNext-DemiBold"/>
                <a:ea typeface="AvenirNext-DemiBold"/>
                <a:cs typeface="AvenirNext-DemiBold"/>
                <a:sym typeface="AvenirNext-DemiBold"/>
              </a:endParaRPr>
            </a:p>
          </p:txBody>
        </p:sp>
        <p:sp>
          <p:nvSpPr>
            <p:cNvPr id="31" name="TextBox 30"/>
            <p:cNvSpPr txBox="1"/>
            <p:nvPr/>
          </p:nvSpPr>
          <p:spPr>
            <a:xfrm>
              <a:off x="5513321" y="7459833"/>
              <a:ext cx="226024"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altLang="ko-KR" sz="1600" i="0" u="none" strike="noStrike" cap="none" spc="0" normalizeH="0" baseline="0" dirty="0">
                  <a:ln>
                    <a:noFill/>
                  </a:ln>
                  <a:solidFill>
                    <a:schemeClr val="bg1"/>
                  </a:solidFill>
                  <a:effectLst/>
                  <a:uFillTx/>
                  <a:latin typeface="나눔스퀘어" panose="020B0600000101010101" pitchFamily="50" charset="-127"/>
                  <a:ea typeface="나눔스퀘어" panose="020B0600000101010101" pitchFamily="50" charset="-127"/>
                  <a:sym typeface="AvenirNext-DemiBold"/>
                </a:rPr>
                <a:t>3</a:t>
              </a:r>
              <a:endParaRPr kumimoji="0" lang="ko-KR" altLang="en-US" sz="1600" i="0" u="none" strike="noStrike" cap="none" spc="0" normalizeH="0" baseline="0" dirty="0">
                <a:ln>
                  <a:noFill/>
                </a:ln>
                <a:solidFill>
                  <a:schemeClr val="bg1"/>
                </a:solidFill>
                <a:effectLst/>
                <a:uFillTx/>
                <a:latin typeface="나눔스퀘어" panose="020B0600000101010101" pitchFamily="50" charset="-127"/>
                <a:ea typeface="나눔스퀘어" panose="020B0600000101010101" pitchFamily="50" charset="-127"/>
                <a:sym typeface="AvenirNext-DemiBold"/>
              </a:endParaRPr>
            </a:p>
          </p:txBody>
        </p:sp>
      </p:grpSp>
      <p:grpSp>
        <p:nvGrpSpPr>
          <p:cNvPr id="23" name="그룹 22"/>
          <p:cNvGrpSpPr/>
          <p:nvPr/>
        </p:nvGrpSpPr>
        <p:grpSpPr>
          <a:xfrm>
            <a:off x="545675" y="2920915"/>
            <a:ext cx="341194" cy="348916"/>
            <a:chOff x="5455736" y="7459833"/>
            <a:chExt cx="341194" cy="348916"/>
          </a:xfrm>
        </p:grpSpPr>
        <p:sp>
          <p:nvSpPr>
            <p:cNvPr id="24" name="타원 23"/>
            <p:cNvSpPr/>
            <p:nvPr/>
          </p:nvSpPr>
          <p:spPr>
            <a:xfrm>
              <a:off x="5455736" y="7467555"/>
              <a:ext cx="341194" cy="341194"/>
            </a:xfrm>
            <a:prstGeom prst="ellipse">
              <a:avLst/>
            </a:prstGeom>
            <a:solidFill>
              <a:srgbClr val="ED31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ko-KR" altLang="en-US" sz="2200" b="1" i="0" u="none" strike="noStrike" cap="none" spc="-44" normalizeH="0" baseline="0">
                <a:ln>
                  <a:noFill/>
                </a:ln>
                <a:solidFill>
                  <a:srgbClr val="FFFFFF"/>
                </a:solidFill>
                <a:effectLst/>
                <a:uFillTx/>
                <a:latin typeface="AvenirNext-DemiBold"/>
                <a:ea typeface="AvenirNext-DemiBold"/>
                <a:cs typeface="AvenirNext-DemiBold"/>
                <a:sym typeface="AvenirNext-DemiBold"/>
              </a:endParaRPr>
            </a:p>
          </p:txBody>
        </p:sp>
        <p:sp>
          <p:nvSpPr>
            <p:cNvPr id="25" name="TextBox 24"/>
            <p:cNvSpPr txBox="1"/>
            <p:nvPr/>
          </p:nvSpPr>
          <p:spPr>
            <a:xfrm>
              <a:off x="5513321" y="7459833"/>
              <a:ext cx="226024"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altLang="ko-KR" sz="1600" dirty="0">
                  <a:solidFill>
                    <a:schemeClr val="bg1"/>
                  </a:solidFill>
                  <a:latin typeface="나눔스퀘어" panose="020B0600000101010101" pitchFamily="50" charset="-127"/>
                  <a:ea typeface="나눔스퀘어" panose="020B0600000101010101" pitchFamily="50" charset="-127"/>
                </a:rPr>
                <a:t>1</a:t>
              </a:r>
              <a:endParaRPr kumimoji="0" lang="ko-KR" altLang="en-US" sz="1600" i="0" u="none" strike="noStrike" cap="none" spc="0" normalizeH="0" baseline="0" dirty="0">
                <a:ln>
                  <a:noFill/>
                </a:ln>
                <a:solidFill>
                  <a:schemeClr val="bg1"/>
                </a:solidFill>
                <a:effectLst/>
                <a:uFillTx/>
                <a:latin typeface="나눔스퀘어" panose="020B0600000101010101" pitchFamily="50" charset="-127"/>
                <a:ea typeface="나눔스퀘어" panose="020B0600000101010101" pitchFamily="50" charset="-127"/>
                <a:sym typeface="AvenirNext-DemiBold"/>
              </a:endParaRPr>
            </a:p>
          </p:txBody>
        </p:sp>
      </p:grpSp>
      <p:grpSp>
        <p:nvGrpSpPr>
          <p:cNvPr id="32" name="그룹 31"/>
          <p:cNvGrpSpPr/>
          <p:nvPr/>
        </p:nvGrpSpPr>
        <p:grpSpPr>
          <a:xfrm>
            <a:off x="9198484" y="3076170"/>
            <a:ext cx="3706226" cy="3024607"/>
            <a:chOff x="9198484" y="3076170"/>
            <a:chExt cx="3706226" cy="3024607"/>
          </a:xfrm>
        </p:grpSpPr>
        <p:pic>
          <p:nvPicPr>
            <p:cNvPr id="33" name="그림 32"/>
            <p:cNvPicPr>
              <a:picLocks noChangeAspect="1"/>
            </p:cNvPicPr>
            <p:nvPr/>
          </p:nvPicPr>
          <p:blipFill>
            <a:blip r:embed="rId2"/>
            <a:stretch>
              <a:fillRect/>
            </a:stretch>
          </p:blipFill>
          <p:spPr>
            <a:xfrm>
              <a:off x="9198484" y="3076170"/>
              <a:ext cx="3706226" cy="1968452"/>
            </a:xfrm>
            <a:prstGeom prst="rect">
              <a:avLst/>
            </a:prstGeom>
          </p:spPr>
        </p:pic>
        <p:pic>
          <p:nvPicPr>
            <p:cNvPr id="36" name="그림 35"/>
            <p:cNvPicPr>
              <a:picLocks noChangeAspect="1"/>
            </p:cNvPicPr>
            <p:nvPr/>
          </p:nvPicPr>
          <p:blipFill>
            <a:blip r:embed="rId3"/>
            <a:stretch>
              <a:fillRect/>
            </a:stretch>
          </p:blipFill>
          <p:spPr>
            <a:xfrm>
              <a:off x="9242669" y="5072321"/>
              <a:ext cx="3418105" cy="1028456"/>
            </a:xfrm>
            <a:prstGeom prst="rect">
              <a:avLst/>
            </a:prstGeom>
          </p:spPr>
        </p:pic>
      </p:grpSp>
      <p:sp>
        <p:nvSpPr>
          <p:cNvPr id="37" name="직사각형 36"/>
          <p:cNvSpPr/>
          <p:nvPr/>
        </p:nvSpPr>
        <p:spPr>
          <a:xfrm>
            <a:off x="411017" y="3076516"/>
            <a:ext cx="4240291" cy="938182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ko-KR" altLang="en-US" sz="2200" b="1" i="0" u="none" strike="noStrike" cap="none" spc="-44" normalizeH="0" baseline="0">
              <a:ln>
                <a:noFill/>
              </a:ln>
              <a:solidFill>
                <a:srgbClr val="FFFFFF"/>
              </a:solidFill>
              <a:effectLst/>
              <a:uFillTx/>
              <a:latin typeface="AvenirNext-DemiBold"/>
              <a:ea typeface="AvenirNext-DemiBold"/>
              <a:cs typeface="AvenirNext-DemiBold"/>
              <a:sym typeface="AvenirNext-DemiBold"/>
            </a:endParaRPr>
          </a:p>
        </p:txBody>
      </p:sp>
      <p:pic>
        <p:nvPicPr>
          <p:cNvPr id="38" name="그림 37"/>
          <p:cNvPicPr>
            <a:picLocks noChangeAspect="1"/>
          </p:cNvPicPr>
          <p:nvPr/>
        </p:nvPicPr>
        <p:blipFill>
          <a:blip r:embed="rId4"/>
          <a:stretch>
            <a:fillRect/>
          </a:stretch>
        </p:blipFill>
        <p:spPr>
          <a:xfrm>
            <a:off x="5134411" y="8629650"/>
            <a:ext cx="2350121" cy="419100"/>
          </a:xfrm>
          <a:prstGeom prst="rect">
            <a:avLst/>
          </a:prstGeom>
        </p:spPr>
      </p:pic>
      <p:pic>
        <p:nvPicPr>
          <p:cNvPr id="39" name="그림 38"/>
          <p:cNvPicPr>
            <a:picLocks noChangeAspect="1"/>
          </p:cNvPicPr>
          <p:nvPr/>
        </p:nvPicPr>
        <p:blipFill>
          <a:blip r:embed="rId4"/>
          <a:stretch>
            <a:fillRect/>
          </a:stretch>
        </p:blipFill>
        <p:spPr>
          <a:xfrm>
            <a:off x="9187476" y="7479238"/>
            <a:ext cx="3473299" cy="1715561"/>
          </a:xfrm>
          <a:prstGeom prst="rect">
            <a:avLst/>
          </a:prstGeom>
        </p:spPr>
      </p:pic>
      <p:grpSp>
        <p:nvGrpSpPr>
          <p:cNvPr id="43" name="그룹 42"/>
          <p:cNvGrpSpPr/>
          <p:nvPr/>
        </p:nvGrpSpPr>
        <p:grpSpPr>
          <a:xfrm>
            <a:off x="696424" y="3107011"/>
            <a:ext cx="3738519" cy="5757407"/>
            <a:chOff x="696424" y="3107011"/>
            <a:chExt cx="3738519" cy="5757407"/>
          </a:xfrm>
        </p:grpSpPr>
        <p:pic>
          <p:nvPicPr>
            <p:cNvPr id="44" name="그림 43"/>
            <p:cNvPicPr>
              <a:picLocks noChangeAspect="1"/>
            </p:cNvPicPr>
            <p:nvPr/>
          </p:nvPicPr>
          <p:blipFill>
            <a:blip r:embed="rId5"/>
            <a:stretch>
              <a:fillRect/>
            </a:stretch>
          </p:blipFill>
          <p:spPr>
            <a:xfrm>
              <a:off x="718586" y="3107011"/>
              <a:ext cx="3632529" cy="3571375"/>
            </a:xfrm>
            <a:prstGeom prst="rect">
              <a:avLst/>
            </a:prstGeom>
          </p:spPr>
        </p:pic>
        <p:pic>
          <p:nvPicPr>
            <p:cNvPr id="47" name="그림 46"/>
            <p:cNvPicPr>
              <a:picLocks noChangeAspect="1"/>
            </p:cNvPicPr>
            <p:nvPr/>
          </p:nvPicPr>
          <p:blipFill>
            <a:blip r:embed="rId6"/>
            <a:stretch>
              <a:fillRect/>
            </a:stretch>
          </p:blipFill>
          <p:spPr>
            <a:xfrm>
              <a:off x="696424" y="6713832"/>
              <a:ext cx="3738519" cy="2150586"/>
            </a:xfrm>
            <a:prstGeom prst="rect">
              <a:avLst/>
            </a:prstGeom>
          </p:spPr>
        </p:pic>
        <p:pic>
          <p:nvPicPr>
            <p:cNvPr id="48" name="그림 47"/>
            <p:cNvPicPr>
              <a:picLocks noChangeAspect="1"/>
            </p:cNvPicPr>
            <p:nvPr/>
          </p:nvPicPr>
          <p:blipFill>
            <a:blip r:embed="rId7"/>
            <a:stretch>
              <a:fillRect/>
            </a:stretch>
          </p:blipFill>
          <p:spPr>
            <a:xfrm>
              <a:off x="716272" y="5588463"/>
              <a:ext cx="3718671" cy="998817"/>
            </a:xfrm>
            <a:prstGeom prst="rect">
              <a:avLst/>
            </a:prstGeom>
          </p:spPr>
        </p:pic>
      </p:grpSp>
      <p:sp>
        <p:nvSpPr>
          <p:cNvPr id="49" name="직사각형 48"/>
          <p:cNvSpPr/>
          <p:nvPr/>
        </p:nvSpPr>
        <p:spPr>
          <a:xfrm>
            <a:off x="4642172" y="3072647"/>
            <a:ext cx="4240291" cy="938182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ko-KR" altLang="en-US" sz="2200" b="1" i="0" u="none" strike="noStrike" cap="none" spc="-44" normalizeH="0" baseline="0">
              <a:ln>
                <a:noFill/>
              </a:ln>
              <a:solidFill>
                <a:srgbClr val="FFFFFF"/>
              </a:solidFill>
              <a:effectLst/>
              <a:uFillTx/>
              <a:latin typeface="AvenirNext-DemiBold"/>
              <a:ea typeface="AvenirNext-DemiBold"/>
              <a:cs typeface="AvenirNext-DemiBold"/>
              <a:sym typeface="AvenirNext-DemiBold"/>
            </a:endParaRPr>
          </a:p>
        </p:txBody>
      </p:sp>
      <p:grpSp>
        <p:nvGrpSpPr>
          <p:cNvPr id="50" name="그룹 49"/>
          <p:cNvGrpSpPr/>
          <p:nvPr/>
        </p:nvGrpSpPr>
        <p:grpSpPr>
          <a:xfrm>
            <a:off x="545675" y="2920915"/>
            <a:ext cx="341194" cy="348916"/>
            <a:chOff x="5455736" y="7459833"/>
            <a:chExt cx="341194" cy="348916"/>
          </a:xfrm>
        </p:grpSpPr>
        <p:sp>
          <p:nvSpPr>
            <p:cNvPr id="51" name="타원 50"/>
            <p:cNvSpPr/>
            <p:nvPr/>
          </p:nvSpPr>
          <p:spPr>
            <a:xfrm>
              <a:off x="5455736" y="7467555"/>
              <a:ext cx="341194" cy="341194"/>
            </a:xfrm>
            <a:prstGeom prst="ellipse">
              <a:avLst/>
            </a:prstGeom>
            <a:solidFill>
              <a:srgbClr val="ED31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ko-KR" altLang="en-US" sz="2200" b="1" i="0" u="none" strike="noStrike" cap="none" spc="-44" normalizeH="0" baseline="0">
                <a:ln>
                  <a:noFill/>
                </a:ln>
                <a:solidFill>
                  <a:srgbClr val="FFFFFF"/>
                </a:solidFill>
                <a:effectLst/>
                <a:uFillTx/>
                <a:latin typeface="AvenirNext-DemiBold"/>
                <a:ea typeface="AvenirNext-DemiBold"/>
                <a:cs typeface="AvenirNext-DemiBold"/>
                <a:sym typeface="AvenirNext-DemiBold"/>
              </a:endParaRPr>
            </a:p>
          </p:txBody>
        </p:sp>
        <p:sp>
          <p:nvSpPr>
            <p:cNvPr id="52" name="TextBox 51"/>
            <p:cNvSpPr txBox="1"/>
            <p:nvPr/>
          </p:nvSpPr>
          <p:spPr>
            <a:xfrm>
              <a:off x="5513321" y="7459833"/>
              <a:ext cx="226024"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altLang="ko-KR" sz="1600" dirty="0">
                  <a:solidFill>
                    <a:schemeClr val="bg1"/>
                  </a:solidFill>
                  <a:latin typeface="나눔스퀘어" panose="020B0600000101010101" pitchFamily="50" charset="-127"/>
                  <a:ea typeface="나눔스퀘어" panose="020B0600000101010101" pitchFamily="50" charset="-127"/>
                </a:rPr>
                <a:t>1</a:t>
              </a:r>
              <a:endParaRPr kumimoji="0" lang="ko-KR" altLang="en-US" sz="1600" i="0" u="none" strike="noStrike" cap="none" spc="0" normalizeH="0" baseline="0" dirty="0">
                <a:ln>
                  <a:noFill/>
                </a:ln>
                <a:solidFill>
                  <a:schemeClr val="bg1"/>
                </a:solidFill>
                <a:effectLst/>
                <a:uFillTx/>
                <a:latin typeface="나눔스퀘어" panose="020B0600000101010101" pitchFamily="50" charset="-127"/>
                <a:ea typeface="나눔스퀘어" panose="020B0600000101010101" pitchFamily="50" charset="-127"/>
                <a:sym typeface="AvenirNext-DemiBold"/>
              </a:endParaRPr>
            </a:p>
          </p:txBody>
        </p:sp>
      </p:grpSp>
      <p:grpSp>
        <p:nvGrpSpPr>
          <p:cNvPr id="53" name="그룹 52"/>
          <p:cNvGrpSpPr/>
          <p:nvPr/>
        </p:nvGrpSpPr>
        <p:grpSpPr>
          <a:xfrm>
            <a:off x="4947427" y="3117656"/>
            <a:ext cx="3718671" cy="5230782"/>
            <a:chOff x="4947427" y="3117656"/>
            <a:chExt cx="3718671" cy="5230782"/>
          </a:xfrm>
        </p:grpSpPr>
        <p:pic>
          <p:nvPicPr>
            <p:cNvPr id="54" name="그림 53"/>
            <p:cNvPicPr>
              <a:picLocks noChangeAspect="1"/>
            </p:cNvPicPr>
            <p:nvPr/>
          </p:nvPicPr>
          <p:blipFill>
            <a:blip r:embed="rId5"/>
            <a:stretch>
              <a:fillRect/>
            </a:stretch>
          </p:blipFill>
          <p:spPr>
            <a:xfrm>
              <a:off x="4949741" y="3117656"/>
              <a:ext cx="3632529" cy="3571375"/>
            </a:xfrm>
            <a:prstGeom prst="rect">
              <a:avLst/>
            </a:prstGeom>
          </p:spPr>
        </p:pic>
        <p:pic>
          <p:nvPicPr>
            <p:cNvPr id="55" name="그림 54"/>
            <p:cNvPicPr>
              <a:picLocks noChangeAspect="1"/>
            </p:cNvPicPr>
            <p:nvPr/>
          </p:nvPicPr>
          <p:blipFill>
            <a:blip r:embed="rId7"/>
            <a:stretch>
              <a:fillRect/>
            </a:stretch>
          </p:blipFill>
          <p:spPr>
            <a:xfrm>
              <a:off x="4947427" y="5599108"/>
              <a:ext cx="3718671" cy="998817"/>
            </a:xfrm>
            <a:prstGeom prst="rect">
              <a:avLst/>
            </a:prstGeom>
          </p:spPr>
        </p:pic>
        <p:pic>
          <p:nvPicPr>
            <p:cNvPr id="56" name="그림 55"/>
            <p:cNvPicPr>
              <a:picLocks noChangeAspect="1"/>
            </p:cNvPicPr>
            <p:nvPr/>
          </p:nvPicPr>
          <p:blipFill>
            <a:blip r:embed="rId8"/>
            <a:stretch>
              <a:fillRect/>
            </a:stretch>
          </p:blipFill>
          <p:spPr>
            <a:xfrm>
              <a:off x="4963512" y="6731546"/>
              <a:ext cx="3618758" cy="1616892"/>
            </a:xfrm>
            <a:prstGeom prst="rect">
              <a:avLst/>
            </a:prstGeom>
          </p:spPr>
        </p:pic>
      </p:grpSp>
      <p:grpSp>
        <p:nvGrpSpPr>
          <p:cNvPr id="57" name="그룹 56"/>
          <p:cNvGrpSpPr/>
          <p:nvPr/>
        </p:nvGrpSpPr>
        <p:grpSpPr>
          <a:xfrm>
            <a:off x="4757978" y="2920812"/>
            <a:ext cx="341194" cy="348916"/>
            <a:chOff x="5455736" y="7459833"/>
            <a:chExt cx="341194" cy="348916"/>
          </a:xfrm>
        </p:grpSpPr>
        <p:sp>
          <p:nvSpPr>
            <p:cNvPr id="58" name="타원 57"/>
            <p:cNvSpPr/>
            <p:nvPr/>
          </p:nvSpPr>
          <p:spPr>
            <a:xfrm>
              <a:off x="5455736" y="7467555"/>
              <a:ext cx="341194" cy="341194"/>
            </a:xfrm>
            <a:prstGeom prst="ellipse">
              <a:avLst/>
            </a:prstGeom>
            <a:solidFill>
              <a:srgbClr val="ED31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ko-KR" altLang="en-US" sz="2200" b="1" i="0" u="none" strike="noStrike" cap="none" spc="-44" normalizeH="0" baseline="0">
                <a:ln>
                  <a:noFill/>
                </a:ln>
                <a:solidFill>
                  <a:srgbClr val="FFFFFF"/>
                </a:solidFill>
                <a:effectLst/>
                <a:uFillTx/>
                <a:latin typeface="AvenirNext-DemiBold"/>
                <a:ea typeface="AvenirNext-DemiBold"/>
                <a:cs typeface="AvenirNext-DemiBold"/>
                <a:sym typeface="AvenirNext-DemiBold"/>
              </a:endParaRPr>
            </a:p>
          </p:txBody>
        </p:sp>
        <p:sp>
          <p:nvSpPr>
            <p:cNvPr id="59" name="TextBox 58"/>
            <p:cNvSpPr txBox="1"/>
            <p:nvPr/>
          </p:nvSpPr>
          <p:spPr>
            <a:xfrm>
              <a:off x="5513321" y="7459833"/>
              <a:ext cx="226024"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altLang="ko-KR" sz="1600" dirty="0">
                  <a:solidFill>
                    <a:schemeClr val="bg1"/>
                  </a:solidFill>
                  <a:latin typeface="나눔스퀘어" panose="020B0600000101010101" pitchFamily="50" charset="-127"/>
                  <a:ea typeface="나눔스퀘어" panose="020B0600000101010101" pitchFamily="50" charset="-127"/>
                </a:rPr>
                <a:t>2</a:t>
              </a:r>
              <a:endParaRPr kumimoji="0" lang="ko-KR" altLang="en-US" sz="1600" i="0" u="none" strike="noStrike" cap="none" spc="0" normalizeH="0" baseline="0" dirty="0">
                <a:ln>
                  <a:noFill/>
                </a:ln>
                <a:solidFill>
                  <a:schemeClr val="bg1"/>
                </a:solidFill>
                <a:effectLst/>
                <a:uFillTx/>
                <a:latin typeface="나눔스퀘어" panose="020B0600000101010101" pitchFamily="50" charset="-127"/>
                <a:ea typeface="나눔스퀘어" panose="020B0600000101010101" pitchFamily="50" charset="-127"/>
                <a:sym typeface="AvenirNext-DemiBold"/>
              </a:endParaRPr>
            </a:p>
          </p:txBody>
        </p:sp>
      </p:grpSp>
      <p:sp>
        <p:nvSpPr>
          <p:cNvPr id="60" name="직사각형 59"/>
          <p:cNvSpPr/>
          <p:nvPr/>
        </p:nvSpPr>
        <p:spPr>
          <a:xfrm>
            <a:off x="8875746" y="3077964"/>
            <a:ext cx="4240291" cy="938182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ko-KR" altLang="en-US" sz="2200" b="1" i="0" u="none" strike="noStrike" cap="none" spc="-44" normalizeH="0" baseline="0">
              <a:ln>
                <a:noFill/>
              </a:ln>
              <a:solidFill>
                <a:srgbClr val="FFFFFF"/>
              </a:solidFill>
              <a:effectLst/>
              <a:uFillTx/>
              <a:latin typeface="AvenirNext-DemiBold"/>
              <a:ea typeface="AvenirNext-DemiBold"/>
              <a:cs typeface="AvenirNext-DemiBold"/>
              <a:sym typeface="AvenirNext-DemiBold"/>
            </a:endParaRPr>
          </a:p>
        </p:txBody>
      </p:sp>
      <p:pic>
        <p:nvPicPr>
          <p:cNvPr id="61" name="그림 60"/>
          <p:cNvPicPr>
            <a:picLocks noChangeAspect="1"/>
          </p:cNvPicPr>
          <p:nvPr/>
        </p:nvPicPr>
        <p:blipFill rotWithShape="1">
          <a:blip r:embed="rId6"/>
          <a:srcRect l="65261" r="21866"/>
          <a:stretch/>
        </p:blipFill>
        <p:spPr>
          <a:xfrm>
            <a:off x="4042763" y="5488876"/>
            <a:ext cx="481263" cy="3559873"/>
          </a:xfrm>
          <a:prstGeom prst="rect">
            <a:avLst/>
          </a:prstGeom>
        </p:spPr>
      </p:pic>
      <p:pic>
        <p:nvPicPr>
          <p:cNvPr id="62" name="그림 61"/>
          <p:cNvPicPr>
            <a:picLocks noChangeAspect="1"/>
          </p:cNvPicPr>
          <p:nvPr/>
        </p:nvPicPr>
        <p:blipFill rotWithShape="1">
          <a:blip r:embed="rId6"/>
          <a:srcRect l="65261" r="21866"/>
          <a:stretch/>
        </p:blipFill>
        <p:spPr>
          <a:xfrm>
            <a:off x="8318579" y="5496840"/>
            <a:ext cx="481263" cy="3559873"/>
          </a:xfrm>
          <a:prstGeom prst="rect">
            <a:avLst/>
          </a:prstGeom>
        </p:spPr>
      </p:pic>
      <p:pic>
        <p:nvPicPr>
          <p:cNvPr id="63" name="그림 62"/>
          <p:cNvPicPr>
            <a:picLocks noChangeAspect="1"/>
          </p:cNvPicPr>
          <p:nvPr/>
        </p:nvPicPr>
        <p:blipFill rotWithShape="1">
          <a:blip r:embed="rId6"/>
          <a:srcRect l="65261" r="21866"/>
          <a:stretch/>
        </p:blipFill>
        <p:spPr>
          <a:xfrm>
            <a:off x="12815844" y="3114651"/>
            <a:ext cx="275092" cy="3559873"/>
          </a:xfrm>
          <a:prstGeom prst="rect">
            <a:avLst/>
          </a:prstGeom>
        </p:spPr>
      </p:pic>
      <p:grpSp>
        <p:nvGrpSpPr>
          <p:cNvPr id="40" name="그룹 39"/>
          <p:cNvGrpSpPr/>
          <p:nvPr/>
        </p:nvGrpSpPr>
        <p:grpSpPr>
          <a:xfrm>
            <a:off x="8927577" y="2910066"/>
            <a:ext cx="341194" cy="348916"/>
            <a:chOff x="5455736" y="7459833"/>
            <a:chExt cx="341194" cy="348916"/>
          </a:xfrm>
        </p:grpSpPr>
        <p:sp>
          <p:nvSpPr>
            <p:cNvPr id="41" name="타원 40"/>
            <p:cNvSpPr/>
            <p:nvPr/>
          </p:nvSpPr>
          <p:spPr>
            <a:xfrm>
              <a:off x="5455736" y="7467555"/>
              <a:ext cx="341194" cy="341194"/>
            </a:xfrm>
            <a:prstGeom prst="ellipse">
              <a:avLst/>
            </a:prstGeom>
            <a:solidFill>
              <a:srgbClr val="ED31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ko-KR" altLang="en-US" sz="2200" b="1" i="0" u="none" strike="noStrike" cap="none" spc="-44" normalizeH="0" baseline="0">
                <a:ln>
                  <a:noFill/>
                </a:ln>
                <a:solidFill>
                  <a:srgbClr val="FFFFFF"/>
                </a:solidFill>
                <a:effectLst/>
                <a:uFillTx/>
                <a:latin typeface="AvenirNext-DemiBold"/>
                <a:ea typeface="AvenirNext-DemiBold"/>
                <a:cs typeface="AvenirNext-DemiBold"/>
                <a:sym typeface="AvenirNext-DemiBold"/>
              </a:endParaRPr>
            </a:p>
          </p:txBody>
        </p:sp>
        <p:sp>
          <p:nvSpPr>
            <p:cNvPr id="42" name="TextBox 41"/>
            <p:cNvSpPr txBox="1"/>
            <p:nvPr/>
          </p:nvSpPr>
          <p:spPr>
            <a:xfrm>
              <a:off x="5513321" y="7459833"/>
              <a:ext cx="226024"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altLang="ko-KR" sz="1600" i="0" u="none" strike="noStrike" cap="none" spc="0" normalizeH="0" baseline="0" dirty="0">
                  <a:ln>
                    <a:noFill/>
                  </a:ln>
                  <a:solidFill>
                    <a:schemeClr val="bg1"/>
                  </a:solidFill>
                  <a:effectLst/>
                  <a:uFillTx/>
                  <a:latin typeface="나눔스퀘어" panose="020B0600000101010101" pitchFamily="50" charset="-127"/>
                  <a:ea typeface="나눔스퀘어" panose="020B0600000101010101" pitchFamily="50" charset="-127"/>
                  <a:sym typeface="AvenirNext-DemiBold"/>
                </a:rPr>
                <a:t>3</a:t>
              </a:r>
              <a:endParaRPr kumimoji="0" lang="ko-KR" altLang="en-US" sz="1600" i="0" u="none" strike="noStrike" cap="none" spc="0" normalizeH="0" baseline="0" dirty="0">
                <a:ln>
                  <a:noFill/>
                </a:ln>
                <a:solidFill>
                  <a:schemeClr val="bg1"/>
                </a:solidFill>
                <a:effectLst/>
                <a:uFillTx/>
                <a:latin typeface="나눔스퀘어" panose="020B0600000101010101" pitchFamily="50" charset="-127"/>
                <a:ea typeface="나눔스퀘어" panose="020B0600000101010101" pitchFamily="50" charset="-127"/>
                <a:sym typeface="AvenirNext-DemiBold"/>
              </a:endParaRPr>
            </a:p>
          </p:txBody>
        </p:sp>
      </p:grpSp>
    </p:spTree>
    <p:extLst>
      <p:ext uri="{BB962C8B-B14F-4D97-AF65-F5344CB8AC3E}">
        <p14:creationId xmlns:p14="http://schemas.microsoft.com/office/powerpoint/2010/main" val="170972631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 HEADER"/>
          <p:cNvSpPr txBox="1"/>
          <p:nvPr/>
        </p:nvSpPr>
        <p:spPr>
          <a:xfrm>
            <a:off x="504000" y="6357863"/>
            <a:ext cx="1349120" cy="1000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en-US" sz="6000" dirty="0" smtClean="0">
                <a:solidFill>
                  <a:schemeClr val="bg1"/>
                </a:solidFill>
                <a:latin typeface="Campton Medium" panose="020B0004020102020203" pitchFamily="34" charset="0"/>
                <a:ea typeface="NanumSquare" panose="020B0600000101010101" pitchFamily="34" charset="-127"/>
              </a:rPr>
              <a:t>02</a:t>
            </a:r>
            <a:endParaRPr lang="en-US" sz="6000" dirty="0">
              <a:solidFill>
                <a:schemeClr val="bg1"/>
              </a:solidFill>
              <a:latin typeface="Campton Medium" panose="020B0004020102020203" pitchFamily="34" charset="0"/>
              <a:ea typeface="NanumSquare" panose="020B0600000101010101" pitchFamily="34" charset="-127"/>
            </a:endParaRPr>
          </a:p>
        </p:txBody>
      </p:sp>
      <p:sp>
        <p:nvSpPr>
          <p:cNvPr id="3" name="SUB HEADER"/>
          <p:cNvSpPr txBox="1"/>
          <p:nvPr/>
        </p:nvSpPr>
        <p:spPr>
          <a:xfrm>
            <a:off x="2991256" y="6357863"/>
            <a:ext cx="14792744" cy="1000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6000" dirty="0" smtClean="0">
                <a:solidFill>
                  <a:schemeClr val="bg1"/>
                </a:solidFill>
                <a:latin typeface="나눔스퀘어 ExtraBold" panose="020B0600000101010101" pitchFamily="50" charset="-127"/>
                <a:ea typeface="나눔스퀘어 ExtraBold" panose="020B0600000101010101" pitchFamily="50" charset="-127"/>
              </a:rPr>
              <a:t>카테고리 별 화면 기능 시연</a:t>
            </a:r>
            <a:endParaRPr lang="en-US" altLang="ko-KR" sz="6000" dirty="0">
              <a:solidFill>
                <a:schemeClr val="bg1"/>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349694179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6</a:t>
            </a:fld>
            <a:endParaRPr lang="ko-KR" altLang="en-US" dirty="0"/>
          </a:p>
        </p:txBody>
      </p:sp>
      <p:sp>
        <p:nvSpPr>
          <p:cNvPr id="4" name="SUB HEADER"/>
          <p:cNvSpPr txBox="1"/>
          <p:nvPr/>
        </p:nvSpPr>
        <p:spPr>
          <a:xfrm>
            <a:off x="504000" y="1800000"/>
            <a:ext cx="17280000" cy="654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로그인</a:t>
            </a:r>
            <a:r>
              <a:rPr lang="en-US" altLang="ko-KR" sz="3750" dirty="0" smtClean="0">
                <a:solidFill>
                  <a:srgbClr val="151826"/>
                </a:solidFill>
                <a:latin typeface="Campton Book" panose="020B0004020102020203" pitchFamily="34" charset="0"/>
                <a:ea typeface="NanumSquare" panose="020B0600000101010101" pitchFamily="34" charset="-127"/>
              </a:rPr>
              <a:t>, </a:t>
            </a:r>
            <a:r>
              <a:rPr lang="ko-KR" altLang="en-US" sz="3750" dirty="0" smtClean="0">
                <a:solidFill>
                  <a:srgbClr val="151826"/>
                </a:solidFill>
                <a:latin typeface="Campton Book" panose="020B0004020102020203" pitchFamily="34" charset="0"/>
                <a:ea typeface="NanumSquare" panose="020B0600000101010101" pitchFamily="34" charset="-127"/>
              </a:rPr>
              <a:t>비밀번호 초기화 시연</a:t>
            </a:r>
            <a:endParaRPr lang="en-US" sz="3750" dirty="0">
              <a:solidFill>
                <a:srgbClr val="151826"/>
              </a:solidFill>
              <a:latin typeface="Campton Book" panose="020B0004020102020203" pitchFamily="34" charset="0"/>
              <a:ea typeface="NanumSquare" panose="020B0600000101010101" pitchFamily="34" charset="-127"/>
            </a:endParaRPr>
          </a:p>
        </p:txBody>
      </p:sp>
      <p:pic>
        <p:nvPicPr>
          <p:cNvPr id="5" name="그림 4"/>
          <p:cNvPicPr>
            <a:picLocks noChangeAspect="1"/>
          </p:cNvPicPr>
          <p:nvPr/>
        </p:nvPicPr>
        <p:blipFill>
          <a:blip r:embed="rId2"/>
          <a:stretch>
            <a:fillRect/>
          </a:stretch>
        </p:blipFill>
        <p:spPr>
          <a:xfrm>
            <a:off x="1764631" y="3549341"/>
            <a:ext cx="14758737" cy="8294103"/>
          </a:xfrm>
          <a:prstGeom prst="rect">
            <a:avLst/>
          </a:prstGeom>
          <a:ln>
            <a:solidFill>
              <a:schemeClr val="tx1"/>
            </a:solidFill>
          </a:ln>
        </p:spPr>
      </p:pic>
    </p:spTree>
    <p:extLst>
      <p:ext uri="{BB962C8B-B14F-4D97-AF65-F5344CB8AC3E}">
        <p14:creationId xmlns:p14="http://schemas.microsoft.com/office/powerpoint/2010/main" val="271734343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7</a:t>
            </a:fld>
            <a:endParaRPr lang="ko-KR" altLang="en-US" dirty="0"/>
          </a:p>
        </p:txBody>
      </p:sp>
      <p:sp>
        <p:nvSpPr>
          <p:cNvPr id="4" name="SUB HEADER"/>
          <p:cNvSpPr txBox="1"/>
          <p:nvPr/>
        </p:nvSpPr>
        <p:spPr>
          <a:xfrm>
            <a:off x="504000" y="1800000"/>
            <a:ext cx="17280000" cy="654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프로젝트 조회</a:t>
            </a:r>
            <a:r>
              <a:rPr lang="en-US" altLang="ko-KR" sz="3750" dirty="0" smtClean="0">
                <a:solidFill>
                  <a:srgbClr val="151826"/>
                </a:solidFill>
                <a:latin typeface="Campton Book" panose="020B0004020102020203" pitchFamily="34" charset="0"/>
                <a:ea typeface="NanumSquare" panose="020B0600000101010101" pitchFamily="34" charset="-127"/>
              </a:rPr>
              <a:t>, </a:t>
            </a:r>
            <a:r>
              <a:rPr lang="ko-KR" altLang="en-US" sz="3750" dirty="0" smtClean="0">
                <a:solidFill>
                  <a:srgbClr val="151826"/>
                </a:solidFill>
                <a:latin typeface="Campton Book" panose="020B0004020102020203" pitchFamily="34" charset="0"/>
                <a:ea typeface="NanumSquare" panose="020B0600000101010101" pitchFamily="34" charset="-127"/>
              </a:rPr>
              <a:t>수정</a:t>
            </a:r>
            <a:r>
              <a:rPr lang="en-US" altLang="ko-KR" sz="3750" dirty="0" smtClean="0">
                <a:solidFill>
                  <a:srgbClr val="151826"/>
                </a:solidFill>
                <a:latin typeface="Campton Book" panose="020B0004020102020203" pitchFamily="34" charset="0"/>
                <a:ea typeface="NanumSquare" panose="020B0600000101010101" pitchFamily="34" charset="-127"/>
              </a:rPr>
              <a:t>, </a:t>
            </a:r>
            <a:r>
              <a:rPr lang="ko-KR" altLang="en-US" sz="3750" dirty="0" smtClean="0">
                <a:solidFill>
                  <a:srgbClr val="151826"/>
                </a:solidFill>
                <a:latin typeface="Campton Book" panose="020B0004020102020203" pitchFamily="34" charset="0"/>
                <a:ea typeface="NanumSquare" panose="020B0600000101010101" pitchFamily="34" charset="-127"/>
              </a:rPr>
              <a:t>삭제</a:t>
            </a:r>
            <a:r>
              <a:rPr lang="en-US" altLang="ko-KR" sz="3750" dirty="0">
                <a:solidFill>
                  <a:srgbClr val="151826"/>
                </a:solidFill>
                <a:latin typeface="Campton Book" panose="020B0004020102020203" pitchFamily="34" charset="0"/>
                <a:ea typeface="NanumSquare" panose="020B0600000101010101" pitchFamily="34" charset="-127"/>
              </a:rPr>
              <a:t> </a:t>
            </a:r>
            <a:r>
              <a:rPr lang="ko-KR" altLang="en-US" sz="3750" dirty="0" smtClean="0">
                <a:solidFill>
                  <a:srgbClr val="151826"/>
                </a:solidFill>
                <a:latin typeface="Campton Book" panose="020B0004020102020203" pitchFamily="34" charset="0"/>
                <a:ea typeface="NanumSquare" panose="020B0600000101010101" pitchFamily="34" charset="-127"/>
              </a:rPr>
              <a:t>시연</a:t>
            </a:r>
            <a:endParaRPr lang="en-US" sz="3750" dirty="0">
              <a:solidFill>
                <a:srgbClr val="151826"/>
              </a:solidFill>
              <a:latin typeface="Campton Book" panose="020B0004020102020203" pitchFamily="34" charset="0"/>
              <a:ea typeface="NanumSquare" panose="020B0600000101010101" pitchFamily="34" charset="-127"/>
            </a:endParaRPr>
          </a:p>
        </p:txBody>
      </p:sp>
      <p:pic>
        <p:nvPicPr>
          <p:cNvPr id="6" name="그림 5"/>
          <p:cNvPicPr>
            <a:picLocks noChangeAspect="1"/>
          </p:cNvPicPr>
          <p:nvPr/>
        </p:nvPicPr>
        <p:blipFill>
          <a:blip r:embed="rId2"/>
          <a:stretch>
            <a:fillRect/>
          </a:stretch>
        </p:blipFill>
        <p:spPr>
          <a:xfrm>
            <a:off x="1491916" y="3396081"/>
            <a:ext cx="15304168" cy="8600624"/>
          </a:xfrm>
          <a:prstGeom prst="rect">
            <a:avLst/>
          </a:prstGeom>
          <a:ln>
            <a:solidFill>
              <a:schemeClr val="tx1"/>
            </a:solidFill>
          </a:ln>
        </p:spPr>
      </p:pic>
    </p:spTree>
    <p:extLst>
      <p:ext uri="{BB962C8B-B14F-4D97-AF65-F5344CB8AC3E}">
        <p14:creationId xmlns:p14="http://schemas.microsoft.com/office/powerpoint/2010/main" val="214692719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8</a:t>
            </a:fld>
            <a:endParaRPr lang="ko-KR" altLang="en-US" dirty="0"/>
          </a:p>
        </p:txBody>
      </p:sp>
      <p:sp>
        <p:nvSpPr>
          <p:cNvPr id="4" name="SUB HEADER"/>
          <p:cNvSpPr txBox="1"/>
          <p:nvPr/>
        </p:nvSpPr>
        <p:spPr>
          <a:xfrm>
            <a:off x="504000" y="1800000"/>
            <a:ext cx="17280000" cy="654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사용자 조회</a:t>
            </a:r>
            <a:r>
              <a:rPr lang="en-US" altLang="ko-KR" sz="3750" dirty="0" smtClean="0">
                <a:solidFill>
                  <a:srgbClr val="151826"/>
                </a:solidFill>
                <a:latin typeface="Campton Book" panose="020B0004020102020203" pitchFamily="34" charset="0"/>
                <a:ea typeface="NanumSquare" panose="020B0600000101010101" pitchFamily="34" charset="-127"/>
              </a:rPr>
              <a:t>, </a:t>
            </a:r>
            <a:r>
              <a:rPr lang="ko-KR" altLang="en-US" sz="3750" dirty="0" smtClean="0">
                <a:solidFill>
                  <a:srgbClr val="151826"/>
                </a:solidFill>
                <a:latin typeface="Campton Book" panose="020B0004020102020203" pitchFamily="34" charset="0"/>
                <a:ea typeface="NanumSquare" panose="020B0600000101010101" pitchFamily="34" charset="-127"/>
              </a:rPr>
              <a:t>수정</a:t>
            </a:r>
            <a:r>
              <a:rPr lang="en-US" altLang="ko-KR" sz="3750" dirty="0" smtClean="0">
                <a:solidFill>
                  <a:srgbClr val="151826"/>
                </a:solidFill>
                <a:latin typeface="Campton Book" panose="020B0004020102020203" pitchFamily="34" charset="0"/>
                <a:ea typeface="NanumSquare" panose="020B0600000101010101" pitchFamily="34" charset="-127"/>
              </a:rPr>
              <a:t>, </a:t>
            </a:r>
            <a:r>
              <a:rPr lang="ko-KR" altLang="en-US" sz="3750" dirty="0" smtClean="0">
                <a:solidFill>
                  <a:srgbClr val="151826"/>
                </a:solidFill>
                <a:latin typeface="Campton Book" panose="020B0004020102020203" pitchFamily="34" charset="0"/>
                <a:ea typeface="NanumSquare" panose="020B0600000101010101" pitchFamily="34" charset="-127"/>
              </a:rPr>
              <a:t>삭제 시연</a:t>
            </a:r>
            <a:endParaRPr lang="en-US" sz="3750" dirty="0">
              <a:solidFill>
                <a:srgbClr val="151826"/>
              </a:solidFill>
              <a:latin typeface="Campton Book" panose="020B0004020102020203" pitchFamily="34" charset="0"/>
              <a:ea typeface="NanumSquare" panose="020B0600000101010101" pitchFamily="34" charset="-127"/>
            </a:endParaRPr>
          </a:p>
        </p:txBody>
      </p:sp>
      <p:pic>
        <p:nvPicPr>
          <p:cNvPr id="3" name="그림 2"/>
          <p:cNvPicPr>
            <a:picLocks noChangeAspect="1"/>
          </p:cNvPicPr>
          <p:nvPr/>
        </p:nvPicPr>
        <p:blipFill>
          <a:blip r:embed="rId2"/>
          <a:stretch>
            <a:fillRect/>
          </a:stretch>
        </p:blipFill>
        <p:spPr>
          <a:xfrm>
            <a:off x="1227221" y="3247328"/>
            <a:ext cx="15833557" cy="8898129"/>
          </a:xfrm>
          <a:prstGeom prst="rect">
            <a:avLst/>
          </a:prstGeom>
          <a:ln>
            <a:solidFill>
              <a:schemeClr val="tx1"/>
            </a:solidFill>
          </a:ln>
        </p:spPr>
      </p:pic>
    </p:spTree>
    <p:extLst>
      <p:ext uri="{BB962C8B-B14F-4D97-AF65-F5344CB8AC3E}">
        <p14:creationId xmlns:p14="http://schemas.microsoft.com/office/powerpoint/2010/main" val="284652306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2"/>
          </p:nvPr>
        </p:nvSpPr>
        <p:spPr/>
        <p:txBody>
          <a:bodyPr/>
          <a:lstStyle/>
          <a:p>
            <a:fld id="{8C6B96FD-4AFF-42BE-940E-365E288D41F3}" type="slidenum">
              <a:rPr lang="en-US" altLang="ko-KR" smtClean="0"/>
              <a:pPr/>
              <a:t>9</a:t>
            </a:fld>
            <a:endParaRPr lang="ko-KR" altLang="en-US" dirty="0"/>
          </a:p>
        </p:txBody>
      </p:sp>
      <p:sp>
        <p:nvSpPr>
          <p:cNvPr id="4" name="SUB HEADER"/>
          <p:cNvSpPr txBox="1"/>
          <p:nvPr/>
        </p:nvSpPr>
        <p:spPr>
          <a:xfrm>
            <a:off x="504000" y="1800000"/>
            <a:ext cx="17280000" cy="654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defTabSz="2438338">
              <a:spcBef>
                <a:spcPts val="0"/>
              </a:spcBef>
              <a:defRPr sz="10000" b="0">
                <a:solidFill>
                  <a:srgbClr val="FFFFFF"/>
                </a:solidFill>
                <a:latin typeface="Campton Light"/>
                <a:ea typeface="Campton Light"/>
                <a:cs typeface="Campton Light"/>
                <a:sym typeface="Campton Light"/>
              </a:defRPr>
            </a:lvl1pPr>
          </a:lstStyle>
          <a:p>
            <a:r>
              <a:rPr lang="ko-KR" altLang="en-US" sz="3750" dirty="0" smtClean="0">
                <a:solidFill>
                  <a:srgbClr val="151826"/>
                </a:solidFill>
                <a:latin typeface="Campton Book" panose="020B0004020102020203" pitchFamily="34" charset="0"/>
                <a:ea typeface="NanumSquare" panose="020B0600000101010101" pitchFamily="34" charset="-127"/>
              </a:rPr>
              <a:t>공통코드 등록</a:t>
            </a:r>
            <a:r>
              <a:rPr lang="en-US" altLang="ko-KR" sz="3750" dirty="0" smtClean="0">
                <a:solidFill>
                  <a:srgbClr val="151826"/>
                </a:solidFill>
                <a:latin typeface="Campton Book" panose="020B0004020102020203" pitchFamily="34" charset="0"/>
                <a:ea typeface="NanumSquare" panose="020B0600000101010101" pitchFamily="34" charset="-127"/>
              </a:rPr>
              <a:t>, </a:t>
            </a:r>
            <a:r>
              <a:rPr lang="ko-KR" altLang="en-US" sz="3750" dirty="0" smtClean="0">
                <a:solidFill>
                  <a:srgbClr val="151826"/>
                </a:solidFill>
                <a:latin typeface="Campton Book" panose="020B0004020102020203" pitchFamily="34" charset="0"/>
                <a:ea typeface="NanumSquare" panose="020B0600000101010101" pitchFamily="34" charset="-127"/>
              </a:rPr>
              <a:t>수정</a:t>
            </a:r>
            <a:r>
              <a:rPr lang="en-US" altLang="ko-KR" sz="3750" dirty="0" smtClean="0">
                <a:solidFill>
                  <a:srgbClr val="151826"/>
                </a:solidFill>
                <a:latin typeface="Campton Book" panose="020B0004020102020203" pitchFamily="34" charset="0"/>
                <a:ea typeface="NanumSquare" panose="020B0600000101010101" pitchFamily="34" charset="-127"/>
              </a:rPr>
              <a:t>, </a:t>
            </a:r>
            <a:r>
              <a:rPr lang="ko-KR" altLang="en-US" sz="3750" dirty="0" smtClean="0">
                <a:solidFill>
                  <a:srgbClr val="151826"/>
                </a:solidFill>
                <a:latin typeface="Campton Book" panose="020B0004020102020203" pitchFamily="34" charset="0"/>
                <a:ea typeface="NanumSquare" panose="020B0600000101010101" pitchFamily="34" charset="-127"/>
              </a:rPr>
              <a:t>삭제 시연</a:t>
            </a:r>
            <a:endParaRPr lang="en-US" altLang="ko-KR" sz="3750" dirty="0" smtClean="0">
              <a:solidFill>
                <a:srgbClr val="151826"/>
              </a:solidFill>
              <a:latin typeface="Campton Book" panose="020B0004020102020203" pitchFamily="34" charset="0"/>
              <a:ea typeface="NanumSquare" panose="020B0600000101010101" pitchFamily="34" charset="-127"/>
            </a:endParaRPr>
          </a:p>
        </p:txBody>
      </p:sp>
      <p:pic>
        <p:nvPicPr>
          <p:cNvPr id="5" name="그림 4"/>
          <p:cNvPicPr>
            <a:picLocks noChangeAspect="1"/>
          </p:cNvPicPr>
          <p:nvPr/>
        </p:nvPicPr>
        <p:blipFill>
          <a:blip r:embed="rId2"/>
          <a:stretch>
            <a:fillRect/>
          </a:stretch>
        </p:blipFill>
        <p:spPr>
          <a:xfrm>
            <a:off x="1292638" y="3155754"/>
            <a:ext cx="15702724" cy="8824604"/>
          </a:xfrm>
          <a:prstGeom prst="rect">
            <a:avLst/>
          </a:prstGeom>
          <a:ln>
            <a:solidFill>
              <a:schemeClr val="tx1"/>
            </a:solidFill>
          </a:ln>
        </p:spPr>
      </p:pic>
    </p:spTree>
    <p:extLst>
      <p:ext uri="{BB962C8B-B14F-4D97-AF65-F5344CB8AC3E}">
        <p14:creationId xmlns:p14="http://schemas.microsoft.com/office/powerpoint/2010/main" val="1387533652"/>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27_Showcase">
  <a:themeElements>
    <a:clrScheme name="27_Showcase">
      <a:dk1>
        <a:srgbClr val="000000"/>
      </a:dk1>
      <a:lt1>
        <a:srgbClr val="FFFFFF"/>
      </a:lt1>
      <a:dk2>
        <a:srgbClr val="5E5E5E"/>
      </a:dk2>
      <a:lt2>
        <a:srgbClr val="D5D5D5"/>
      </a:lt2>
      <a:accent1>
        <a:srgbClr val="599DFF"/>
      </a:accent1>
      <a:accent2>
        <a:srgbClr val="00D4D2"/>
      </a:accent2>
      <a:accent3>
        <a:srgbClr val="38E53A"/>
      </a:accent3>
      <a:accent4>
        <a:srgbClr val="FFFA00"/>
      </a:accent4>
      <a:accent5>
        <a:srgbClr val="FF7D74"/>
      </a:accent5>
      <a:accent6>
        <a:srgbClr val="FF80E9"/>
      </a:accent6>
      <a:hlink>
        <a:srgbClr val="0000FF"/>
      </a:hlink>
      <a:folHlink>
        <a:srgbClr val="FF00FF"/>
      </a:folHlink>
    </a:clrScheme>
    <a:fontScheme name="27_Showcase">
      <a:majorFont>
        <a:latin typeface="Avenir Next Regular"/>
        <a:ea typeface="Avenir Next Regular"/>
        <a:cs typeface="Avenir Next Regular"/>
      </a:majorFont>
      <a:minorFont>
        <a:latin typeface="Avenir Next Regular"/>
        <a:ea typeface="Avenir Next Regular"/>
        <a:cs typeface="Avenir Next Regular"/>
      </a:minorFont>
    </a:fontScheme>
    <a:fmtScheme name="27_Showcas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2200" b="1" i="0" u="none" strike="noStrike" cap="none" spc="-44" normalizeH="0" baseline="0">
            <a:ln>
              <a:noFill/>
            </a:ln>
            <a:solidFill>
              <a:srgbClr val="FFFFFF"/>
            </a:solidFill>
            <a:effectLst/>
            <a:uFillTx/>
            <a:latin typeface="AvenirNext-DemiBold"/>
            <a:ea typeface="AvenirNext-DemiBold"/>
            <a:cs typeface="AvenirNext-DemiBold"/>
            <a:sym typeface="AvenirNext-D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7_Showcase">
  <a:themeElements>
    <a:clrScheme name="27_Showcase">
      <a:dk1>
        <a:srgbClr val="000000"/>
      </a:dk1>
      <a:lt1>
        <a:srgbClr val="FFFFFF"/>
      </a:lt1>
      <a:dk2>
        <a:srgbClr val="5E5E5E"/>
      </a:dk2>
      <a:lt2>
        <a:srgbClr val="D5D5D5"/>
      </a:lt2>
      <a:accent1>
        <a:srgbClr val="599DFF"/>
      </a:accent1>
      <a:accent2>
        <a:srgbClr val="00D4D2"/>
      </a:accent2>
      <a:accent3>
        <a:srgbClr val="38E53A"/>
      </a:accent3>
      <a:accent4>
        <a:srgbClr val="FFFA00"/>
      </a:accent4>
      <a:accent5>
        <a:srgbClr val="FF7D74"/>
      </a:accent5>
      <a:accent6>
        <a:srgbClr val="FF80E9"/>
      </a:accent6>
      <a:hlink>
        <a:srgbClr val="0000FF"/>
      </a:hlink>
      <a:folHlink>
        <a:srgbClr val="FF00FF"/>
      </a:folHlink>
    </a:clrScheme>
    <a:fontScheme name="27_Showcase">
      <a:majorFont>
        <a:latin typeface="Avenir Next Regular"/>
        <a:ea typeface="Avenir Next Regular"/>
        <a:cs typeface="Avenir Next Regular"/>
      </a:majorFont>
      <a:minorFont>
        <a:latin typeface="Avenir Next Regular"/>
        <a:ea typeface="Avenir Next Regular"/>
        <a:cs typeface="Avenir Next Regular"/>
      </a:minorFont>
    </a:fontScheme>
    <a:fmtScheme name="27_Showcas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2200" b="1" i="0" u="none" strike="noStrike" cap="none" spc="-44" normalizeH="0" baseline="0">
            <a:ln>
              <a:noFill/>
            </a:ln>
            <a:solidFill>
              <a:srgbClr val="FFFFFF"/>
            </a:solidFill>
            <a:effectLst/>
            <a:uFillTx/>
            <a:latin typeface="AvenirNext-DemiBold"/>
            <a:ea typeface="AvenirNext-DemiBold"/>
            <a:cs typeface="AvenirNext-DemiBold"/>
            <a:sym typeface="AvenirNext-D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3300"/>
          </a:spcBef>
          <a:spcAft>
            <a:spcPts val="0"/>
          </a:spcAft>
          <a:buClrTx/>
          <a:buSzTx/>
          <a:buFontTx/>
          <a:buNone/>
          <a:tabLst/>
          <a:defRPr kumimoji="0" sz="4000" b="1" i="0" u="none" strike="noStrike" cap="none" spc="0" normalizeH="0" baseline="0">
            <a:ln>
              <a:noFill/>
            </a:ln>
            <a:solidFill>
              <a:srgbClr val="000000"/>
            </a:solidFill>
            <a:effectLst/>
            <a:uFillTx/>
            <a:latin typeface="AvenirNext-DemiBold"/>
            <a:ea typeface="AvenirNext-DemiBold"/>
            <a:cs typeface="AvenirNext-DemiBold"/>
            <a:sym typeface="AvenirNext-D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문서" ma:contentTypeID="0x0101000C3F28E19E2CD84E9EB6F2EDB52CFF52" ma:contentTypeVersion="0" ma:contentTypeDescription="새 문서를 만듭니다." ma:contentTypeScope="" ma:versionID="707a8734c1ce39d8308f7333c1e4e019">
  <xsd:schema xmlns:xsd="http://www.w3.org/2001/XMLSchema" xmlns:xs="http://www.w3.org/2001/XMLSchema" xmlns:p="http://schemas.microsoft.com/office/2006/metadata/properties" targetNamespace="http://schemas.microsoft.com/office/2006/metadata/properties" ma:root="true" ma:fieldsID="98509c16e2068e4d5d0612c501c1975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473FB9-0AE6-44B9-BD1F-07B87D7D6D32}">
  <ds:schemaRefs>
    <ds:schemaRef ds:uri="http://schemas.microsoft.com/sharepoint/v3/contenttype/forms"/>
  </ds:schemaRefs>
</ds:datastoreItem>
</file>

<file path=customXml/itemProps2.xml><?xml version="1.0" encoding="utf-8"?>
<ds:datastoreItem xmlns:ds="http://schemas.openxmlformats.org/officeDocument/2006/customXml" ds:itemID="{177B989D-214B-4D02-814E-33EC36126A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92A47E6-4E43-4076-B573-EFD723D5597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7125</TotalTime>
  <Words>250</Words>
  <Application>Microsoft Office PowerPoint</Application>
  <PresentationFormat>사용자 지정</PresentationFormat>
  <Paragraphs>114</Paragraphs>
  <Slides>16</Slides>
  <Notes>0</Notes>
  <HiddenSlides>0</HiddenSlides>
  <MMClips>0</MMClips>
  <ScaleCrop>false</ScaleCrop>
  <HeadingPairs>
    <vt:vector size="6" baseType="variant">
      <vt:variant>
        <vt:lpstr>사용한 글꼴</vt:lpstr>
      </vt:variant>
      <vt:variant>
        <vt:i4>14</vt:i4>
      </vt:variant>
      <vt:variant>
        <vt:lpstr>테마</vt:lpstr>
      </vt:variant>
      <vt:variant>
        <vt:i4>1</vt:i4>
      </vt:variant>
      <vt:variant>
        <vt:lpstr>슬라이드 제목</vt:lpstr>
      </vt:variant>
      <vt:variant>
        <vt:i4>16</vt:i4>
      </vt:variant>
    </vt:vector>
  </HeadingPairs>
  <TitlesOfParts>
    <vt:vector size="31" baseType="lpstr">
      <vt:lpstr>Avenir Next Regular</vt:lpstr>
      <vt:lpstr>AvenirNext-DemiBold</vt:lpstr>
      <vt:lpstr>Campton Bold</vt:lpstr>
      <vt:lpstr>Helvetica Neue</vt:lpstr>
      <vt:lpstr>NanumSquare</vt:lpstr>
      <vt:lpstr>NanumSquare ExtraBold</vt:lpstr>
      <vt:lpstr>나눔스퀘어</vt:lpstr>
      <vt:lpstr>나눔스퀘어 Bold</vt:lpstr>
      <vt:lpstr>나눔스퀘어 ExtraBold</vt:lpstr>
      <vt:lpstr>맑은 고딕</vt:lpstr>
      <vt:lpstr>Campton Book</vt:lpstr>
      <vt:lpstr>Campton Light</vt:lpstr>
      <vt:lpstr>Campton Medium</vt:lpstr>
      <vt:lpstr>Helvetica</vt:lpstr>
      <vt:lpstr>27_Showcase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조훈/디자인그룹(네트워크)/Senior Designer/삼성전자</dc:creator>
  <cp:lastModifiedBy>조유진</cp:lastModifiedBy>
  <cp:revision>736</cp:revision>
  <cp:lastPrinted>2020-06-30T05:50:39Z</cp:lastPrinted>
  <dcterms:modified xsi:type="dcterms:W3CDTF">2024-04-12T01:42:34Z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0x0101000C3F28E19E2CD84E9EB6F2EDB52CFF52</vt:lpwstr>
  </property>
  <property fmtid="{D5CDD505-2E9C-101B-9397-08002B2CF9AE}" pid="3" name="NSCPROP_SA">
    <vt:lpwstr>https://teamdocs.mosaic.sec.samsung.net/sites/COMTY_582955833/MENU_582955833_582960412/Shared%20Documents/인젠트_파워포인트_템플릿.pptx</vt:lpwstr>
  </property>
</Properties>
</file>