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7"/>
  </p:notesMasterIdLst>
  <p:sldIdLst>
    <p:sldId id="266" r:id="rId5"/>
    <p:sldId id="4272" r:id="rId6"/>
  </p:sldIdLst>
  <p:sldSz cx="18288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kumimoji="0" sz="4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Next-DemiBold"/>
        <a:ea typeface="AvenirNext-DemiBold"/>
        <a:cs typeface="AvenirNext-DemiBold"/>
        <a:sym typeface="AvenirNext-DemiBold"/>
      </a:defRPr>
    </a:lvl1pPr>
    <a:lvl2pPr marL="0" marR="0" indent="0" algn="l" defTabSz="584200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kumimoji="0" sz="4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Next-DemiBold"/>
        <a:ea typeface="AvenirNext-DemiBold"/>
        <a:cs typeface="AvenirNext-DemiBold"/>
        <a:sym typeface="AvenirNext-DemiBold"/>
      </a:defRPr>
    </a:lvl2pPr>
    <a:lvl3pPr marL="0" marR="0" indent="0" algn="l" defTabSz="584200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kumimoji="0" sz="4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Next-DemiBold"/>
        <a:ea typeface="AvenirNext-DemiBold"/>
        <a:cs typeface="AvenirNext-DemiBold"/>
        <a:sym typeface="AvenirNext-DemiBold"/>
      </a:defRPr>
    </a:lvl3pPr>
    <a:lvl4pPr marL="0" marR="0" indent="0" algn="l" defTabSz="584200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kumimoji="0" sz="4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Next-DemiBold"/>
        <a:ea typeface="AvenirNext-DemiBold"/>
        <a:cs typeface="AvenirNext-DemiBold"/>
        <a:sym typeface="AvenirNext-DemiBold"/>
      </a:defRPr>
    </a:lvl4pPr>
    <a:lvl5pPr marL="0" marR="0" indent="0" algn="l" defTabSz="584200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kumimoji="0" sz="4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Next-DemiBold"/>
        <a:ea typeface="AvenirNext-DemiBold"/>
        <a:cs typeface="AvenirNext-DemiBold"/>
        <a:sym typeface="AvenirNext-DemiBold"/>
      </a:defRPr>
    </a:lvl5pPr>
    <a:lvl6pPr marL="0" marR="0" indent="0" algn="l" defTabSz="584200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kumimoji="0" sz="4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Next-DemiBold"/>
        <a:ea typeface="AvenirNext-DemiBold"/>
        <a:cs typeface="AvenirNext-DemiBold"/>
        <a:sym typeface="AvenirNext-DemiBold"/>
      </a:defRPr>
    </a:lvl6pPr>
    <a:lvl7pPr marL="0" marR="0" indent="0" algn="l" defTabSz="584200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kumimoji="0" sz="4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Next-DemiBold"/>
        <a:ea typeface="AvenirNext-DemiBold"/>
        <a:cs typeface="AvenirNext-DemiBold"/>
        <a:sym typeface="AvenirNext-DemiBold"/>
      </a:defRPr>
    </a:lvl7pPr>
    <a:lvl8pPr marL="0" marR="0" indent="0" algn="l" defTabSz="584200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kumimoji="0" sz="4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Next-DemiBold"/>
        <a:ea typeface="AvenirNext-DemiBold"/>
        <a:cs typeface="AvenirNext-DemiBold"/>
        <a:sym typeface="AvenirNext-DemiBold"/>
      </a:defRPr>
    </a:lvl8pPr>
    <a:lvl9pPr marL="0" marR="0" indent="0" algn="l" defTabSz="584200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kumimoji="0" sz="4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Next-DemiBold"/>
        <a:ea typeface="AvenirNext-DemiBold"/>
        <a:cs typeface="AvenirNext-DemiBold"/>
        <a:sym typeface="AvenirNext-DemiBold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E399"/>
    <a:srgbClr val="A2D668"/>
    <a:srgbClr val="151826"/>
    <a:srgbClr val="ED3137"/>
    <a:srgbClr val="21AAEA"/>
    <a:srgbClr val="37C5AB"/>
    <a:srgbClr val="7A6FF0"/>
    <a:srgbClr val="96C537"/>
    <a:srgbClr val="F3743E"/>
    <a:srgbClr val="42C5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4"/>
          </a:solidFill>
        </a:fill>
      </a:tcStyle>
    </a:firstCol>
    <a:la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EFA07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254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254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3712597"/>
              <a:satOff val="-23099"/>
              <a:lumOff val="5802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254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9BCEF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Next-DemiBold"/>
          <a:ea typeface="AvenirNext-DemiBold"/>
          <a:cs typeface="AvenirNext-DemiBold"/>
        </a:font>
        <a:srgbClr val="FFFFFF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254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2871FF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D1F6"/>
          </a:solidFill>
        </a:fill>
      </a:tcStyle>
    </a:firstCol>
    <a:la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E7FE9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wholeTbl>
    <a:band2H>
      <a:tcTxStyle/>
      <a:tcStyle>
        <a:tcBdr/>
        <a:fill>
          <a:solidFill>
            <a:srgbClr val="EAEAEA"/>
          </a:solidFill>
        </a:fill>
      </a:tcStyle>
    </a:band2H>
    <a:firstCol>
      <a:tcTxStyle b="on" i="off">
        <a:font>
          <a:latin typeface="AvenirNext-DemiBold"/>
          <a:ea typeface="AvenirNext-DemiBold"/>
          <a:cs typeface="AvenirNext-DemiBold"/>
        </a:font>
        <a:srgbClr val="FFFFFF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firstCol>
    <a:la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lastRow>
    <a:firstRow>
      <a:tcTxStyle b="on" i="off">
        <a:font>
          <a:latin typeface="AvenirNext-DemiBold"/>
          <a:ea typeface="AvenirNext-DemiBold"/>
          <a:cs typeface="AvenirNext-DemiBold"/>
        </a:font>
        <a:srgbClr val="FFFFFF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429" autoAdjust="0"/>
  </p:normalViewPr>
  <p:slideViewPr>
    <p:cSldViewPr snapToGrid="0" snapToObjects="1">
      <p:cViewPr varScale="1">
        <p:scale>
          <a:sx n="59" d="100"/>
          <a:sy n="59" d="100"/>
        </p:scale>
        <p:origin x="141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7" name="Shape 17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07931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FIDENTIAL"/>
          <p:cNvSpPr txBox="1"/>
          <p:nvPr userDrawn="1"/>
        </p:nvSpPr>
        <p:spPr>
          <a:xfrm>
            <a:off x="16337113" y="653946"/>
            <a:ext cx="1396216" cy="2651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8100" tIns="38100" rIns="38100" bIns="38100" numCol="1" anchor="ctr">
            <a:spAutoFit/>
          </a:bodyPr>
          <a:lstStyle>
            <a:lvl1pPr algn="r" defTabSz="2438338">
              <a:lnSpc>
                <a:spcPct val="90000"/>
              </a:lnSpc>
              <a:spcBef>
                <a:spcPts val="4500"/>
              </a:spcBef>
              <a:defRPr sz="2400" b="0">
                <a:solidFill>
                  <a:srgbClr val="D0423F"/>
                </a:solidFill>
                <a:latin typeface="Campton Bold"/>
                <a:ea typeface="Campton Bold"/>
                <a:cs typeface="Campton Bold"/>
                <a:sym typeface="Campton Bold"/>
              </a:defRPr>
            </a:lvl1pPr>
          </a:lstStyle>
          <a:p>
            <a:r>
              <a:rPr sz="1350" dirty="0">
                <a:solidFill>
                  <a:srgbClr val="E23137"/>
                </a:solidFill>
                <a:latin typeface="Campton Medium" panose="020B0004020102020203" pitchFamily="34" charset="0"/>
              </a:rPr>
              <a:t>CONFIDENTIAL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35C8E06D-C073-5A4C-9640-558DE58591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000" y="557913"/>
            <a:ext cx="2794000" cy="457200"/>
          </a:xfrm>
          <a:prstGeom prst="rect">
            <a:avLst/>
          </a:prstGeom>
        </p:spPr>
      </p:pic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4587687" y="12938761"/>
            <a:ext cx="3145643" cy="290857"/>
          </a:xfrm>
          <a:prstGeom prst="rect">
            <a:avLst/>
          </a:prstGeom>
        </p:spPr>
        <p:txBody>
          <a:bodyPr anchor="ctr"/>
          <a:lstStyle>
            <a:lvl1pPr algn="r">
              <a:defRPr sz="1500" b="0">
                <a:latin typeface="Campton Light" panose="020B0004020102020203" pitchFamily="34" charset="0"/>
              </a:defRPr>
            </a:lvl1pPr>
          </a:lstStyle>
          <a:p>
            <a:fld id="{8C6B96FD-4AFF-42BE-940E-365E288D41F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_영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FIDENTIAL"/>
          <p:cNvSpPr txBox="1"/>
          <p:nvPr userDrawn="1"/>
        </p:nvSpPr>
        <p:spPr>
          <a:xfrm>
            <a:off x="16337113" y="653946"/>
            <a:ext cx="1396216" cy="2651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8100" tIns="38100" rIns="38100" bIns="38100" numCol="1" anchor="ctr">
            <a:spAutoFit/>
          </a:bodyPr>
          <a:lstStyle>
            <a:lvl1pPr algn="r" defTabSz="2438338">
              <a:lnSpc>
                <a:spcPct val="90000"/>
              </a:lnSpc>
              <a:spcBef>
                <a:spcPts val="4500"/>
              </a:spcBef>
              <a:defRPr sz="2400" b="0">
                <a:solidFill>
                  <a:srgbClr val="D0423F"/>
                </a:solidFill>
                <a:latin typeface="Campton Bold"/>
                <a:ea typeface="Campton Bold"/>
                <a:cs typeface="Campton Bold"/>
                <a:sym typeface="Campton Bold"/>
              </a:defRPr>
            </a:lvl1pPr>
          </a:lstStyle>
          <a:p>
            <a:r>
              <a:rPr sz="1350" dirty="0">
                <a:solidFill>
                  <a:srgbClr val="E23137"/>
                </a:solidFill>
                <a:latin typeface="Campton Medium" panose="020B0004020102020203" pitchFamily="34" charset="0"/>
              </a:rPr>
              <a:t>CONFIDENTIAL</a:t>
            </a:r>
          </a:p>
        </p:txBody>
      </p:sp>
      <p:sp>
        <p:nvSpPr>
          <p:cNvPr id="16" name="SUB HEADER"/>
          <p:cNvSpPr txBox="1"/>
          <p:nvPr userDrawn="1"/>
        </p:nvSpPr>
        <p:spPr>
          <a:xfrm>
            <a:off x="3597965" y="598636"/>
            <a:ext cx="12117069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8100" tIns="38100" rIns="38100" bIns="38100" anchor="ctr">
            <a:spAutoFit/>
          </a:bodyPr>
          <a:lstStyle>
            <a:lvl1pPr defTabSz="2438338">
              <a:spcBef>
                <a:spcPts val="0"/>
              </a:spcBef>
              <a:defRPr sz="10000" b="0">
                <a:solidFill>
                  <a:srgbClr val="FFFFFF"/>
                </a:solidFill>
                <a:latin typeface="Campton Light"/>
                <a:ea typeface="Campton Light"/>
                <a:cs typeface="Campton Light"/>
                <a:sym typeface="Campton Light"/>
              </a:defRPr>
            </a:lvl1pPr>
          </a:lstStyle>
          <a:p>
            <a:r>
              <a:rPr lang="ko-KR" altLang="en-US" sz="2100" dirty="0">
                <a:solidFill>
                  <a:srgbClr val="989AA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산출물 관리 시스템</a:t>
            </a:r>
            <a:r>
              <a:rPr lang="en-US" altLang="ko-KR" sz="2100" dirty="0">
                <a:solidFill>
                  <a:srgbClr val="989AA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┃ </a:t>
            </a:r>
            <a:r>
              <a:rPr lang="ko-KR" altLang="en-US" sz="2100" dirty="0" smtClean="0">
                <a:solidFill>
                  <a:srgbClr val="989AA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중간보고</a:t>
            </a:r>
            <a:endParaRPr lang="en-US" altLang="ko-KR" sz="2100" dirty="0">
              <a:solidFill>
                <a:srgbClr val="989AA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4587687" y="12938761"/>
            <a:ext cx="3145643" cy="290857"/>
          </a:xfrm>
          <a:prstGeom prst="rect">
            <a:avLst/>
          </a:prstGeom>
        </p:spPr>
        <p:txBody>
          <a:bodyPr anchor="ctr"/>
          <a:lstStyle>
            <a:lvl1pPr algn="r">
              <a:defRPr sz="1500" b="0">
                <a:latin typeface="Campton Light" panose="020B0004020102020203" pitchFamily="34" charset="0"/>
              </a:defRPr>
            </a:lvl1pPr>
          </a:lstStyle>
          <a:p>
            <a:fld id="{99DFE2B2-52A8-4AFF-AE37-9D681B70BA6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="" xmlns:a16="http://schemas.microsoft.com/office/drawing/2014/main" id="{2EF19E9E-6EDF-574A-BF3C-3BE87B8802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000" y="557913"/>
            <a:ext cx="2794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79045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_국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FIDENTIAL"/>
          <p:cNvSpPr txBox="1"/>
          <p:nvPr userDrawn="1"/>
        </p:nvSpPr>
        <p:spPr>
          <a:xfrm>
            <a:off x="16337113" y="653946"/>
            <a:ext cx="1396216" cy="2651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8100" tIns="38100" rIns="38100" bIns="38100" numCol="1" anchor="ctr">
            <a:spAutoFit/>
          </a:bodyPr>
          <a:lstStyle>
            <a:lvl1pPr algn="r" defTabSz="2438338">
              <a:lnSpc>
                <a:spcPct val="90000"/>
              </a:lnSpc>
              <a:spcBef>
                <a:spcPts val="4500"/>
              </a:spcBef>
              <a:defRPr sz="2400" b="0">
                <a:solidFill>
                  <a:srgbClr val="D0423F"/>
                </a:solidFill>
                <a:latin typeface="Campton Bold"/>
                <a:ea typeface="Campton Bold"/>
                <a:cs typeface="Campton Bold"/>
                <a:sym typeface="Campton Bold"/>
              </a:defRPr>
            </a:lvl1pPr>
          </a:lstStyle>
          <a:p>
            <a:r>
              <a:rPr sz="1350" dirty="0">
                <a:solidFill>
                  <a:srgbClr val="E23137"/>
                </a:solidFill>
                <a:latin typeface="Campton Medium" panose="020B0004020102020203" pitchFamily="34" charset="0"/>
              </a:rPr>
              <a:t>CONFIDENTIAL</a:t>
            </a:r>
          </a:p>
        </p:txBody>
      </p:sp>
      <p:sp>
        <p:nvSpPr>
          <p:cNvPr id="16" name="SUB HEADER"/>
          <p:cNvSpPr txBox="1"/>
          <p:nvPr userDrawn="1"/>
        </p:nvSpPr>
        <p:spPr>
          <a:xfrm>
            <a:off x="3578086" y="597669"/>
            <a:ext cx="12136947" cy="412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8100" tIns="38100" rIns="38100" bIns="38100" anchor="ctr">
            <a:spAutoFit/>
          </a:bodyPr>
          <a:lstStyle>
            <a:lvl1pPr defTabSz="2438338">
              <a:spcBef>
                <a:spcPts val="0"/>
              </a:spcBef>
              <a:defRPr sz="10000" b="0">
                <a:solidFill>
                  <a:srgbClr val="FFFFFF"/>
                </a:solidFill>
                <a:latin typeface="Campton Light"/>
                <a:ea typeface="Campton Light"/>
                <a:cs typeface="Campton Light"/>
                <a:sym typeface="Campton Light"/>
              </a:defRPr>
            </a:lvl1pPr>
          </a:lstStyle>
          <a:p>
            <a:r>
              <a:rPr lang="ko-KR" altLang="en-US" sz="2100" dirty="0">
                <a:solidFill>
                  <a:srgbClr val="989AA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산출물 관리 시스템</a:t>
            </a:r>
            <a:r>
              <a:rPr lang="en-US" sz="2100" dirty="0">
                <a:solidFill>
                  <a:srgbClr val="989AA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┃ </a:t>
            </a:r>
            <a:r>
              <a:rPr lang="ko-KR" altLang="en-US" sz="2100" dirty="0" smtClean="0">
                <a:solidFill>
                  <a:srgbClr val="989AA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중간보고</a:t>
            </a:r>
            <a:endParaRPr lang="en-US" sz="2100" dirty="0">
              <a:solidFill>
                <a:srgbClr val="989AA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4587687" y="12938761"/>
            <a:ext cx="3145643" cy="290857"/>
          </a:xfrm>
          <a:prstGeom prst="rect">
            <a:avLst/>
          </a:prstGeom>
        </p:spPr>
        <p:txBody>
          <a:bodyPr anchor="ctr"/>
          <a:lstStyle>
            <a:lvl1pPr algn="r">
              <a:defRPr sz="1500" b="0">
                <a:latin typeface="Campton Light" panose="020B0004020102020203" pitchFamily="34" charset="0"/>
              </a:defRPr>
            </a:lvl1pPr>
          </a:lstStyle>
          <a:p>
            <a:fld id="{99DFE2B2-52A8-4AFF-AE37-9D681B70BA6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="" xmlns:a16="http://schemas.microsoft.com/office/drawing/2014/main" id="{C6C5EFA0-35C9-BF45-9A1D-B576D102532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000" y="557913"/>
            <a:ext cx="2794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9391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_국문">
    <p:bg>
      <p:bgPr>
        <a:solidFill>
          <a:srgbClr val="1518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FIDENTIAL"/>
          <p:cNvSpPr txBox="1"/>
          <p:nvPr userDrawn="1"/>
        </p:nvSpPr>
        <p:spPr>
          <a:xfrm>
            <a:off x="16337113" y="649760"/>
            <a:ext cx="1396216" cy="2651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8100" tIns="38100" rIns="38100" bIns="38100" numCol="1" anchor="ctr">
            <a:spAutoFit/>
          </a:bodyPr>
          <a:lstStyle>
            <a:lvl1pPr algn="r" defTabSz="2438338">
              <a:lnSpc>
                <a:spcPct val="90000"/>
              </a:lnSpc>
              <a:spcBef>
                <a:spcPts val="4500"/>
              </a:spcBef>
              <a:defRPr sz="2400" b="0">
                <a:solidFill>
                  <a:srgbClr val="D0423F"/>
                </a:solidFill>
                <a:latin typeface="Campton Bold"/>
                <a:ea typeface="Campton Bold"/>
                <a:cs typeface="Campton Bold"/>
                <a:sym typeface="Campton Bold"/>
              </a:defRPr>
            </a:lvl1pPr>
          </a:lstStyle>
          <a:p>
            <a:r>
              <a:rPr sz="1350" dirty="0">
                <a:solidFill>
                  <a:srgbClr val="E23137"/>
                </a:solidFill>
                <a:latin typeface="Campton Medium" panose="020B0004020102020203" pitchFamily="34" charset="0"/>
              </a:rPr>
              <a:t>CONFIDENTIAL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F73A070C-5F8D-C94D-94B2-C61328B6CC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8" y="91467"/>
            <a:ext cx="3710353" cy="1381720"/>
          </a:xfrm>
          <a:prstGeom prst="rect">
            <a:avLst/>
          </a:prstGeom>
        </p:spPr>
      </p:pic>
      <p:sp>
        <p:nvSpPr>
          <p:cNvPr id="9" name="SUB HEADER">
            <a:extLst>
              <a:ext uri="{FF2B5EF4-FFF2-40B4-BE49-F238E27FC236}">
                <a16:creationId xmlns="" xmlns:a16="http://schemas.microsoft.com/office/drawing/2014/main" id="{582F4686-1C09-7744-8234-4FC9DE910A88}"/>
              </a:ext>
            </a:extLst>
          </p:cNvPr>
          <p:cNvSpPr txBox="1"/>
          <p:nvPr userDrawn="1"/>
        </p:nvSpPr>
        <p:spPr>
          <a:xfrm>
            <a:off x="3578086" y="597669"/>
            <a:ext cx="12136947" cy="412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8100" tIns="38100" rIns="38100" bIns="38100" anchor="ctr">
            <a:spAutoFit/>
          </a:bodyPr>
          <a:lstStyle>
            <a:lvl1pPr defTabSz="2438338">
              <a:spcBef>
                <a:spcPts val="0"/>
              </a:spcBef>
              <a:defRPr sz="10000" b="0">
                <a:solidFill>
                  <a:srgbClr val="FFFFFF"/>
                </a:solidFill>
                <a:latin typeface="Campton Light"/>
                <a:ea typeface="Campton Light"/>
                <a:cs typeface="Campton Light"/>
                <a:sym typeface="Campton Light"/>
              </a:defRPr>
            </a:lvl1pPr>
          </a:lstStyle>
          <a:p>
            <a:r>
              <a:rPr lang="ko-KR" altLang="en-US" sz="2100" dirty="0">
                <a:solidFill>
                  <a:srgbClr val="989AA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산출물 관리 </a:t>
            </a:r>
            <a:r>
              <a:rPr lang="ko-KR" altLang="en-US" sz="2100" dirty="0" smtClean="0">
                <a:solidFill>
                  <a:srgbClr val="989AA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</a:t>
            </a:r>
            <a:endParaRPr lang="en-US" altLang="ko-KR" sz="2100" dirty="0">
              <a:solidFill>
                <a:srgbClr val="989AA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683774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영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FIDENTIAL"/>
          <p:cNvSpPr txBox="1"/>
          <p:nvPr userDrawn="1"/>
        </p:nvSpPr>
        <p:spPr>
          <a:xfrm>
            <a:off x="16337113" y="653946"/>
            <a:ext cx="1396216" cy="2651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8100" tIns="38100" rIns="38100" bIns="38100" numCol="1" anchor="ctr">
            <a:spAutoFit/>
          </a:bodyPr>
          <a:lstStyle>
            <a:lvl1pPr algn="r" defTabSz="2438338">
              <a:lnSpc>
                <a:spcPct val="90000"/>
              </a:lnSpc>
              <a:spcBef>
                <a:spcPts val="4500"/>
              </a:spcBef>
              <a:defRPr sz="2400" b="0">
                <a:solidFill>
                  <a:srgbClr val="D0423F"/>
                </a:solidFill>
                <a:latin typeface="Campton Bold"/>
                <a:ea typeface="Campton Bold"/>
                <a:cs typeface="Campton Bold"/>
                <a:sym typeface="Campton Bold"/>
              </a:defRPr>
            </a:lvl1pPr>
          </a:lstStyle>
          <a:p>
            <a:r>
              <a:rPr sz="1350" dirty="0">
                <a:solidFill>
                  <a:srgbClr val="E23137"/>
                </a:solidFill>
                <a:latin typeface="Campton Medium" panose="020B0004020102020203" pitchFamily="34" charset="0"/>
              </a:rPr>
              <a:t>CONFIDENTIAL</a:t>
            </a:r>
          </a:p>
        </p:txBody>
      </p:sp>
      <p:sp>
        <p:nvSpPr>
          <p:cNvPr id="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4587687" y="12938761"/>
            <a:ext cx="3145643" cy="290857"/>
          </a:xfrm>
          <a:prstGeom prst="rect">
            <a:avLst/>
          </a:prstGeom>
        </p:spPr>
        <p:txBody>
          <a:bodyPr anchor="ctr"/>
          <a:lstStyle>
            <a:lvl1pPr algn="r">
              <a:defRPr sz="1500" b="0">
                <a:latin typeface="Campton Light" panose="020B0004020102020203" pitchFamily="34" charset="0"/>
              </a:defRPr>
            </a:lvl1pPr>
          </a:lstStyle>
          <a:p>
            <a:fld id="{8C6B96FD-4AFF-42BE-940E-365E288D41F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0" name="SUB HEADER">
            <a:extLst>
              <a:ext uri="{FF2B5EF4-FFF2-40B4-BE49-F238E27FC236}">
                <a16:creationId xmlns="" xmlns:a16="http://schemas.microsoft.com/office/drawing/2014/main" id="{0274EED8-CBCA-BC4D-B80A-0A4671817D95}"/>
              </a:ext>
            </a:extLst>
          </p:cNvPr>
          <p:cNvSpPr txBox="1"/>
          <p:nvPr userDrawn="1"/>
        </p:nvSpPr>
        <p:spPr>
          <a:xfrm>
            <a:off x="3597965" y="598636"/>
            <a:ext cx="12117069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8100" tIns="38100" rIns="38100" bIns="38100" anchor="ctr">
            <a:spAutoFit/>
          </a:bodyPr>
          <a:lstStyle>
            <a:lvl1pPr defTabSz="2438338">
              <a:spcBef>
                <a:spcPts val="0"/>
              </a:spcBef>
              <a:defRPr sz="10000" b="0">
                <a:solidFill>
                  <a:srgbClr val="FFFFFF"/>
                </a:solidFill>
                <a:latin typeface="Campton Light"/>
                <a:ea typeface="Campton Light"/>
                <a:cs typeface="Campton Light"/>
                <a:sym typeface="Campton Light"/>
              </a:defRPr>
            </a:lvl1pPr>
          </a:lstStyle>
          <a:p>
            <a:r>
              <a:rPr lang="ko-KR" altLang="en-US" sz="2100" dirty="0">
                <a:solidFill>
                  <a:srgbClr val="989AA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산출물 관리 </a:t>
            </a:r>
            <a:r>
              <a:rPr lang="ko-KR" altLang="en-US" sz="2100" dirty="0" smtClean="0">
                <a:solidFill>
                  <a:srgbClr val="989AA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</a:t>
            </a:r>
            <a:endParaRPr lang="en-US" altLang="ko-KR" sz="2100" dirty="0">
              <a:solidFill>
                <a:srgbClr val="989AA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="" xmlns:a16="http://schemas.microsoft.com/office/drawing/2014/main" id="{BBCC15F3-E480-E34A-8D21-7401FF7DF3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000" y="557913"/>
            <a:ext cx="2794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8857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국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FIDENTIAL"/>
          <p:cNvSpPr txBox="1"/>
          <p:nvPr userDrawn="1"/>
        </p:nvSpPr>
        <p:spPr>
          <a:xfrm>
            <a:off x="16337113" y="653946"/>
            <a:ext cx="1396216" cy="2651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8100" tIns="38100" rIns="38100" bIns="38100" numCol="1" anchor="ctr">
            <a:spAutoFit/>
          </a:bodyPr>
          <a:lstStyle>
            <a:lvl1pPr algn="r" defTabSz="2438338">
              <a:lnSpc>
                <a:spcPct val="90000"/>
              </a:lnSpc>
              <a:spcBef>
                <a:spcPts val="4500"/>
              </a:spcBef>
              <a:defRPr sz="2400" b="0">
                <a:solidFill>
                  <a:srgbClr val="D0423F"/>
                </a:solidFill>
                <a:latin typeface="Campton Bold"/>
                <a:ea typeface="Campton Bold"/>
                <a:cs typeface="Campton Bold"/>
                <a:sym typeface="Campton Bold"/>
              </a:defRPr>
            </a:lvl1pPr>
          </a:lstStyle>
          <a:p>
            <a:r>
              <a:rPr sz="1350" dirty="0">
                <a:solidFill>
                  <a:srgbClr val="E23137"/>
                </a:solidFill>
                <a:latin typeface="Campton Medium" panose="020B0004020102020203" pitchFamily="34" charset="0"/>
              </a:rPr>
              <a:t>CONFIDENTIAL</a:t>
            </a:r>
          </a:p>
        </p:txBody>
      </p:sp>
      <p:sp>
        <p:nvSpPr>
          <p:cNvPr id="6" name="SUB HEADER"/>
          <p:cNvSpPr txBox="1"/>
          <p:nvPr userDrawn="1"/>
        </p:nvSpPr>
        <p:spPr>
          <a:xfrm>
            <a:off x="504000" y="12884132"/>
            <a:ext cx="809234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8100" tIns="38100" rIns="38100" bIns="38100" anchor="ctr">
            <a:spAutoFit/>
          </a:bodyPr>
          <a:lstStyle>
            <a:lvl1pPr defTabSz="2438338">
              <a:spcBef>
                <a:spcPts val="0"/>
              </a:spcBef>
              <a:defRPr sz="10000" b="0">
                <a:solidFill>
                  <a:srgbClr val="FFFFFF"/>
                </a:solidFill>
                <a:latin typeface="Campton Light"/>
                <a:ea typeface="Campton Light"/>
                <a:cs typeface="Campton Light"/>
                <a:sym typeface="Campton Light"/>
              </a:defRPr>
            </a:lvl1pPr>
          </a:lstStyle>
          <a:p>
            <a:r>
              <a:rPr lang="en-US" sz="2100" dirty="0">
                <a:solidFill>
                  <a:srgbClr val="989AA2"/>
                </a:solidFill>
                <a:latin typeface="Campton Medium" panose="020B0004020102020203" pitchFamily="34" charset="0"/>
                <a:ea typeface="NanumSquare" panose="020B0600000101010101" pitchFamily="34" charset="-127"/>
              </a:rPr>
              <a:t>01</a:t>
            </a:r>
          </a:p>
        </p:txBody>
      </p:sp>
      <p:sp>
        <p:nvSpPr>
          <p:cNvPr id="7" name="SUB HEADER"/>
          <p:cNvSpPr txBox="1"/>
          <p:nvPr userDrawn="1"/>
        </p:nvSpPr>
        <p:spPr>
          <a:xfrm>
            <a:off x="1769657" y="12884131"/>
            <a:ext cx="12818030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8100" tIns="38100" rIns="38100" bIns="38100" anchor="ctr">
            <a:spAutoFit/>
          </a:bodyPr>
          <a:lstStyle>
            <a:lvl1pPr defTabSz="2438338">
              <a:spcBef>
                <a:spcPts val="0"/>
              </a:spcBef>
              <a:defRPr sz="10000" b="0">
                <a:solidFill>
                  <a:srgbClr val="FFFFFF"/>
                </a:solidFill>
                <a:latin typeface="Campton Light"/>
                <a:ea typeface="Campton Light"/>
                <a:cs typeface="Campton Light"/>
                <a:sym typeface="Campton Light"/>
              </a:defRPr>
            </a:lvl1pPr>
          </a:lstStyle>
          <a:p>
            <a:r>
              <a:rPr lang="ko-KR" altLang="en-US" sz="2100" dirty="0">
                <a:solidFill>
                  <a:srgbClr val="989AA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타이틀</a:t>
            </a:r>
            <a:endParaRPr lang="en-US" sz="2100" dirty="0">
              <a:solidFill>
                <a:srgbClr val="989AA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4587687" y="12938761"/>
            <a:ext cx="3145643" cy="290857"/>
          </a:xfrm>
          <a:prstGeom prst="rect">
            <a:avLst/>
          </a:prstGeom>
        </p:spPr>
        <p:txBody>
          <a:bodyPr anchor="ctr"/>
          <a:lstStyle>
            <a:lvl1pPr algn="r">
              <a:defRPr sz="1500" b="0">
                <a:latin typeface="Campton Light" panose="020B0004020102020203" pitchFamily="34" charset="0"/>
              </a:defRPr>
            </a:lvl1pPr>
          </a:lstStyle>
          <a:p>
            <a:fld id="{8C6B96FD-4AFF-42BE-940E-365E288D41F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9" name="SUB HEADER">
            <a:extLst>
              <a:ext uri="{FF2B5EF4-FFF2-40B4-BE49-F238E27FC236}">
                <a16:creationId xmlns="" xmlns:a16="http://schemas.microsoft.com/office/drawing/2014/main" id="{BAE7926E-C774-494A-AF79-92B2BC135030}"/>
              </a:ext>
            </a:extLst>
          </p:cNvPr>
          <p:cNvSpPr txBox="1"/>
          <p:nvPr userDrawn="1"/>
        </p:nvSpPr>
        <p:spPr>
          <a:xfrm>
            <a:off x="3578086" y="603758"/>
            <a:ext cx="12136947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8100" tIns="38100" rIns="38100" bIns="38100" anchor="ctr">
            <a:spAutoFit/>
          </a:bodyPr>
          <a:lstStyle>
            <a:lvl1pPr defTabSz="2438338">
              <a:spcBef>
                <a:spcPts val="0"/>
              </a:spcBef>
              <a:defRPr sz="10000" b="0">
                <a:solidFill>
                  <a:srgbClr val="FFFFFF"/>
                </a:solidFill>
                <a:latin typeface="Campton Light"/>
                <a:ea typeface="Campton Light"/>
                <a:cs typeface="Campton Light"/>
                <a:sym typeface="Campton Light"/>
              </a:defRPr>
            </a:lvl1pPr>
          </a:lstStyle>
          <a:p>
            <a:pPr marL="0" marR="0" indent="0" algn="l" defTabSz="243833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100" dirty="0">
                <a:solidFill>
                  <a:srgbClr val="989AA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산출물 관리 </a:t>
            </a:r>
            <a:r>
              <a:rPr lang="ko-KR" altLang="en-US" sz="2100" dirty="0" smtClean="0">
                <a:solidFill>
                  <a:srgbClr val="989AA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</a:t>
            </a:r>
            <a:endParaRPr lang="en-US" altLang="ko-KR" sz="2100" dirty="0">
              <a:solidFill>
                <a:srgbClr val="989AA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="" xmlns:a16="http://schemas.microsoft.com/office/drawing/2014/main" id="{58278590-A7FF-524C-9261-B12D5DE1E2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000" y="557913"/>
            <a:ext cx="2794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6272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7" r:id="rId3"/>
    <p:sldLayoutId id="2147483668" r:id="rId4"/>
    <p:sldLayoutId id="2147483669" r:id="rId5"/>
    <p:sldLayoutId id="2147483666" r:id="rId6"/>
  </p:sldLayoutIdLst>
  <p:transition spd="med"/>
  <p:hf hdr="0" ftr="0" dt="0"/>
  <p:txStyles>
    <p:titleStyle>
      <a:lvl1pPr marL="0" marR="0" indent="0" algn="l" defTabSz="870644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975" b="1" i="0" u="none" strike="noStrike" cap="all" spc="-499" baseline="0">
          <a:solidFill>
            <a:srgbClr val="000000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0" algn="l" defTabSz="870644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975" b="1" i="0" u="none" strike="noStrike" cap="all" spc="-499" baseline="0">
          <a:solidFill>
            <a:srgbClr val="000000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0" algn="l" defTabSz="870644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975" b="1" i="0" u="none" strike="noStrike" cap="all" spc="-499" baseline="0">
          <a:solidFill>
            <a:srgbClr val="000000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0" algn="l" defTabSz="870644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975" b="1" i="0" u="none" strike="noStrike" cap="all" spc="-499" baseline="0">
          <a:solidFill>
            <a:srgbClr val="000000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0" algn="l" defTabSz="870644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975" b="1" i="0" u="none" strike="noStrike" cap="all" spc="-499" baseline="0">
          <a:solidFill>
            <a:srgbClr val="000000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0" algn="l" defTabSz="870644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975" b="1" i="0" u="none" strike="noStrike" cap="all" spc="-499" baseline="0">
          <a:solidFill>
            <a:srgbClr val="000000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0" algn="l" defTabSz="870644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975" b="1" i="0" u="none" strike="noStrike" cap="all" spc="-499" baseline="0">
          <a:solidFill>
            <a:srgbClr val="000000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0" algn="l" defTabSz="870644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975" b="1" i="0" u="none" strike="noStrike" cap="all" spc="-499" baseline="0">
          <a:solidFill>
            <a:srgbClr val="000000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0" algn="l" defTabSz="870644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975" b="1" i="0" u="none" strike="noStrike" cap="all" spc="-499" baseline="0">
          <a:solidFill>
            <a:srgbClr val="000000"/>
          </a:solidFill>
          <a:uFillTx/>
          <a:latin typeface="+mn-lt"/>
          <a:ea typeface="+mn-ea"/>
          <a:cs typeface="+mn-cs"/>
          <a:sym typeface="Avenir Next Regular"/>
        </a:defRPr>
      </a:lvl9pPr>
    </p:titleStyle>
    <p:bodyStyle>
      <a:lvl1pPr marL="0" marR="0" indent="0" algn="l" defTabSz="4381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25" b="1" i="0" u="none" strike="noStrike" cap="all" spc="-78" baseline="0">
          <a:solidFill>
            <a:srgbClr val="000000"/>
          </a:solidFill>
          <a:uFillTx/>
          <a:latin typeface="AvenirNext-DemiBold"/>
          <a:ea typeface="AvenirNext-DemiBold"/>
          <a:cs typeface="AvenirNext-DemiBold"/>
          <a:sym typeface="AvenirNext-DemiBold"/>
        </a:defRPr>
      </a:lvl1pPr>
      <a:lvl2pPr marL="0" marR="0" indent="0" algn="l" defTabSz="4381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25" b="1" i="0" u="none" strike="noStrike" cap="all" spc="-78" baseline="0">
          <a:solidFill>
            <a:srgbClr val="000000"/>
          </a:solidFill>
          <a:uFillTx/>
          <a:latin typeface="AvenirNext-DemiBold"/>
          <a:ea typeface="AvenirNext-DemiBold"/>
          <a:cs typeface="AvenirNext-DemiBold"/>
          <a:sym typeface="AvenirNext-DemiBold"/>
        </a:defRPr>
      </a:lvl2pPr>
      <a:lvl3pPr marL="0" marR="0" indent="0" algn="l" defTabSz="4381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25" b="1" i="0" u="none" strike="noStrike" cap="all" spc="-78" baseline="0">
          <a:solidFill>
            <a:srgbClr val="000000"/>
          </a:solidFill>
          <a:uFillTx/>
          <a:latin typeface="AvenirNext-DemiBold"/>
          <a:ea typeface="AvenirNext-DemiBold"/>
          <a:cs typeface="AvenirNext-DemiBold"/>
          <a:sym typeface="AvenirNext-DemiBold"/>
        </a:defRPr>
      </a:lvl3pPr>
      <a:lvl4pPr marL="0" marR="0" indent="0" algn="l" defTabSz="4381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25" b="1" i="0" u="none" strike="noStrike" cap="all" spc="-78" baseline="0">
          <a:solidFill>
            <a:srgbClr val="000000"/>
          </a:solidFill>
          <a:uFillTx/>
          <a:latin typeface="AvenirNext-DemiBold"/>
          <a:ea typeface="AvenirNext-DemiBold"/>
          <a:cs typeface="AvenirNext-DemiBold"/>
          <a:sym typeface="AvenirNext-DemiBold"/>
        </a:defRPr>
      </a:lvl4pPr>
      <a:lvl5pPr marL="0" marR="0" indent="0" algn="l" defTabSz="4381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25" b="1" i="0" u="none" strike="noStrike" cap="all" spc="-78" baseline="0">
          <a:solidFill>
            <a:srgbClr val="000000"/>
          </a:solidFill>
          <a:uFillTx/>
          <a:latin typeface="AvenirNext-DemiBold"/>
          <a:ea typeface="AvenirNext-DemiBold"/>
          <a:cs typeface="AvenirNext-DemiBold"/>
          <a:sym typeface="AvenirNext-DemiBold"/>
        </a:defRPr>
      </a:lvl5pPr>
      <a:lvl6pPr marL="0" marR="0" indent="0" algn="l" defTabSz="4381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25" b="1" i="0" u="none" strike="noStrike" cap="all" spc="-78" baseline="0">
          <a:solidFill>
            <a:srgbClr val="000000"/>
          </a:solidFill>
          <a:uFillTx/>
          <a:latin typeface="AvenirNext-DemiBold"/>
          <a:ea typeface="AvenirNext-DemiBold"/>
          <a:cs typeface="AvenirNext-DemiBold"/>
          <a:sym typeface="AvenirNext-DemiBold"/>
        </a:defRPr>
      </a:lvl6pPr>
      <a:lvl7pPr marL="0" marR="0" indent="0" algn="l" defTabSz="4381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25" b="1" i="0" u="none" strike="noStrike" cap="all" spc="-78" baseline="0">
          <a:solidFill>
            <a:srgbClr val="000000"/>
          </a:solidFill>
          <a:uFillTx/>
          <a:latin typeface="AvenirNext-DemiBold"/>
          <a:ea typeface="AvenirNext-DemiBold"/>
          <a:cs typeface="AvenirNext-DemiBold"/>
          <a:sym typeface="AvenirNext-DemiBold"/>
        </a:defRPr>
      </a:lvl7pPr>
      <a:lvl8pPr marL="0" marR="0" indent="0" algn="l" defTabSz="4381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25" b="1" i="0" u="none" strike="noStrike" cap="all" spc="-78" baseline="0">
          <a:solidFill>
            <a:srgbClr val="000000"/>
          </a:solidFill>
          <a:uFillTx/>
          <a:latin typeface="AvenirNext-DemiBold"/>
          <a:ea typeface="AvenirNext-DemiBold"/>
          <a:cs typeface="AvenirNext-DemiBold"/>
          <a:sym typeface="AvenirNext-DemiBold"/>
        </a:defRPr>
      </a:lvl8pPr>
      <a:lvl9pPr marL="0" marR="0" indent="0" algn="l" defTabSz="4381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25" b="1" i="0" u="none" strike="noStrike" cap="all" spc="-78" baseline="0">
          <a:solidFill>
            <a:srgbClr val="000000"/>
          </a:solidFill>
          <a:uFillTx/>
          <a:latin typeface="AvenirNext-DemiBold"/>
          <a:ea typeface="AvenirNext-DemiBold"/>
          <a:cs typeface="AvenirNext-DemiBold"/>
          <a:sym typeface="AvenirNext-DemiBold"/>
        </a:defRPr>
      </a:lvl9pPr>
    </p:bodyStyle>
    <p:otherStyle>
      <a:lvl1pPr marL="0" marR="0" indent="0" algn="ctr" defTabSz="2571686" rtl="0" latinLnBrk="0">
        <a:lnSpc>
          <a:spcPct val="100000"/>
        </a:lnSpc>
        <a:spcBef>
          <a:spcPts val="2475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0" algn="ctr" defTabSz="2571686" rtl="0" latinLnBrk="0">
        <a:lnSpc>
          <a:spcPct val="100000"/>
        </a:lnSpc>
        <a:spcBef>
          <a:spcPts val="2475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0" algn="ctr" defTabSz="2571686" rtl="0" latinLnBrk="0">
        <a:lnSpc>
          <a:spcPct val="100000"/>
        </a:lnSpc>
        <a:spcBef>
          <a:spcPts val="2475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0" algn="ctr" defTabSz="2571686" rtl="0" latinLnBrk="0">
        <a:lnSpc>
          <a:spcPct val="100000"/>
        </a:lnSpc>
        <a:spcBef>
          <a:spcPts val="2475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0" algn="ctr" defTabSz="2571686" rtl="0" latinLnBrk="0">
        <a:lnSpc>
          <a:spcPct val="100000"/>
        </a:lnSpc>
        <a:spcBef>
          <a:spcPts val="2475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0" algn="ctr" defTabSz="2571686" rtl="0" latinLnBrk="0">
        <a:lnSpc>
          <a:spcPct val="100000"/>
        </a:lnSpc>
        <a:spcBef>
          <a:spcPts val="2475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0" algn="ctr" defTabSz="2571686" rtl="0" latinLnBrk="0">
        <a:lnSpc>
          <a:spcPct val="100000"/>
        </a:lnSpc>
        <a:spcBef>
          <a:spcPts val="2475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0" algn="ctr" defTabSz="2571686" rtl="0" latinLnBrk="0">
        <a:lnSpc>
          <a:spcPct val="100000"/>
        </a:lnSpc>
        <a:spcBef>
          <a:spcPts val="2475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0" algn="ctr" defTabSz="2571686" rtl="0" latinLnBrk="0">
        <a:lnSpc>
          <a:spcPct val="100000"/>
        </a:lnSpc>
        <a:spcBef>
          <a:spcPts val="2475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 HEADER"/>
          <p:cNvSpPr txBox="1"/>
          <p:nvPr/>
        </p:nvSpPr>
        <p:spPr>
          <a:xfrm>
            <a:off x="504000" y="5368494"/>
            <a:ext cx="17280000" cy="10002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8100" tIns="38100" rIns="38100" bIns="38100" anchor="ctr">
            <a:spAutoFit/>
          </a:bodyPr>
          <a:lstStyle>
            <a:lvl1pPr defTabSz="2438338">
              <a:spcBef>
                <a:spcPts val="0"/>
              </a:spcBef>
              <a:defRPr sz="10000" b="0">
                <a:solidFill>
                  <a:srgbClr val="FFFFFF"/>
                </a:solidFill>
                <a:latin typeface="Campton Light"/>
                <a:ea typeface="Campton Light"/>
                <a:cs typeface="Campton Light"/>
                <a:sym typeface="Campton Light"/>
              </a:defRPr>
            </a:lvl1pPr>
          </a:lstStyle>
          <a:p>
            <a:r>
              <a:rPr lang="ko-KR" altLang="en-US" sz="6000" dirty="0" smtClean="0">
                <a:solidFill>
                  <a:srgbClr val="151826"/>
                </a:solidFill>
                <a:latin typeface="Campton Medium" panose="020B0004020102020203" pitchFamily="34" charset="0"/>
                <a:ea typeface="NanumSquare" panose="020B0600000101010101" pitchFamily="34" charset="-127"/>
              </a:rPr>
              <a:t>시스템 구성도</a:t>
            </a:r>
            <a:endParaRPr lang="en-US" sz="6000" dirty="0">
              <a:solidFill>
                <a:srgbClr val="151826"/>
              </a:solidFill>
              <a:latin typeface="Campton Medium" panose="020B0004020102020203" pitchFamily="34" charset="0"/>
              <a:ea typeface="NanumSquare" panose="020B0600000101010101" pitchFamily="34" charset="-127"/>
            </a:endParaRPr>
          </a:p>
        </p:txBody>
      </p:sp>
      <p:sp>
        <p:nvSpPr>
          <p:cNvPr id="6" name="MAIN HEADER"/>
          <p:cNvSpPr txBox="1"/>
          <p:nvPr/>
        </p:nvSpPr>
        <p:spPr>
          <a:xfrm>
            <a:off x="504000" y="4025701"/>
            <a:ext cx="17280000" cy="146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 defTabSz="2438338">
              <a:spcBef>
                <a:spcPts val="0"/>
              </a:spcBef>
              <a:defRPr sz="12000" b="0">
                <a:solidFill>
                  <a:srgbClr val="FFFFFF"/>
                </a:solidFill>
                <a:latin typeface="Campton Bold"/>
                <a:ea typeface="Campton Bold"/>
                <a:cs typeface="Campton Bold"/>
                <a:sym typeface="Campton Bold"/>
              </a:defRPr>
            </a:lvl1pPr>
          </a:lstStyle>
          <a:p>
            <a:r>
              <a:rPr lang="ko-KR" altLang="en-US" sz="9000" dirty="0">
                <a:solidFill>
                  <a:srgbClr val="151826"/>
                </a:solidFill>
                <a:latin typeface="Campton Book" panose="020B0004020102020203" pitchFamily="34" charset="0"/>
                <a:ea typeface="NanumSquare ExtraBold" panose="020B0600000101010101" pitchFamily="34" charset="-127"/>
              </a:rPr>
              <a:t>산출물 관리 시스템</a:t>
            </a:r>
            <a:endParaRPr lang="en-US" sz="9000" dirty="0">
              <a:solidFill>
                <a:srgbClr val="151826"/>
              </a:solidFill>
              <a:latin typeface="Campton Book" panose="020B0004020102020203" pitchFamily="34" charset="0"/>
              <a:ea typeface="NanumSquare ExtraBold" panose="020B0600000101010101" pitchFamily="34" charset="-127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548246A3-2C30-364F-AD6D-FF33048BA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0896" y="6858000"/>
            <a:ext cx="6850673" cy="609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9316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C6B96FD-4AFF-42BE-940E-365E288D41F3}" type="slidenum">
              <a:rPr lang="en-US" altLang="ko-KR" smtClean="0"/>
              <a:pPr/>
              <a:t>2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994356" y="3080390"/>
            <a:ext cx="4299285" cy="176458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solidFill>
              <a:schemeClr val="tx1">
                <a:lumMod val="50000"/>
                <a:lumOff val="5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3600" spc="-44" dirty="0">
              <a:solidFill>
                <a:srgbClr val="151826"/>
              </a:solidFill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3600" spc="-44" dirty="0" smtClean="0">
                <a:solidFill>
                  <a:srgbClr val="151826"/>
                </a:solidFill>
              </a:rPr>
              <a:t>산출물</a:t>
            </a:r>
            <a:r>
              <a:rPr lang="en-US" altLang="ko-KR" sz="3600" spc="-44" dirty="0" smtClean="0">
                <a:solidFill>
                  <a:srgbClr val="151826"/>
                </a:solidFill>
              </a:rPr>
              <a:t>UI</a:t>
            </a:r>
            <a:endParaRPr lang="en-US" altLang="ko-KR" sz="3600" spc="-44" dirty="0">
              <a:solidFill>
                <a:srgbClr val="151826"/>
              </a:solidFill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3600" spc="-44" dirty="0">
              <a:solidFill>
                <a:srgbClr val="151826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60356" y="5683390"/>
            <a:ext cx="4299285" cy="398057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solidFill>
              <a:schemeClr val="tx1">
                <a:lumMod val="50000"/>
                <a:lumOff val="5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3600" spc="-44" dirty="0" smtClean="0">
                <a:solidFill>
                  <a:srgbClr val="151826"/>
                </a:solidFill>
              </a:rPr>
              <a:t>프로젝트 </a:t>
            </a:r>
            <a:r>
              <a:rPr lang="en-US" altLang="ko-KR" sz="3600" spc="-44" dirty="0" smtClean="0">
                <a:solidFill>
                  <a:srgbClr val="151826"/>
                </a:solidFill>
              </a:rPr>
              <a:t>API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3600" spc="-44" dirty="0">
              <a:solidFill>
                <a:srgbClr val="151826"/>
              </a:solidFill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3600" spc="-44" dirty="0" smtClean="0">
              <a:solidFill>
                <a:srgbClr val="151826"/>
              </a:solidFill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3600" spc="-44" dirty="0" smtClean="0">
              <a:solidFill>
                <a:srgbClr val="151826"/>
              </a:solidFill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3600" spc="-44" dirty="0">
              <a:solidFill>
                <a:srgbClr val="151826"/>
              </a:solidFill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3600" spc="-44" dirty="0" smtClean="0">
              <a:solidFill>
                <a:srgbClr val="151826"/>
              </a:solidFill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3600" spc="-44" dirty="0">
              <a:solidFill>
                <a:srgbClr val="151826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94357" y="5683391"/>
            <a:ext cx="4299285" cy="398057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solidFill>
              <a:schemeClr val="tx1">
                <a:lumMod val="50000"/>
                <a:lumOff val="5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3600" spc="-44" dirty="0" smtClean="0">
                <a:solidFill>
                  <a:srgbClr val="151826"/>
                </a:solidFill>
              </a:rPr>
              <a:t>공통 </a:t>
            </a:r>
            <a:r>
              <a:rPr lang="en-US" altLang="ko-KR" sz="3600" spc="-44" dirty="0" smtClean="0">
                <a:solidFill>
                  <a:srgbClr val="151826"/>
                </a:solidFill>
              </a:rPr>
              <a:t>API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3600" spc="-44" dirty="0">
              <a:solidFill>
                <a:srgbClr val="151826"/>
              </a:solidFill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3600" spc="-44" dirty="0" smtClean="0">
              <a:solidFill>
                <a:srgbClr val="151826"/>
              </a:solidFill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3600" spc="-44" dirty="0" smtClean="0">
              <a:solidFill>
                <a:srgbClr val="151826"/>
              </a:solidFill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3600" spc="-44" dirty="0">
              <a:solidFill>
                <a:srgbClr val="151826"/>
              </a:solidFill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3600" spc="-44" dirty="0" smtClean="0">
              <a:solidFill>
                <a:srgbClr val="151826"/>
              </a:solidFill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3600" spc="-44" dirty="0">
              <a:solidFill>
                <a:srgbClr val="151826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328358" y="5683389"/>
            <a:ext cx="4299285" cy="398057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solidFill>
              <a:schemeClr val="tx1">
                <a:lumMod val="50000"/>
                <a:lumOff val="5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3600" spc="-44" dirty="0" smtClean="0">
                <a:solidFill>
                  <a:srgbClr val="151826"/>
                </a:solidFill>
              </a:rPr>
              <a:t>산출물 </a:t>
            </a:r>
            <a:r>
              <a:rPr lang="en-US" altLang="ko-KR" sz="3600" spc="-44" dirty="0" smtClean="0">
                <a:solidFill>
                  <a:srgbClr val="151826"/>
                </a:solidFill>
              </a:rPr>
              <a:t>API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3600" spc="-44" dirty="0">
              <a:solidFill>
                <a:srgbClr val="151826"/>
              </a:solidFill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3600" spc="-44" dirty="0" smtClean="0">
              <a:solidFill>
                <a:srgbClr val="151826"/>
              </a:solidFill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3600" spc="-44" dirty="0" smtClean="0">
              <a:solidFill>
                <a:srgbClr val="151826"/>
              </a:solidFill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3600" spc="-44" dirty="0" smtClean="0">
              <a:solidFill>
                <a:srgbClr val="151826"/>
              </a:solidFill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3600" spc="-44" dirty="0" smtClean="0">
              <a:solidFill>
                <a:srgbClr val="151826"/>
              </a:solidFill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3600" spc="-44" dirty="0">
              <a:solidFill>
                <a:srgbClr val="151826"/>
              </a:solidFill>
            </a:endParaRPr>
          </a:p>
        </p:txBody>
      </p:sp>
      <p:sp>
        <p:nvSpPr>
          <p:cNvPr id="7" name="원통 6"/>
          <p:cNvSpPr/>
          <p:nvPr/>
        </p:nvSpPr>
        <p:spPr>
          <a:xfrm>
            <a:off x="2458449" y="10611250"/>
            <a:ext cx="2703097" cy="1043940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solidFill>
              <a:schemeClr val="tx1">
                <a:lumMod val="50000"/>
                <a:lumOff val="5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800" spc="-44" dirty="0" smtClean="0">
                <a:solidFill>
                  <a:srgbClr val="151826"/>
                </a:solidFill>
              </a:rPr>
              <a:t>프로젝트 </a:t>
            </a:r>
            <a:r>
              <a:rPr lang="en-US" altLang="ko-KR" sz="1800" spc="-44" dirty="0" smtClean="0">
                <a:solidFill>
                  <a:srgbClr val="151826"/>
                </a:solidFill>
              </a:rPr>
              <a:t>DB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spc="-44" normalizeH="0" baseline="0" dirty="0" smtClean="0">
                <a:ln>
                  <a:noFill/>
                </a:ln>
                <a:solidFill>
                  <a:srgbClr val="151826"/>
                </a:solidFill>
                <a:effectLst/>
                <a:uFillTx/>
                <a:sym typeface="AvenirNext-DemiBold"/>
              </a:rPr>
              <a:t>(DMS_PROJ)</a:t>
            </a:r>
            <a:endParaRPr kumimoji="0" lang="ko-KR" altLang="en-US" sz="1800" b="1" i="0" u="none" strike="noStrike" cap="none" spc="-44" normalizeH="0" baseline="0" dirty="0">
              <a:ln>
                <a:noFill/>
              </a:ln>
              <a:solidFill>
                <a:srgbClr val="151826"/>
              </a:solidFill>
              <a:effectLst/>
              <a:uFillTx/>
              <a:sym typeface="AvenirNext-DemiBold"/>
            </a:endParaRPr>
          </a:p>
        </p:txBody>
      </p:sp>
      <p:sp>
        <p:nvSpPr>
          <p:cNvPr id="13" name="원통 12"/>
          <p:cNvSpPr/>
          <p:nvPr/>
        </p:nvSpPr>
        <p:spPr>
          <a:xfrm>
            <a:off x="7792449" y="10611250"/>
            <a:ext cx="2703097" cy="1043940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solidFill>
              <a:schemeClr val="tx1">
                <a:lumMod val="50000"/>
                <a:lumOff val="5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800" spc="-44" dirty="0" smtClean="0">
                <a:solidFill>
                  <a:srgbClr val="151826"/>
                </a:solidFill>
              </a:rPr>
              <a:t>공통 </a:t>
            </a:r>
            <a:r>
              <a:rPr lang="en-US" altLang="ko-KR" sz="1800" spc="-44" dirty="0" smtClean="0">
                <a:solidFill>
                  <a:srgbClr val="151826"/>
                </a:solidFill>
              </a:rPr>
              <a:t>DB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spc="-44" normalizeH="0" baseline="0" dirty="0" smtClean="0">
                <a:ln>
                  <a:noFill/>
                </a:ln>
                <a:solidFill>
                  <a:srgbClr val="151826"/>
                </a:solidFill>
                <a:effectLst/>
                <a:uFillTx/>
                <a:sym typeface="AvenirNext-DemiBold"/>
              </a:rPr>
              <a:t>(DMS_CMN)</a:t>
            </a:r>
            <a:endParaRPr kumimoji="0" lang="ko-KR" altLang="en-US" sz="1800" b="1" i="0" u="none" strike="noStrike" cap="none" spc="-44" normalizeH="0" baseline="0" dirty="0">
              <a:ln>
                <a:noFill/>
              </a:ln>
              <a:solidFill>
                <a:srgbClr val="151826"/>
              </a:solidFill>
              <a:effectLst/>
              <a:uFillTx/>
              <a:sym typeface="AvenirNext-DemiBold"/>
            </a:endParaRPr>
          </a:p>
        </p:txBody>
      </p:sp>
      <p:sp>
        <p:nvSpPr>
          <p:cNvPr id="14" name="원통 13"/>
          <p:cNvSpPr/>
          <p:nvPr/>
        </p:nvSpPr>
        <p:spPr>
          <a:xfrm>
            <a:off x="13126451" y="10640893"/>
            <a:ext cx="2703097" cy="1043940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solidFill>
              <a:schemeClr val="tx1">
                <a:lumMod val="50000"/>
                <a:lumOff val="5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800" spc="-44" dirty="0" smtClean="0">
                <a:solidFill>
                  <a:srgbClr val="151826"/>
                </a:solidFill>
              </a:rPr>
              <a:t>산출물 </a:t>
            </a:r>
            <a:r>
              <a:rPr lang="en-US" altLang="ko-KR" sz="1800" spc="-44" dirty="0" smtClean="0">
                <a:solidFill>
                  <a:srgbClr val="151826"/>
                </a:solidFill>
              </a:rPr>
              <a:t>DB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spc="-44" normalizeH="0" baseline="0" dirty="0" smtClean="0">
                <a:ln>
                  <a:noFill/>
                </a:ln>
                <a:solidFill>
                  <a:srgbClr val="151826"/>
                </a:solidFill>
                <a:effectLst/>
                <a:uFillTx/>
                <a:sym typeface="AvenirNext-DemiBold"/>
              </a:rPr>
              <a:t>(DMS_</a:t>
            </a:r>
            <a:r>
              <a:rPr lang="en-US" altLang="ko-KR" sz="1800" spc="-44" dirty="0" smtClean="0">
                <a:solidFill>
                  <a:srgbClr val="151826"/>
                </a:solidFill>
              </a:rPr>
              <a:t>DEL</a:t>
            </a:r>
            <a:r>
              <a:rPr kumimoji="0" lang="en-US" altLang="ko-KR" sz="1800" b="1" i="0" u="none" strike="noStrike" cap="none" spc="-44" normalizeH="0" baseline="0" dirty="0" smtClean="0">
                <a:ln>
                  <a:noFill/>
                </a:ln>
                <a:solidFill>
                  <a:srgbClr val="151826"/>
                </a:solidFill>
                <a:effectLst/>
                <a:uFillTx/>
                <a:sym typeface="AvenirNext-DemiBold"/>
              </a:rPr>
              <a:t>)</a:t>
            </a:r>
            <a:endParaRPr kumimoji="0" lang="ko-KR" altLang="en-US" sz="1800" b="1" i="0" u="none" strike="noStrike" cap="none" spc="-44" normalizeH="0" baseline="0" dirty="0">
              <a:ln>
                <a:noFill/>
              </a:ln>
              <a:solidFill>
                <a:srgbClr val="151826"/>
              </a:solidFill>
              <a:effectLst/>
              <a:uFillTx/>
              <a:sym typeface="AvenirNext-DemiBold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71700" y="7104640"/>
            <a:ext cx="3276600" cy="714428"/>
          </a:xfrm>
          <a:prstGeom prst="rect">
            <a:avLst/>
          </a:prstGeom>
          <a:solidFill>
            <a:srgbClr val="C0E399"/>
          </a:solidFill>
          <a:ln w="12700" cap="flat">
            <a:solidFill>
              <a:schemeClr val="tx1">
                <a:lumMod val="50000"/>
                <a:lumOff val="5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000" spc="-44" dirty="0" smtClean="0">
                <a:solidFill>
                  <a:schemeClr val="tx1"/>
                </a:solidFill>
              </a:rPr>
              <a:t>프로젝트 정보</a:t>
            </a:r>
            <a:r>
              <a:rPr lang="en-US" altLang="ko-KR" sz="2000" spc="-44" dirty="0">
                <a:solidFill>
                  <a:schemeClr val="tx1"/>
                </a:solidFill>
              </a:rPr>
              <a:t> </a:t>
            </a:r>
            <a:r>
              <a:rPr lang="ko-KR" altLang="en-US" sz="2000" spc="-44" dirty="0" smtClean="0">
                <a:solidFill>
                  <a:schemeClr val="tx1"/>
                </a:solidFill>
              </a:rPr>
              <a:t>관리</a:t>
            </a:r>
            <a:endParaRPr lang="en-US" altLang="ko-KR" sz="2000" spc="-44" dirty="0" smtClean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71699" y="8034700"/>
            <a:ext cx="3276601" cy="690595"/>
          </a:xfrm>
          <a:prstGeom prst="rect">
            <a:avLst/>
          </a:prstGeom>
          <a:solidFill>
            <a:srgbClr val="C0E399"/>
          </a:solidFill>
          <a:ln w="12700" cap="flat">
            <a:solidFill>
              <a:schemeClr val="tx1">
                <a:lumMod val="50000"/>
                <a:lumOff val="5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algn="ctr" defTabSz="821531">
              <a:spcBef>
                <a:spcPts val="0"/>
              </a:spcBef>
            </a:pPr>
            <a:r>
              <a:rPr lang="ko-KR" altLang="en-US" sz="2000" spc="-44" dirty="0" smtClean="0">
                <a:solidFill>
                  <a:schemeClr val="tx1"/>
                </a:solidFill>
              </a:rPr>
              <a:t>프로젝트 검수</a:t>
            </a:r>
            <a:r>
              <a:rPr lang="en-US" altLang="ko-KR" sz="2000" spc="-44" dirty="0">
                <a:solidFill>
                  <a:schemeClr val="tx1"/>
                </a:solidFill>
              </a:rPr>
              <a:t> </a:t>
            </a:r>
            <a:r>
              <a:rPr lang="ko-KR" altLang="en-US" sz="2000" spc="-44" dirty="0">
                <a:solidFill>
                  <a:schemeClr val="tx1"/>
                </a:solidFill>
              </a:rPr>
              <a:t>관리</a:t>
            </a:r>
            <a:endParaRPr lang="en-US" altLang="ko-KR" sz="2000" spc="-44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451557" y="6378446"/>
            <a:ext cx="3483143" cy="353169"/>
          </a:xfrm>
          <a:prstGeom prst="rect">
            <a:avLst/>
          </a:prstGeom>
          <a:solidFill>
            <a:srgbClr val="C0E399"/>
          </a:solidFill>
          <a:ln w="12700" cap="flat">
            <a:solidFill>
              <a:schemeClr val="tx1">
                <a:lumMod val="50000"/>
                <a:lumOff val="5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algn="ctr" defTabSz="821531">
              <a:spcBef>
                <a:spcPts val="0"/>
              </a:spcBef>
            </a:pPr>
            <a:r>
              <a:rPr lang="ko-KR" altLang="en-US" sz="1800" spc="-44" dirty="0" smtClean="0">
                <a:solidFill>
                  <a:schemeClr val="tx1"/>
                </a:solidFill>
              </a:rPr>
              <a:t>공통코드 정보</a:t>
            </a:r>
            <a:r>
              <a:rPr lang="en-US" altLang="ko-KR" sz="1800" spc="-44" dirty="0">
                <a:solidFill>
                  <a:schemeClr val="tx1"/>
                </a:solidFill>
              </a:rPr>
              <a:t> </a:t>
            </a:r>
            <a:r>
              <a:rPr lang="ko-KR" altLang="en-US" sz="1800" spc="-44" dirty="0">
                <a:solidFill>
                  <a:schemeClr val="tx1"/>
                </a:solidFill>
              </a:rPr>
              <a:t>관리</a:t>
            </a:r>
            <a:endParaRPr lang="en-US" altLang="ko-KR" sz="1800" spc="-44" dirty="0" smtClean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451557" y="6808724"/>
            <a:ext cx="3481138" cy="357214"/>
          </a:xfrm>
          <a:prstGeom prst="rect">
            <a:avLst/>
          </a:prstGeom>
          <a:solidFill>
            <a:srgbClr val="C0E399"/>
          </a:solidFill>
          <a:ln w="12700" cap="flat">
            <a:solidFill>
              <a:schemeClr val="tx1">
                <a:lumMod val="50000"/>
                <a:lumOff val="5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algn="ctr" defTabSz="821531">
              <a:spcBef>
                <a:spcPts val="0"/>
              </a:spcBef>
            </a:pPr>
            <a:r>
              <a:rPr lang="ko-KR" altLang="en-US" sz="1800" spc="-44" dirty="0" smtClean="0">
                <a:solidFill>
                  <a:schemeClr val="tx1"/>
                </a:solidFill>
              </a:rPr>
              <a:t>공통코드 그룹 정보</a:t>
            </a:r>
            <a:r>
              <a:rPr lang="en-US" altLang="ko-KR" sz="1800" spc="-44" dirty="0">
                <a:solidFill>
                  <a:schemeClr val="tx1"/>
                </a:solidFill>
              </a:rPr>
              <a:t> </a:t>
            </a:r>
            <a:r>
              <a:rPr lang="ko-KR" altLang="en-US" sz="1800" spc="-44" dirty="0">
                <a:solidFill>
                  <a:schemeClr val="tx1"/>
                </a:solidFill>
              </a:rPr>
              <a:t>관리</a:t>
            </a:r>
            <a:endParaRPr lang="en-US" altLang="ko-KR" sz="1800" spc="-44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451557" y="7703727"/>
            <a:ext cx="3481138" cy="394927"/>
          </a:xfrm>
          <a:prstGeom prst="rect">
            <a:avLst/>
          </a:prstGeom>
          <a:solidFill>
            <a:srgbClr val="C0E399"/>
          </a:solidFill>
          <a:ln w="12700" cap="flat">
            <a:solidFill>
              <a:schemeClr val="tx1">
                <a:lumMod val="50000"/>
                <a:lumOff val="5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800" spc="-44" dirty="0" smtClean="0">
                <a:solidFill>
                  <a:schemeClr val="tx1"/>
                </a:solidFill>
              </a:rPr>
              <a:t>로그인</a:t>
            </a:r>
            <a:r>
              <a:rPr lang="en-US" altLang="ko-KR" sz="1800" spc="-44" dirty="0" smtClean="0">
                <a:solidFill>
                  <a:schemeClr val="tx1"/>
                </a:solidFill>
              </a:rPr>
              <a:t> </a:t>
            </a:r>
            <a:r>
              <a:rPr lang="ko-KR" altLang="en-US" sz="1800" spc="-44" dirty="0" smtClean="0">
                <a:solidFill>
                  <a:schemeClr val="tx1"/>
                </a:solidFill>
              </a:rPr>
              <a:t>및 로그아웃</a:t>
            </a:r>
            <a:endParaRPr lang="en-US" altLang="ko-KR" sz="1800" spc="-44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458573" y="8182246"/>
            <a:ext cx="3481138" cy="333907"/>
          </a:xfrm>
          <a:prstGeom prst="rect">
            <a:avLst/>
          </a:prstGeom>
          <a:solidFill>
            <a:srgbClr val="C0E399"/>
          </a:solidFill>
          <a:ln w="12700" cap="flat">
            <a:solidFill>
              <a:schemeClr val="tx1">
                <a:lumMod val="50000"/>
                <a:lumOff val="5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800" spc="-44" dirty="0" smtClean="0">
                <a:solidFill>
                  <a:schemeClr val="tx1"/>
                </a:solidFill>
              </a:rPr>
              <a:t>token </a:t>
            </a:r>
            <a:r>
              <a:rPr lang="ko-KR" altLang="en-US" sz="1800" spc="-44" dirty="0" smtClean="0">
                <a:solidFill>
                  <a:schemeClr val="tx1"/>
                </a:solidFill>
              </a:rPr>
              <a:t>정보 관리</a:t>
            </a:r>
            <a:endParaRPr lang="en-US" altLang="ko-KR" sz="1800" spc="-44" dirty="0" smtClean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451557" y="7245948"/>
            <a:ext cx="3481138" cy="383605"/>
          </a:xfrm>
          <a:prstGeom prst="rect">
            <a:avLst/>
          </a:prstGeom>
          <a:solidFill>
            <a:srgbClr val="C0E399"/>
          </a:solidFill>
          <a:ln w="12700" cap="flat">
            <a:solidFill>
              <a:schemeClr val="tx1">
                <a:lumMod val="50000"/>
                <a:lumOff val="5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algn="ctr" defTabSz="821531">
              <a:spcBef>
                <a:spcPts val="0"/>
              </a:spcBef>
            </a:pPr>
            <a:r>
              <a:rPr lang="ko-KR" altLang="en-US" sz="1800" spc="-44" dirty="0" smtClean="0">
                <a:solidFill>
                  <a:schemeClr val="tx1"/>
                </a:solidFill>
              </a:rPr>
              <a:t>사용자 정보</a:t>
            </a:r>
            <a:r>
              <a:rPr lang="en-US" altLang="ko-KR" sz="1800" spc="-44" dirty="0">
                <a:solidFill>
                  <a:schemeClr val="tx1"/>
                </a:solidFill>
              </a:rPr>
              <a:t> </a:t>
            </a:r>
            <a:r>
              <a:rPr lang="ko-KR" altLang="en-US" sz="1800" spc="-44" dirty="0">
                <a:solidFill>
                  <a:schemeClr val="tx1"/>
                </a:solidFill>
              </a:rPr>
              <a:t>관리</a:t>
            </a:r>
            <a:endParaRPr lang="en-US" altLang="ko-KR" sz="1800" spc="-44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458573" y="8576322"/>
            <a:ext cx="3481138" cy="405244"/>
          </a:xfrm>
          <a:prstGeom prst="rect">
            <a:avLst/>
          </a:prstGeom>
          <a:solidFill>
            <a:srgbClr val="C0E399"/>
          </a:solidFill>
          <a:ln w="12700" cap="flat">
            <a:solidFill>
              <a:schemeClr val="tx1">
                <a:lumMod val="50000"/>
                <a:lumOff val="5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800" spc="-44" dirty="0" smtClean="0">
                <a:solidFill>
                  <a:schemeClr val="tx1"/>
                </a:solidFill>
              </a:rPr>
              <a:t>API KEY </a:t>
            </a:r>
            <a:r>
              <a:rPr lang="ko-KR" altLang="en-US" sz="1800" spc="-44" dirty="0" smtClean="0">
                <a:solidFill>
                  <a:schemeClr val="tx1"/>
                </a:solidFill>
              </a:rPr>
              <a:t>정보 관리</a:t>
            </a:r>
            <a:endParaRPr lang="en-US" altLang="ko-KR" sz="1800" spc="-44" dirty="0" smtClean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2897252" y="6658111"/>
            <a:ext cx="3276600" cy="714428"/>
          </a:xfrm>
          <a:prstGeom prst="rect">
            <a:avLst/>
          </a:prstGeom>
          <a:solidFill>
            <a:srgbClr val="C0E399"/>
          </a:solidFill>
          <a:ln w="12700" cap="flat">
            <a:solidFill>
              <a:schemeClr val="tx1">
                <a:lumMod val="50000"/>
                <a:lumOff val="5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algn="ctr" defTabSz="821531">
              <a:spcBef>
                <a:spcPts val="0"/>
              </a:spcBef>
            </a:pPr>
            <a:r>
              <a:rPr lang="ko-KR" altLang="en-US" sz="2000" spc="-44" dirty="0" smtClean="0">
                <a:solidFill>
                  <a:schemeClr val="tx1"/>
                </a:solidFill>
              </a:rPr>
              <a:t>산출물 목록</a:t>
            </a:r>
            <a:r>
              <a:rPr lang="en-US" altLang="ko-KR" sz="2000" spc="-44" dirty="0">
                <a:solidFill>
                  <a:schemeClr val="tx1"/>
                </a:solidFill>
              </a:rPr>
              <a:t> </a:t>
            </a:r>
            <a:r>
              <a:rPr lang="ko-KR" altLang="en-US" sz="2000" spc="-44" dirty="0">
                <a:solidFill>
                  <a:schemeClr val="tx1"/>
                </a:solidFill>
              </a:rPr>
              <a:t>관리</a:t>
            </a:r>
            <a:endParaRPr lang="en-US" altLang="ko-KR" sz="2000" spc="-44" dirty="0" smtClean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2897251" y="7588171"/>
            <a:ext cx="3276601" cy="690595"/>
          </a:xfrm>
          <a:prstGeom prst="rect">
            <a:avLst/>
          </a:prstGeom>
          <a:solidFill>
            <a:srgbClr val="C0E399"/>
          </a:solidFill>
          <a:ln w="12700" cap="flat">
            <a:solidFill>
              <a:schemeClr val="tx1">
                <a:lumMod val="50000"/>
                <a:lumOff val="5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algn="ctr" defTabSz="821531">
              <a:spcBef>
                <a:spcPts val="0"/>
              </a:spcBef>
            </a:pPr>
            <a:r>
              <a:rPr lang="ko-KR" altLang="en-US" sz="2000" spc="-44" dirty="0" smtClean="0">
                <a:solidFill>
                  <a:schemeClr val="tx1"/>
                </a:solidFill>
              </a:rPr>
              <a:t>산출물 등록</a:t>
            </a:r>
            <a:r>
              <a:rPr lang="en-US" altLang="ko-KR" sz="2000" spc="-44" dirty="0">
                <a:solidFill>
                  <a:schemeClr val="tx1"/>
                </a:solidFill>
              </a:rPr>
              <a:t> </a:t>
            </a:r>
            <a:r>
              <a:rPr lang="ko-KR" altLang="en-US" sz="2000" spc="-44" dirty="0">
                <a:solidFill>
                  <a:schemeClr val="tx1"/>
                </a:solidFill>
              </a:rPr>
              <a:t>관리</a:t>
            </a:r>
            <a:endParaRPr lang="en-US" altLang="ko-KR" sz="2000" spc="-44" dirty="0" smtClean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>
            <a:stCxn id="3" idx="2"/>
            <a:endCxn id="11" idx="0"/>
          </p:cNvCxnSpPr>
          <p:nvPr/>
        </p:nvCxnSpPr>
        <p:spPr>
          <a:xfrm>
            <a:off x="9143999" y="4844976"/>
            <a:ext cx="1" cy="838415"/>
          </a:xfrm>
          <a:prstGeom prst="straightConnector1">
            <a:avLst/>
          </a:prstGeom>
          <a:noFill/>
          <a:ln w="635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직선 화살표 연결선 28"/>
          <p:cNvCxnSpPr>
            <a:stCxn id="3" idx="1"/>
            <a:endCxn id="10" idx="0"/>
          </p:cNvCxnSpPr>
          <p:nvPr/>
        </p:nvCxnSpPr>
        <p:spPr>
          <a:xfrm flipH="1">
            <a:off x="3809999" y="3962683"/>
            <a:ext cx="3184357" cy="1720707"/>
          </a:xfrm>
          <a:prstGeom prst="straightConnector1">
            <a:avLst/>
          </a:prstGeom>
          <a:noFill/>
          <a:ln w="635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직선 화살표 연결선 32"/>
          <p:cNvCxnSpPr>
            <a:stCxn id="3" idx="3"/>
            <a:endCxn id="12" idx="0"/>
          </p:cNvCxnSpPr>
          <p:nvPr/>
        </p:nvCxnSpPr>
        <p:spPr>
          <a:xfrm>
            <a:off x="11293641" y="3962683"/>
            <a:ext cx="3184360" cy="1720706"/>
          </a:xfrm>
          <a:prstGeom prst="straightConnector1">
            <a:avLst/>
          </a:prstGeom>
          <a:noFill/>
          <a:ln w="635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직선 화살표 연결선 34"/>
          <p:cNvCxnSpPr>
            <a:stCxn id="10" idx="3"/>
            <a:endCxn id="11" idx="1"/>
          </p:cNvCxnSpPr>
          <p:nvPr/>
        </p:nvCxnSpPr>
        <p:spPr>
          <a:xfrm>
            <a:off x="5959641" y="7673679"/>
            <a:ext cx="1034716" cy="1"/>
          </a:xfrm>
          <a:prstGeom prst="straightConnector1">
            <a:avLst/>
          </a:prstGeom>
          <a:noFill/>
          <a:ln w="635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직선 화살표 연결선 37"/>
          <p:cNvCxnSpPr>
            <a:stCxn id="12" idx="1"/>
            <a:endCxn id="11" idx="3"/>
          </p:cNvCxnSpPr>
          <p:nvPr/>
        </p:nvCxnSpPr>
        <p:spPr>
          <a:xfrm flipH="1">
            <a:off x="11293642" y="7673678"/>
            <a:ext cx="1034716" cy="2"/>
          </a:xfrm>
          <a:prstGeom prst="straightConnector1">
            <a:avLst/>
          </a:prstGeom>
          <a:noFill/>
          <a:ln w="635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직선 화살표 연결선 40"/>
          <p:cNvCxnSpPr>
            <a:stCxn id="12" idx="2"/>
            <a:endCxn id="14" idx="1"/>
          </p:cNvCxnSpPr>
          <p:nvPr/>
        </p:nvCxnSpPr>
        <p:spPr>
          <a:xfrm flipH="1">
            <a:off x="14478000" y="9663966"/>
            <a:ext cx="1" cy="976927"/>
          </a:xfrm>
          <a:prstGeom prst="straightConnector1">
            <a:avLst/>
          </a:prstGeom>
          <a:noFill/>
          <a:ln w="635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직선 화살표 연결선 43"/>
          <p:cNvCxnSpPr>
            <a:stCxn id="11" idx="2"/>
            <a:endCxn id="13" idx="1"/>
          </p:cNvCxnSpPr>
          <p:nvPr/>
        </p:nvCxnSpPr>
        <p:spPr>
          <a:xfrm flipH="1">
            <a:off x="9143998" y="9663968"/>
            <a:ext cx="2" cy="947282"/>
          </a:xfrm>
          <a:prstGeom prst="straightConnector1">
            <a:avLst/>
          </a:prstGeom>
          <a:noFill/>
          <a:ln w="635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직선 화살표 연결선 46"/>
          <p:cNvCxnSpPr>
            <a:stCxn id="10" idx="2"/>
            <a:endCxn id="7" idx="1"/>
          </p:cNvCxnSpPr>
          <p:nvPr/>
        </p:nvCxnSpPr>
        <p:spPr>
          <a:xfrm flipH="1">
            <a:off x="3809998" y="9663967"/>
            <a:ext cx="1" cy="947283"/>
          </a:xfrm>
          <a:prstGeom prst="straightConnector1">
            <a:avLst/>
          </a:prstGeom>
          <a:noFill/>
          <a:ln w="635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0" name="직사각형 49"/>
          <p:cNvSpPr/>
          <p:nvPr/>
        </p:nvSpPr>
        <p:spPr>
          <a:xfrm>
            <a:off x="7458573" y="9070766"/>
            <a:ext cx="1686428" cy="405244"/>
          </a:xfrm>
          <a:prstGeom prst="rect">
            <a:avLst/>
          </a:prstGeom>
          <a:solidFill>
            <a:srgbClr val="C0E399"/>
          </a:solidFill>
          <a:ln w="12700" cap="flat">
            <a:solidFill>
              <a:schemeClr val="tx1">
                <a:lumMod val="50000"/>
                <a:lumOff val="5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800" spc="-44" dirty="0" smtClean="0">
                <a:solidFill>
                  <a:schemeClr val="tx1"/>
                </a:solidFill>
              </a:rPr>
              <a:t>권한 관리</a:t>
            </a:r>
            <a:endParaRPr lang="en-US" altLang="ko-KR" sz="1800" spc="-44" dirty="0" smtClean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9253283" y="9065158"/>
            <a:ext cx="1686428" cy="405244"/>
          </a:xfrm>
          <a:prstGeom prst="rect">
            <a:avLst/>
          </a:prstGeom>
          <a:solidFill>
            <a:srgbClr val="C0E399"/>
          </a:solidFill>
          <a:ln w="12700" cap="flat">
            <a:solidFill>
              <a:schemeClr val="tx1">
                <a:lumMod val="50000"/>
                <a:lumOff val="5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800" spc="-44" dirty="0" smtClean="0">
                <a:solidFill>
                  <a:schemeClr val="tx1"/>
                </a:solidFill>
              </a:rPr>
              <a:t>메일 관리</a:t>
            </a:r>
            <a:endParaRPr lang="en-US" altLang="ko-KR" sz="1800" spc="-44" dirty="0" smtClean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2897252" y="8476343"/>
            <a:ext cx="3276601" cy="709200"/>
          </a:xfrm>
          <a:prstGeom prst="rect">
            <a:avLst/>
          </a:prstGeom>
          <a:solidFill>
            <a:srgbClr val="C0E399"/>
          </a:solidFill>
          <a:ln w="12700" cap="flat">
            <a:solidFill>
              <a:schemeClr val="tx1">
                <a:lumMod val="50000"/>
                <a:lumOff val="5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000" spc="-44" dirty="0" smtClean="0">
                <a:solidFill>
                  <a:schemeClr val="tx1"/>
                </a:solidFill>
              </a:rPr>
              <a:t>산출물 파일 다운로드</a:t>
            </a:r>
            <a:endParaRPr lang="en-US" altLang="ko-KR" sz="2000" spc="-44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3201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7_Showcase">
  <a:themeElements>
    <a:clrScheme name="27_Showcas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599DFF"/>
      </a:accent1>
      <a:accent2>
        <a:srgbClr val="00D4D2"/>
      </a:accent2>
      <a:accent3>
        <a:srgbClr val="38E53A"/>
      </a:accent3>
      <a:accent4>
        <a:srgbClr val="FFFA00"/>
      </a:accent4>
      <a:accent5>
        <a:srgbClr val="FF7D74"/>
      </a:accent5>
      <a:accent6>
        <a:srgbClr val="FF80E9"/>
      </a:accent6>
      <a:hlink>
        <a:srgbClr val="0000FF"/>
      </a:hlink>
      <a:folHlink>
        <a:srgbClr val="FF00FF"/>
      </a:folHlink>
    </a:clrScheme>
    <a:fontScheme name="27_Showcase">
      <a:majorFont>
        <a:latin typeface="Avenir Next Regular"/>
        <a:ea typeface="Avenir Next Regular"/>
        <a:cs typeface="Avenir Next Regular"/>
      </a:majorFont>
      <a:minorFont>
        <a:latin typeface="Avenir Next Regular"/>
        <a:ea typeface="Avenir Next Regular"/>
        <a:cs typeface="Avenir Next Regular"/>
      </a:minorFont>
    </a:fontScheme>
    <a:fmtScheme name="27_Showcas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1" i="0" u="none" strike="noStrike" cap="none" spc="-44" normalizeH="0" baseline="0">
            <a:ln>
              <a:noFill/>
            </a:ln>
            <a:solidFill>
              <a:srgbClr val="FFFFFF"/>
            </a:solidFill>
            <a:effectLst/>
            <a:uFillTx/>
            <a:latin typeface="AvenirNext-DemiBold"/>
            <a:ea typeface="AvenirNext-DemiBold"/>
            <a:cs typeface="AvenirNext-DemiBold"/>
            <a:sym typeface="AvenirNext-D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3300"/>
          </a:spcBef>
          <a:spcAft>
            <a:spcPts val="0"/>
          </a:spcAft>
          <a:buClrTx/>
          <a:buSzTx/>
          <a:buFontTx/>
          <a:buNone/>
          <a:tabLst/>
          <a:defRPr kumimoji="0" sz="4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venirNext-DemiBold"/>
            <a:ea typeface="AvenirNext-DemiBold"/>
            <a:cs typeface="AvenirNext-DemiBold"/>
            <a:sym typeface="AvenirNext-D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7_Showcase">
  <a:themeElements>
    <a:clrScheme name="27_Showcas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599DFF"/>
      </a:accent1>
      <a:accent2>
        <a:srgbClr val="00D4D2"/>
      </a:accent2>
      <a:accent3>
        <a:srgbClr val="38E53A"/>
      </a:accent3>
      <a:accent4>
        <a:srgbClr val="FFFA00"/>
      </a:accent4>
      <a:accent5>
        <a:srgbClr val="FF7D74"/>
      </a:accent5>
      <a:accent6>
        <a:srgbClr val="FF80E9"/>
      </a:accent6>
      <a:hlink>
        <a:srgbClr val="0000FF"/>
      </a:hlink>
      <a:folHlink>
        <a:srgbClr val="FF00FF"/>
      </a:folHlink>
    </a:clrScheme>
    <a:fontScheme name="27_Showcase">
      <a:majorFont>
        <a:latin typeface="Avenir Next Regular"/>
        <a:ea typeface="Avenir Next Regular"/>
        <a:cs typeface="Avenir Next Regular"/>
      </a:majorFont>
      <a:minorFont>
        <a:latin typeface="Avenir Next Regular"/>
        <a:ea typeface="Avenir Next Regular"/>
        <a:cs typeface="Avenir Next Regular"/>
      </a:minorFont>
    </a:fontScheme>
    <a:fmtScheme name="27_Showcas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1" i="0" u="none" strike="noStrike" cap="none" spc="-44" normalizeH="0" baseline="0">
            <a:ln>
              <a:noFill/>
            </a:ln>
            <a:solidFill>
              <a:srgbClr val="FFFFFF"/>
            </a:solidFill>
            <a:effectLst/>
            <a:uFillTx/>
            <a:latin typeface="AvenirNext-DemiBold"/>
            <a:ea typeface="AvenirNext-DemiBold"/>
            <a:cs typeface="AvenirNext-DemiBold"/>
            <a:sym typeface="AvenirNext-D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3300"/>
          </a:spcBef>
          <a:spcAft>
            <a:spcPts val="0"/>
          </a:spcAft>
          <a:buClrTx/>
          <a:buSzTx/>
          <a:buFontTx/>
          <a:buNone/>
          <a:tabLst/>
          <a:defRPr kumimoji="0" sz="4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venirNext-DemiBold"/>
            <a:ea typeface="AvenirNext-DemiBold"/>
            <a:cs typeface="AvenirNext-DemiBold"/>
            <a:sym typeface="AvenirNext-D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C3F28E19E2CD84E9EB6F2EDB52CFF52" ma:contentTypeVersion="0" ma:contentTypeDescription="새 문서를 만듭니다." ma:contentTypeScope="" ma:versionID="707a8734c1ce39d8308f7333c1e4e01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8509c16e2068e4d5d0612c501c1975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77B989D-214B-4D02-814E-33EC36126A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E473FB9-0AE6-44B9-BD1F-07B87D7D6D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92A47E6-4E43-4076-B573-EFD723D5597F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6999</TotalTime>
  <Words>68</Words>
  <Application>Microsoft Office PowerPoint</Application>
  <PresentationFormat>사용자 지정</PresentationFormat>
  <Paragraphs>39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3" baseType="lpstr">
      <vt:lpstr>Avenir Next Regular</vt:lpstr>
      <vt:lpstr>AvenirNext-DemiBold</vt:lpstr>
      <vt:lpstr>Campton Bold</vt:lpstr>
      <vt:lpstr>Helvetica Neue</vt:lpstr>
      <vt:lpstr>NanumSquare</vt:lpstr>
      <vt:lpstr>NanumSquare ExtraBold</vt:lpstr>
      <vt:lpstr>나눔스퀘어 Bold</vt:lpstr>
      <vt:lpstr>Campton Book</vt:lpstr>
      <vt:lpstr>Campton Light</vt:lpstr>
      <vt:lpstr>Campton Medium</vt:lpstr>
      <vt:lpstr>27_Showcase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조훈/디자인그룹(네트워크)/Senior Designer/삼성전자</dc:creator>
  <cp:lastModifiedBy>조유진</cp:lastModifiedBy>
  <cp:revision>701</cp:revision>
  <cp:lastPrinted>2020-06-30T05:50:39Z</cp:lastPrinted>
  <dcterms:modified xsi:type="dcterms:W3CDTF">2024-04-03T07:41:55Z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0x0101000C3F28E19E2CD84E9EB6F2EDB52CFF52</vt:lpwstr>
  </property>
  <property fmtid="{D5CDD505-2E9C-101B-9397-08002B2CF9AE}" pid="3" name="NSCPROP_SA">
    <vt:lpwstr>https://teamdocs.mosaic.sec.samsung.net/sites/COMTY_582955833/MENU_582955833_582960412/Shared%20Documents/인젠트_파워포인트_템플릿.pptx</vt:lpwstr>
  </property>
</Properties>
</file>