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006302f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006302f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006302f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006302f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006302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006302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006302f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006302f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006302f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006302f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006302f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6006302f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oyouknolou/ISTA-350-Final---NBA-Data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0.jpg"/><Relationship Id="rId13" Type="http://schemas.openxmlformats.org/officeDocument/2006/relationships/image" Target="../media/image18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5" Type="http://schemas.openxmlformats.org/officeDocument/2006/relationships/image" Target="../media/image13.png"/><Relationship Id="rId14" Type="http://schemas.openxmlformats.org/officeDocument/2006/relationships/image" Target="../media/image5.png"/><Relationship Id="rId17" Type="http://schemas.openxmlformats.org/officeDocument/2006/relationships/image" Target="../media/image28.png"/><Relationship Id="rId16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18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GipAN1bz1Jc" TargetMode="External"/><Relationship Id="rId4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23.jp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01125"/>
            <a:ext cx="8520600" cy="17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NBA Playoffs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990500" y="3199025"/>
            <a:ext cx="6929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Louise Lalescu ISTA 350 Final Project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GitHub Repo</a:t>
            </a:r>
            <a:endParaRPr sz="23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75" y="2424675"/>
            <a:ext cx="19240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7288" y="2571750"/>
            <a:ext cx="21240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2275" y="1195050"/>
            <a:ext cx="2966992" cy="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 Point Breakdown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268425" y="91975"/>
            <a:ext cx="2730900" cy="4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Atl - Atlanta Hawks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Bos - Boston Celtics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Bro - Brooklyn Nets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Dal - </a:t>
            </a:r>
            <a:r>
              <a:rPr lang="en" sz="1220"/>
              <a:t>Dallas Mavericks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Den - Denver Nuggets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Lac - Los Angeles Clippers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Lal - Los Angeles Clippers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Mem - Memphis Grizzlies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Mia - Miami Heat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Mil - Milwaukee Bucks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Nyk - New York Knicks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Phi - Philadelphia 76ers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Pho - Phoenix Suns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Por - Portland Trail Blazers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Uta - Utah Jazz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220"/>
              <a:t>Was - Washington Wizards</a:t>
            </a:r>
            <a:endParaRPr sz="122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698" y="111323"/>
            <a:ext cx="307450" cy="3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689" y="455647"/>
            <a:ext cx="307450" cy="34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963" y="805124"/>
            <a:ext cx="352919" cy="3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2975" y="1154600"/>
            <a:ext cx="352900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701" y="1498001"/>
            <a:ext cx="307450" cy="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12975" y="2127641"/>
            <a:ext cx="352900" cy="36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35700" y="1812825"/>
            <a:ext cx="307450" cy="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12964" y="2455668"/>
            <a:ext cx="352900" cy="35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35700" y="2833000"/>
            <a:ext cx="307450" cy="33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35701" y="3142405"/>
            <a:ext cx="307449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35700" y="3514300"/>
            <a:ext cx="307450" cy="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35689" y="3858789"/>
            <a:ext cx="307450" cy="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52075" y="4166251"/>
            <a:ext cx="474692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412975" y="4463989"/>
            <a:ext cx="352900" cy="35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412975" y="4846775"/>
            <a:ext cx="352900" cy="2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24900" y="1129230"/>
            <a:ext cx="5083075" cy="38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Played and Points Per Game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380450"/>
            <a:ext cx="22707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 Playing%- Percentage of team mins used by player while on the Floor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13" y="1017725"/>
            <a:ext cx="5411775" cy="39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13200" y="1365475"/>
            <a:ext cx="24480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FT%</a:t>
            </a:r>
            <a:r>
              <a:rPr lang="en"/>
              <a:t> - Free Throw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2P% </a:t>
            </a:r>
            <a:r>
              <a:rPr lang="en"/>
              <a:t>- 2 Point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3P%</a:t>
            </a:r>
            <a:r>
              <a:rPr lang="en"/>
              <a:t> - 3 Point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eFG%</a:t>
            </a:r>
            <a:r>
              <a:rPr lang="en"/>
              <a:t> - eFG% Formula=(FGM+ (0.5 x 3PM))/FGA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TRB%</a:t>
            </a:r>
            <a:r>
              <a:rPr lang="en"/>
              <a:t>- Total rebound percentage is estimated percentage of available rebounds grabbed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TO%</a:t>
            </a:r>
            <a:r>
              <a:rPr lang="en"/>
              <a:t> -  metric that estimates the number of turnovers a player commits per 100 possessions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0" y="38250"/>
            <a:ext cx="2661750" cy="11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519" y="174050"/>
            <a:ext cx="3204325" cy="9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301575" y="3707275"/>
            <a:ext cx="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8975" y="1365475"/>
            <a:ext cx="5560300" cy="36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Giannis Free Throw Counting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descr="DON'T CLICK THIS: https://bit.ly/36tkKsO&#10;&#10;&#10;&#10;&#10;&#10;&#10;Fans CHANTING on Giannis Free Throw COMPILATION!&#10;Giannis Antetokuonmpo 10-second Free Throw Violation COMPILATION&#10;Fan Counts to 12 Seconds While Giannis Antetokoumpo is at the Free Throw Line! &#10;Giannis Antetokounmpo Airballs Free Throw &amp; The Crowd Goes NUTS!&#10;Heat Fans Troll Giannis Antetokounmpo Counting 10 Seconds During His Free Throw!&#10;Giannis Antetokounmpo AIRBALLS the Free Throw &amp; the NETS Crowd Going NUTS!&#10;Giannis Antetokounmpo AIRBALLS the Free Throw &amp; the Suns Crowd Going NUTS!&#10;Giannis free throws in the NBA Playoffs! &#10;Phoenix Suns vs Milwaukee Bucks game 2 highlights!" id="113" name="Google Shape;113;p18" title="Fans COUNTING on Giannis Free Throw COMPILATION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100" y="1056550"/>
            <a:ext cx="6071616" cy="3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Giannis vs Devin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634325"/>
            <a:ext cx="22566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FT%</a:t>
            </a:r>
            <a:r>
              <a:rPr lang="en"/>
              <a:t> - Free Throw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2P%</a:t>
            </a:r>
            <a:r>
              <a:rPr lang="en"/>
              <a:t> - 2 Point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3</a:t>
            </a:r>
            <a:r>
              <a:rPr b="1" lang="en"/>
              <a:t>P%</a:t>
            </a:r>
            <a:r>
              <a:rPr lang="en"/>
              <a:t> - 3 Point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eFG%</a:t>
            </a:r>
            <a:r>
              <a:rPr lang="en"/>
              <a:t> - eFG% Formula=(FGM+ (0.5 x 3PM))/FGA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Min Playing%</a:t>
            </a:r>
            <a:r>
              <a:rPr lang="en"/>
              <a:t>- Percentage of team mins used by player while on the Floor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72" y="30088"/>
            <a:ext cx="1921225" cy="14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750" y="30086"/>
            <a:ext cx="1921225" cy="140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600" y="1487270"/>
            <a:ext cx="5266275" cy="347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