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7" d="100"/>
          <a:sy n="87" d="100"/>
        </p:scale>
        <p:origin x="780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5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2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6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2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C9DE-F20E-4F63-9B4D-95185020A4D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3485-F5DD-42FD-90E8-B5A2DAD0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738909" y="4858327"/>
            <a:ext cx="7499927" cy="0"/>
          </a:xfrm>
          <a:prstGeom prst="line">
            <a:avLst/>
          </a:prstGeom>
          <a:ln w="38100" cap="rnd">
            <a:solidFill>
              <a:schemeClr val="tx1"/>
            </a:solidFill>
          </a:ln>
          <a:effectLst>
            <a:outerShdw blurRad="12700" dist="3810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971636" y="2004289"/>
            <a:ext cx="7481455" cy="0"/>
          </a:xfrm>
          <a:prstGeom prst="line">
            <a:avLst/>
          </a:prstGeom>
          <a:ln w="38100" cap="rnd">
            <a:solidFill>
              <a:schemeClr val="tx1"/>
            </a:solidFill>
          </a:ln>
          <a:effectLst>
            <a:outerShdw blurRad="12700" dist="3810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26327" y="3071194"/>
            <a:ext cx="8386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AWS</a:t>
            </a:r>
            <a:r>
              <a:rPr lang="ko-KR" altLang="en-US" sz="4000" dirty="0"/>
              <a:t>를 이용한 웹 서비스 구현</a:t>
            </a:r>
          </a:p>
          <a:p>
            <a:endParaRPr lang="ko-KR" altLang="en-US" sz="4000" dirty="0"/>
          </a:p>
        </p:txBody>
      </p:sp>
      <p:grpSp>
        <p:nvGrpSpPr>
          <p:cNvPr id="65" name="그룹 64"/>
          <p:cNvGrpSpPr/>
          <p:nvPr/>
        </p:nvGrpSpPr>
        <p:grpSpPr>
          <a:xfrm rot="9957867">
            <a:off x="559550" y="818890"/>
            <a:ext cx="2839433" cy="1701541"/>
            <a:chOff x="8082136" y="-59810"/>
            <a:chExt cx="3716888" cy="2138496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82136" y="-59810"/>
              <a:ext cx="1190635" cy="119063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5479" flipH="1">
              <a:off x="9955404" y="30169"/>
              <a:ext cx="1190635" cy="1190635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8483" flipH="1">
              <a:off x="9000297" y="535508"/>
              <a:ext cx="1190635" cy="1190635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123" flipH="1">
              <a:off x="10608389" y="888051"/>
              <a:ext cx="1190635" cy="1190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9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989512" y="1186493"/>
            <a:ext cx="9469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6334" y="5897038"/>
            <a:ext cx="10708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60989" y="315323"/>
            <a:ext cx="1219200" cy="1219200"/>
            <a:chOff x="770312" y="436510"/>
            <a:chExt cx="1219200" cy="1219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2" y="436510"/>
              <a:ext cx="1219200" cy="1219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81781" y="769111"/>
              <a:ext cx="39626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/>
                <a:t>0</a:t>
              </a:r>
              <a:endParaRPr lang="ko-KR" altLang="en-US" sz="3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61895" y="604027"/>
            <a:ext cx="203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</a:t>
            </a:r>
            <a:endParaRPr lang="ko-KR" alt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47577" y="155388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75825" y="264782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프로젝트 구현</a:t>
            </a:r>
            <a:endParaRPr lang="ko-KR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12300" y="3723900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smtClean="0"/>
              <a:t>프로젝트 결과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24072" y="4837150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04. </a:t>
            </a:r>
            <a:r>
              <a:rPr lang="ko-KR" altLang="en-US" sz="2400" b="1" dirty="0" smtClean="0"/>
              <a:t>마무리 및 차후 계획</a:t>
            </a:r>
            <a:endParaRPr lang="ko-KR" altLang="en-US" sz="2400" b="1" dirty="0"/>
          </a:p>
        </p:txBody>
      </p:sp>
      <p:grpSp>
        <p:nvGrpSpPr>
          <p:cNvPr id="69" name="그룹 68"/>
          <p:cNvGrpSpPr/>
          <p:nvPr/>
        </p:nvGrpSpPr>
        <p:grpSpPr>
          <a:xfrm>
            <a:off x="2851527" y="2044124"/>
            <a:ext cx="1024298" cy="856113"/>
            <a:chOff x="2851527" y="2044124"/>
            <a:chExt cx="939423" cy="856113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851527" y="2044124"/>
              <a:ext cx="0" cy="841951"/>
            </a:xfrm>
            <a:prstGeom prst="line">
              <a:avLst/>
            </a:prstGeom>
            <a:ln w="25400" cap="sq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851527" y="2900237"/>
              <a:ext cx="939423" cy="0"/>
            </a:xfrm>
            <a:prstGeom prst="line">
              <a:avLst/>
            </a:prstGeom>
            <a:ln w="25400" cap="sq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4165977" y="3116017"/>
            <a:ext cx="1146323" cy="856113"/>
            <a:chOff x="2851527" y="2044124"/>
            <a:chExt cx="939423" cy="856113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2851527" y="2044124"/>
              <a:ext cx="0" cy="841951"/>
            </a:xfrm>
            <a:prstGeom prst="line">
              <a:avLst/>
            </a:prstGeom>
            <a:ln w="25400" cap="sq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851527" y="2900237"/>
              <a:ext cx="939423" cy="0"/>
            </a:xfrm>
            <a:prstGeom prst="line">
              <a:avLst/>
            </a:prstGeom>
            <a:ln w="25400" cap="sq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5626288" y="4211869"/>
            <a:ext cx="1097784" cy="856113"/>
            <a:chOff x="2851527" y="2044124"/>
            <a:chExt cx="939423" cy="856113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2851527" y="2044124"/>
              <a:ext cx="0" cy="841951"/>
            </a:xfrm>
            <a:prstGeom prst="line">
              <a:avLst/>
            </a:prstGeom>
            <a:ln w="25400" cap="sq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851527" y="2900237"/>
              <a:ext cx="939423" cy="0"/>
            </a:xfrm>
            <a:prstGeom prst="line">
              <a:avLst/>
            </a:prstGeom>
            <a:ln w="25400" cap="sq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150824" y="2164047"/>
            <a:ext cx="520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프로젝트 목표와 일정표 및 사용 프로그램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자원 소개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382084" y="3232028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AWS </a:t>
            </a:r>
            <a:r>
              <a:rPr lang="ko-KR" altLang="en-US" sz="1600" dirty="0" smtClean="0"/>
              <a:t>자원들의 구현 과정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858344" y="4309566"/>
            <a:ext cx="302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구현한 서비스들의 결과 확인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7054578" y="5368838"/>
            <a:ext cx="2887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프로젝트 소감 및 차후 계획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90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49976" y="3698339"/>
            <a:ext cx="570673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030776" y="2540695"/>
            <a:ext cx="1219200" cy="1219200"/>
            <a:chOff x="770312" y="436510"/>
            <a:chExt cx="1219200" cy="1219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2" y="436510"/>
              <a:ext cx="1219200" cy="1219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04837" y="769111"/>
              <a:ext cx="5501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Ⅰ</a:t>
              </a:r>
              <a:endParaRPr lang="ko-KR" altLang="en-US" sz="3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80169" y="2807369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프로젝트 개요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565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989512" y="1186493"/>
            <a:ext cx="9469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6334" y="5897038"/>
            <a:ext cx="10708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60989" y="315323"/>
            <a:ext cx="1219200" cy="1219200"/>
            <a:chOff x="770312" y="436510"/>
            <a:chExt cx="1219200" cy="1219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2" y="436510"/>
              <a:ext cx="1219200" cy="1219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04837" y="769111"/>
              <a:ext cx="5501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Ⅰ</a:t>
              </a:r>
              <a:endParaRPr lang="ko-KR" altLang="en-US" sz="3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61895" y="60402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프로젝트 개요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45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989512" y="1186493"/>
            <a:ext cx="9469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6334" y="5897038"/>
            <a:ext cx="10708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60989" y="315323"/>
            <a:ext cx="1219200" cy="1219200"/>
            <a:chOff x="770312" y="436510"/>
            <a:chExt cx="1219200" cy="1219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2" y="436510"/>
              <a:ext cx="1219200" cy="1219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04837" y="769111"/>
              <a:ext cx="5501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Ⅰ</a:t>
              </a:r>
              <a:endParaRPr lang="ko-KR" altLang="en-US" sz="3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61895" y="604027"/>
            <a:ext cx="203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91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989512" y="1186493"/>
            <a:ext cx="9469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6334" y="5897038"/>
            <a:ext cx="10708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60989" y="315323"/>
            <a:ext cx="1219200" cy="1219200"/>
            <a:chOff x="770312" y="436510"/>
            <a:chExt cx="1219200" cy="1219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2" y="436510"/>
              <a:ext cx="1219200" cy="1219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04837" y="769111"/>
              <a:ext cx="5501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Ⅰ</a:t>
              </a:r>
              <a:endParaRPr lang="ko-KR" altLang="en-US" sz="3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61895" y="604027"/>
            <a:ext cx="203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81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989512" y="1186493"/>
            <a:ext cx="9469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6334" y="5897038"/>
            <a:ext cx="10708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60989" y="315323"/>
            <a:ext cx="1219200" cy="1219200"/>
            <a:chOff x="770312" y="436510"/>
            <a:chExt cx="1219200" cy="1219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2" y="436510"/>
              <a:ext cx="1219200" cy="1219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04837" y="769111"/>
              <a:ext cx="5501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Ⅰ</a:t>
              </a:r>
              <a:endParaRPr lang="ko-KR" altLang="en-US" sz="3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61895" y="604027"/>
            <a:ext cx="203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08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989512" y="1186493"/>
            <a:ext cx="9469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6334" y="5897038"/>
            <a:ext cx="10708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60989" y="315323"/>
            <a:ext cx="1219200" cy="1219200"/>
            <a:chOff x="770312" y="436510"/>
            <a:chExt cx="1219200" cy="1219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2" y="436510"/>
              <a:ext cx="1219200" cy="1219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04837" y="769111"/>
              <a:ext cx="5501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/>
                <a:t>Ⅰ</a:t>
              </a:r>
              <a:endParaRPr lang="ko-KR" altLang="en-US" sz="3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61895" y="604027"/>
            <a:ext cx="203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2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989512" y="1186493"/>
            <a:ext cx="9469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60989" y="315323"/>
            <a:ext cx="1219200" cy="1219200"/>
            <a:chOff x="770312" y="436510"/>
            <a:chExt cx="1219200" cy="1219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2" y="436510"/>
              <a:ext cx="1219200" cy="1219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04837" y="769111"/>
              <a:ext cx="39626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/>
                <a:t>0</a:t>
              </a:r>
              <a:endParaRPr lang="ko-KR" altLang="en-US" sz="3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61895" y="604027"/>
            <a:ext cx="203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5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68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soldesk</dc:creator>
  <cp:lastModifiedBy>soldesk</cp:lastModifiedBy>
  <cp:revision>16</cp:revision>
  <dcterms:created xsi:type="dcterms:W3CDTF">2024-04-09T01:54:14Z</dcterms:created>
  <dcterms:modified xsi:type="dcterms:W3CDTF">2024-04-09T09:02:25Z</dcterms:modified>
</cp:coreProperties>
</file>