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4" r:id="rId6"/>
    <p:sldId id="304" r:id="rId7"/>
    <p:sldId id="262" r:id="rId8"/>
    <p:sldId id="307" r:id="rId9"/>
    <p:sldId id="301" r:id="rId10"/>
    <p:sldId id="305" r:id="rId11"/>
    <p:sldId id="306" r:id="rId12"/>
    <p:sldId id="263" r:id="rId13"/>
    <p:sldId id="302" r:id="rId14"/>
    <p:sldId id="309" r:id="rId15"/>
    <p:sldId id="30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8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94CF0-EFF3-46B5-A33D-4FA8A983ECAB}" v="413" dt="2022-09-27T11:54:17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4" autoAdjust="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도영" userId="7a4f25bd000ca71b" providerId="LiveId" clId="{94994CF0-EFF3-46B5-A33D-4FA8A983ECAB}"/>
    <pc:docChg chg="undo custSel addSld delSld modSld">
      <pc:chgData name="이 도영" userId="7a4f25bd000ca71b" providerId="LiveId" clId="{94994CF0-EFF3-46B5-A33D-4FA8A983ECAB}" dt="2022-09-27T11:54:17.768" v="4619" actId="14734"/>
      <pc:docMkLst>
        <pc:docMk/>
      </pc:docMkLst>
      <pc:sldChg chg="addSp delSp modSp mod">
        <pc:chgData name="이 도영" userId="7a4f25bd000ca71b" providerId="LiveId" clId="{94994CF0-EFF3-46B5-A33D-4FA8A983ECAB}" dt="2022-09-27T10:34:31.505" v="8" actId="20577"/>
        <pc:sldMkLst>
          <pc:docMk/>
          <pc:sldMk cId="3084947912" sldId="256"/>
        </pc:sldMkLst>
        <pc:spChg chg="del">
          <ac:chgData name="이 도영" userId="7a4f25bd000ca71b" providerId="LiveId" clId="{94994CF0-EFF3-46B5-A33D-4FA8A983ECAB}" dt="2022-09-27T10:34:22.648" v="3" actId="478"/>
          <ac:spMkLst>
            <pc:docMk/>
            <pc:sldMk cId="3084947912" sldId="256"/>
            <ac:spMk id="4" creationId="{327702FF-9D8C-CAF6-DB31-CF2D138A1834}"/>
          </ac:spMkLst>
        </pc:spChg>
        <pc:spChg chg="add mod">
          <ac:chgData name="이 도영" userId="7a4f25bd000ca71b" providerId="LiveId" clId="{94994CF0-EFF3-46B5-A33D-4FA8A983ECAB}" dt="2022-09-27T10:34:26.703" v="4"/>
          <ac:spMkLst>
            <pc:docMk/>
            <pc:sldMk cId="3084947912" sldId="256"/>
            <ac:spMk id="9" creationId="{C3D64E3F-F2AE-AFA3-1ED9-89FCFF919BB4}"/>
          </ac:spMkLst>
        </pc:spChg>
        <pc:graphicFrameChg chg="add mod modGraphic">
          <ac:chgData name="이 도영" userId="7a4f25bd000ca71b" providerId="LiveId" clId="{94994CF0-EFF3-46B5-A33D-4FA8A983ECAB}" dt="2022-09-27T10:34:31.505" v="8" actId="20577"/>
          <ac:graphicFrameMkLst>
            <pc:docMk/>
            <pc:sldMk cId="3084947912" sldId="256"/>
            <ac:graphicFrameMk id="6" creationId="{A6A9AD8E-C798-73AF-CF14-BD14982FB505}"/>
          </ac:graphicFrameMkLst>
        </pc:graphicFrameChg>
        <pc:graphicFrameChg chg="add del mod">
          <ac:chgData name="이 도영" userId="7a4f25bd000ca71b" providerId="LiveId" clId="{94994CF0-EFF3-46B5-A33D-4FA8A983ECAB}" dt="2022-09-27T10:34:19.762" v="2"/>
          <ac:graphicFrameMkLst>
            <pc:docMk/>
            <pc:sldMk cId="3084947912" sldId="256"/>
            <ac:graphicFrameMk id="8" creationId="{0E69B142-8604-2E19-71FE-178DD0506F4B}"/>
          </ac:graphicFrameMkLst>
        </pc:graphicFrameChg>
      </pc:sldChg>
      <pc:sldChg chg="addSp delSp modSp mod">
        <pc:chgData name="이 도영" userId="7a4f25bd000ca71b" providerId="LiveId" clId="{94994CF0-EFF3-46B5-A33D-4FA8A983ECAB}" dt="2022-09-27T11:30:43.716" v="3909" actId="478"/>
        <pc:sldMkLst>
          <pc:docMk/>
          <pc:sldMk cId="515597042" sldId="257"/>
        </pc:sldMkLst>
        <pc:spChg chg="add del mod">
          <ac:chgData name="이 도영" userId="7a4f25bd000ca71b" providerId="LiveId" clId="{94994CF0-EFF3-46B5-A33D-4FA8A983ECAB}" dt="2022-09-27T11:28:57.761" v="3594" actId="478"/>
          <ac:spMkLst>
            <pc:docMk/>
            <pc:sldMk cId="515597042" sldId="257"/>
            <ac:spMk id="3" creationId="{8D9D442B-2630-D756-A50D-F940FE2E590D}"/>
          </ac:spMkLst>
        </pc:spChg>
        <pc:spChg chg="add del mod">
          <ac:chgData name="이 도영" userId="7a4f25bd000ca71b" providerId="LiveId" clId="{94994CF0-EFF3-46B5-A33D-4FA8A983ECAB}" dt="2022-09-27T11:30:43.716" v="3909" actId="478"/>
          <ac:spMkLst>
            <pc:docMk/>
            <pc:sldMk cId="515597042" sldId="257"/>
            <ac:spMk id="5" creationId="{DD4A94BD-922C-0771-F74B-0478FB03982E}"/>
          </ac:spMkLst>
        </pc:spChg>
        <pc:spChg chg="mod">
          <ac:chgData name="이 도영" userId="7a4f25bd000ca71b" providerId="LiveId" clId="{94994CF0-EFF3-46B5-A33D-4FA8A983ECAB}" dt="2022-09-27T11:29:39.954" v="3675" actId="20577"/>
          <ac:spMkLst>
            <pc:docMk/>
            <pc:sldMk cId="515597042" sldId="257"/>
            <ac:spMk id="8" creationId="{5FD46315-36DB-0051-AB81-A2AF82784508}"/>
          </ac:spMkLst>
        </pc:spChg>
        <pc:spChg chg="mod">
          <ac:chgData name="이 도영" userId="7a4f25bd000ca71b" providerId="LiveId" clId="{94994CF0-EFF3-46B5-A33D-4FA8A983ECAB}" dt="2022-09-27T11:29:57.060" v="3811" actId="20577"/>
          <ac:spMkLst>
            <pc:docMk/>
            <pc:sldMk cId="515597042" sldId="257"/>
            <ac:spMk id="9" creationId="{B43889B4-1CF5-3511-A89E-44C13B249378}"/>
          </ac:spMkLst>
        </pc:spChg>
        <pc:spChg chg="mod">
          <ac:chgData name="이 도영" userId="7a4f25bd000ca71b" providerId="LiveId" clId="{94994CF0-EFF3-46B5-A33D-4FA8A983ECAB}" dt="2022-09-27T11:29:44.993" v="3741" actId="20577"/>
          <ac:spMkLst>
            <pc:docMk/>
            <pc:sldMk cId="515597042" sldId="257"/>
            <ac:spMk id="10" creationId="{D4649419-11EE-2C1A-7C8B-F87654B8D308}"/>
          </ac:spMkLst>
        </pc:spChg>
        <pc:spChg chg="mod">
          <ac:chgData name="이 도영" userId="7a4f25bd000ca71b" providerId="LiveId" clId="{94994CF0-EFF3-46B5-A33D-4FA8A983ECAB}" dt="2022-09-27T11:30:19.276" v="3898" actId="20577"/>
          <ac:spMkLst>
            <pc:docMk/>
            <pc:sldMk cId="515597042" sldId="257"/>
            <ac:spMk id="11" creationId="{D70E8B64-F141-8A97-F7DE-B6C0A6C46973}"/>
          </ac:spMkLst>
        </pc:spChg>
      </pc:sldChg>
      <pc:sldChg chg="modSp mod">
        <pc:chgData name="이 도영" userId="7a4f25bd000ca71b" providerId="LiveId" clId="{94994CF0-EFF3-46B5-A33D-4FA8A983ECAB}" dt="2022-09-27T11:54:17.768" v="4619" actId="14734"/>
        <pc:sldMkLst>
          <pc:docMk/>
          <pc:sldMk cId="2613963088" sldId="258"/>
        </pc:sldMkLst>
        <pc:spChg chg="mod">
          <ac:chgData name="이 도영" userId="7a4f25bd000ca71b" providerId="LiveId" clId="{94994CF0-EFF3-46B5-A33D-4FA8A983ECAB}" dt="2022-09-27T11:54:17.672" v="4618"/>
          <ac:spMkLst>
            <pc:docMk/>
            <pc:sldMk cId="2613963088" sldId="258"/>
            <ac:spMk id="2" creationId="{40B35C57-1AFC-32B0-E5C1-915BC5CA35AC}"/>
          </ac:spMkLst>
        </pc:spChg>
        <pc:graphicFrameChg chg="modGraphic">
          <ac:chgData name="이 도영" userId="7a4f25bd000ca71b" providerId="LiveId" clId="{94994CF0-EFF3-46B5-A33D-4FA8A983ECAB}" dt="2022-09-27T11:54:17.768" v="4619" actId="14734"/>
          <ac:graphicFrameMkLst>
            <pc:docMk/>
            <pc:sldMk cId="2613963088" sldId="258"/>
            <ac:graphicFrameMk id="5" creationId="{0CD30051-0A34-D1BB-CFB1-3EC7DF0CEF43}"/>
          </ac:graphicFrameMkLst>
        </pc:graphicFrameChg>
      </pc:sldChg>
      <pc:sldChg chg="modSp mod">
        <pc:chgData name="이 도영" userId="7a4f25bd000ca71b" providerId="LiveId" clId="{94994CF0-EFF3-46B5-A33D-4FA8A983ECAB}" dt="2022-09-27T10:37:51.022" v="189" actId="6549"/>
        <pc:sldMkLst>
          <pc:docMk/>
          <pc:sldMk cId="1006089709" sldId="259"/>
        </pc:sldMkLst>
        <pc:spChg chg="mod">
          <ac:chgData name="이 도영" userId="7a4f25bd000ca71b" providerId="LiveId" clId="{94994CF0-EFF3-46B5-A33D-4FA8A983ECAB}" dt="2022-09-27T10:37:51.022" v="189" actId="6549"/>
          <ac:spMkLst>
            <pc:docMk/>
            <pc:sldMk cId="1006089709" sldId="259"/>
            <ac:spMk id="14" creationId="{14110BDA-2962-079A-1F0E-F6FDE9319601}"/>
          </ac:spMkLst>
        </pc:spChg>
      </pc:sldChg>
      <pc:sldChg chg="addSp delSp modSp mod">
        <pc:chgData name="이 도영" userId="7a4f25bd000ca71b" providerId="LiveId" clId="{94994CF0-EFF3-46B5-A33D-4FA8A983ECAB}" dt="2022-09-27T11:13:54.825" v="2630" actId="478"/>
        <pc:sldMkLst>
          <pc:docMk/>
          <pc:sldMk cId="1602345755" sldId="262"/>
        </pc:sldMkLst>
        <pc:spChg chg="mod">
          <ac:chgData name="이 도영" userId="7a4f25bd000ca71b" providerId="LiveId" clId="{94994CF0-EFF3-46B5-A33D-4FA8A983ECAB}" dt="2022-09-27T10:37:31.114" v="188" actId="20577"/>
          <ac:spMkLst>
            <pc:docMk/>
            <pc:sldMk cId="1602345755" sldId="262"/>
            <ac:spMk id="14" creationId="{14110BDA-2962-079A-1F0E-F6FDE9319601}"/>
          </ac:spMkLst>
        </pc:spChg>
        <pc:graphicFrameChg chg="add del modGraphic">
          <ac:chgData name="이 도영" userId="7a4f25bd000ca71b" providerId="LiveId" clId="{94994CF0-EFF3-46B5-A33D-4FA8A983ECAB}" dt="2022-09-27T10:37:28.071" v="187" actId="27309"/>
          <ac:graphicFrameMkLst>
            <pc:docMk/>
            <pc:sldMk cId="1602345755" sldId="262"/>
            <ac:graphicFrameMk id="6" creationId="{66D605FF-6742-6320-3815-8548055B6BFC}"/>
          </ac:graphicFrameMkLst>
        </pc:graphicFrameChg>
        <pc:picChg chg="add del mod">
          <ac:chgData name="이 도영" userId="7a4f25bd000ca71b" providerId="LiveId" clId="{94994CF0-EFF3-46B5-A33D-4FA8A983ECAB}" dt="2022-09-27T11:13:54.825" v="2630" actId="478"/>
          <ac:picMkLst>
            <pc:docMk/>
            <pc:sldMk cId="1602345755" sldId="262"/>
            <ac:picMk id="9" creationId="{0963A835-B93E-AE6C-3176-5F2480348256}"/>
          </ac:picMkLst>
        </pc:picChg>
      </pc:sldChg>
      <pc:sldChg chg="addSp delSp modSp mod">
        <pc:chgData name="이 도영" userId="7a4f25bd000ca71b" providerId="LiveId" clId="{94994CF0-EFF3-46B5-A33D-4FA8A983ECAB}" dt="2022-09-27T11:24:39.999" v="3419"/>
        <pc:sldMkLst>
          <pc:docMk/>
          <pc:sldMk cId="2982230839" sldId="263"/>
        </pc:sldMkLst>
        <pc:spChg chg="del">
          <ac:chgData name="이 도영" userId="7a4f25bd000ca71b" providerId="LiveId" clId="{94994CF0-EFF3-46B5-A33D-4FA8A983ECAB}" dt="2022-09-27T11:17:51.912" v="3014" actId="478"/>
          <ac:spMkLst>
            <pc:docMk/>
            <pc:sldMk cId="2982230839" sldId="263"/>
            <ac:spMk id="2" creationId="{40B35C57-1AFC-32B0-E5C1-915BC5CA35AC}"/>
          </ac:spMkLst>
        </pc:spChg>
        <pc:spChg chg="add del mod">
          <ac:chgData name="이 도영" userId="7a4f25bd000ca71b" providerId="LiveId" clId="{94994CF0-EFF3-46B5-A33D-4FA8A983ECAB}" dt="2022-09-27T11:24:27.032" v="3414" actId="478"/>
          <ac:spMkLst>
            <pc:docMk/>
            <pc:sldMk cId="2982230839" sldId="263"/>
            <ac:spMk id="6" creationId="{1E0A6CB1-DB89-7E35-C380-885998BB921E}"/>
          </ac:spMkLst>
        </pc:spChg>
        <pc:spChg chg="add mod">
          <ac:chgData name="이 도영" userId="7a4f25bd000ca71b" providerId="LiveId" clId="{94994CF0-EFF3-46B5-A33D-4FA8A983ECAB}" dt="2022-09-27T11:17:56.365" v="3024" actId="1038"/>
          <ac:spMkLst>
            <pc:docMk/>
            <pc:sldMk cId="2982230839" sldId="263"/>
            <ac:spMk id="8" creationId="{27406E93-5665-32A7-A2AC-B839F32689A1}"/>
          </ac:spMkLst>
        </pc:spChg>
        <pc:spChg chg="mod">
          <ac:chgData name="이 도영" userId="7a4f25bd000ca71b" providerId="LiveId" clId="{94994CF0-EFF3-46B5-A33D-4FA8A983ECAB}" dt="2022-09-27T11:24:39.999" v="3419"/>
          <ac:spMkLst>
            <pc:docMk/>
            <pc:sldMk cId="2982230839" sldId="263"/>
            <ac:spMk id="14" creationId="{14110BDA-2962-079A-1F0E-F6FDE9319601}"/>
          </ac:spMkLst>
        </pc:spChg>
      </pc:sldChg>
      <pc:sldChg chg="modSp mod">
        <pc:chgData name="이 도영" userId="7a4f25bd000ca71b" providerId="LiveId" clId="{94994CF0-EFF3-46B5-A33D-4FA8A983ECAB}" dt="2022-09-27T10:37:02.039" v="155" actId="123"/>
        <pc:sldMkLst>
          <pc:docMk/>
          <pc:sldMk cId="456885267" sldId="264"/>
        </pc:sldMkLst>
        <pc:spChg chg="mod">
          <ac:chgData name="이 도영" userId="7a4f25bd000ca71b" providerId="LiveId" clId="{94994CF0-EFF3-46B5-A33D-4FA8A983ECAB}" dt="2022-09-27T10:37:02.039" v="155" actId="123"/>
          <ac:spMkLst>
            <pc:docMk/>
            <pc:sldMk cId="456885267" sldId="264"/>
            <ac:spMk id="14" creationId="{14110BDA-2962-079A-1F0E-F6FDE9319601}"/>
          </ac:spMkLst>
        </pc:spChg>
      </pc:sldChg>
      <pc:sldChg chg="del">
        <pc:chgData name="이 도영" userId="7a4f25bd000ca71b" providerId="LiveId" clId="{94994CF0-EFF3-46B5-A33D-4FA8A983ECAB}" dt="2022-09-27T11:12:34.304" v="2607" actId="47"/>
        <pc:sldMkLst>
          <pc:docMk/>
          <pc:sldMk cId="2185748952" sldId="300"/>
        </pc:sldMkLst>
      </pc:sldChg>
      <pc:sldChg chg="addSp modSp mod">
        <pc:chgData name="이 도영" userId="7a4f25bd000ca71b" providerId="LiveId" clId="{94994CF0-EFF3-46B5-A33D-4FA8A983ECAB}" dt="2022-09-27T11:06:37.620" v="2072" actId="20577"/>
        <pc:sldMkLst>
          <pc:docMk/>
          <pc:sldMk cId="969400940" sldId="301"/>
        </pc:sldMkLst>
        <pc:spChg chg="mod">
          <ac:chgData name="이 도영" userId="7a4f25bd000ca71b" providerId="LiveId" clId="{94994CF0-EFF3-46B5-A33D-4FA8A983ECAB}" dt="2022-09-27T10:37:24.171" v="185"/>
          <ac:spMkLst>
            <pc:docMk/>
            <pc:sldMk cId="969400940" sldId="301"/>
            <ac:spMk id="2" creationId="{40B35C57-1AFC-32B0-E5C1-915BC5CA35AC}"/>
          </ac:spMkLst>
        </pc:spChg>
        <pc:spChg chg="add mod">
          <ac:chgData name="이 도영" userId="7a4f25bd000ca71b" providerId="LiveId" clId="{94994CF0-EFF3-46B5-A33D-4FA8A983ECAB}" dt="2022-09-27T11:06:37.620" v="2072" actId="20577"/>
          <ac:spMkLst>
            <pc:docMk/>
            <pc:sldMk cId="969400940" sldId="301"/>
            <ac:spMk id="6" creationId="{85D3AB09-AC13-08CC-3F71-45334AD367DA}"/>
          </ac:spMkLst>
        </pc:spChg>
        <pc:spChg chg="add mod">
          <ac:chgData name="이 도영" userId="7a4f25bd000ca71b" providerId="LiveId" clId="{94994CF0-EFF3-46B5-A33D-4FA8A983ECAB}" dt="2022-09-27T10:59:25.072" v="1187"/>
          <ac:spMkLst>
            <pc:docMk/>
            <pc:sldMk cId="969400940" sldId="301"/>
            <ac:spMk id="8" creationId="{9B9B8932-7E0A-175D-895E-C74D18906CC9}"/>
          </ac:spMkLst>
        </pc:spChg>
        <pc:spChg chg="mod">
          <ac:chgData name="이 도영" userId="7a4f25bd000ca71b" providerId="LiveId" clId="{94994CF0-EFF3-46B5-A33D-4FA8A983ECAB}" dt="2022-09-27T10:48:23.498" v="893" actId="1035"/>
          <ac:spMkLst>
            <pc:docMk/>
            <pc:sldMk cId="969400940" sldId="301"/>
            <ac:spMk id="14" creationId="{14110BDA-2962-079A-1F0E-F6FDE9319601}"/>
          </ac:spMkLst>
        </pc:spChg>
        <pc:picChg chg="add mod">
          <ac:chgData name="이 도영" userId="7a4f25bd000ca71b" providerId="LiveId" clId="{94994CF0-EFF3-46B5-A33D-4FA8A983ECAB}" dt="2022-09-27T10:40:56.687" v="194" actId="1076"/>
          <ac:picMkLst>
            <pc:docMk/>
            <pc:sldMk cId="969400940" sldId="301"/>
            <ac:picMk id="5" creationId="{B669480C-B8FF-6786-A583-B7FB2D276D2E}"/>
          </ac:picMkLst>
        </pc:picChg>
      </pc:sldChg>
      <pc:sldChg chg="addSp delSp modSp mod">
        <pc:chgData name="이 도영" userId="7a4f25bd000ca71b" providerId="LiveId" clId="{94994CF0-EFF3-46B5-A33D-4FA8A983ECAB}" dt="2022-09-27T11:24:44.104" v="3424"/>
        <pc:sldMkLst>
          <pc:docMk/>
          <pc:sldMk cId="1077474317" sldId="302"/>
        </pc:sldMkLst>
        <pc:spChg chg="del mod">
          <ac:chgData name="이 도영" userId="7a4f25bd000ca71b" providerId="LiveId" clId="{94994CF0-EFF3-46B5-A33D-4FA8A983ECAB}" dt="2022-09-27T11:18:03.706" v="3026" actId="478"/>
          <ac:spMkLst>
            <pc:docMk/>
            <pc:sldMk cId="1077474317" sldId="302"/>
            <ac:spMk id="2" creationId="{40B35C57-1AFC-32B0-E5C1-915BC5CA35AC}"/>
          </ac:spMkLst>
        </pc:spChg>
        <pc:spChg chg="add mod">
          <ac:chgData name="이 도영" userId="7a4f25bd000ca71b" providerId="LiveId" clId="{94994CF0-EFF3-46B5-A33D-4FA8A983ECAB}" dt="2022-09-27T11:16:55.215" v="2985"/>
          <ac:spMkLst>
            <pc:docMk/>
            <pc:sldMk cId="1077474317" sldId="302"/>
            <ac:spMk id="3" creationId="{D97838D8-A977-F730-9E14-5D2B129F4C77}"/>
          </ac:spMkLst>
        </pc:spChg>
        <pc:spChg chg="add del mod">
          <ac:chgData name="이 도영" userId="7a4f25bd000ca71b" providerId="LiveId" clId="{94994CF0-EFF3-46B5-A33D-4FA8A983ECAB}" dt="2022-09-27T11:18:26.971" v="3039" actId="478"/>
          <ac:spMkLst>
            <pc:docMk/>
            <pc:sldMk cId="1077474317" sldId="302"/>
            <ac:spMk id="6" creationId="{800759AF-7B2B-0F9F-99AA-CB4632F97966}"/>
          </ac:spMkLst>
        </pc:spChg>
        <pc:spChg chg="add mod">
          <ac:chgData name="이 도영" userId="7a4f25bd000ca71b" providerId="LiveId" clId="{94994CF0-EFF3-46B5-A33D-4FA8A983ECAB}" dt="2022-09-27T11:18:03.874" v="3027"/>
          <ac:spMkLst>
            <pc:docMk/>
            <pc:sldMk cId="1077474317" sldId="302"/>
            <ac:spMk id="8" creationId="{9DB067DA-A4F4-D8B1-E86E-D0BDE72457F2}"/>
          </ac:spMkLst>
        </pc:spChg>
        <pc:spChg chg="add mod">
          <ac:chgData name="이 도영" userId="7a4f25bd000ca71b" providerId="LiveId" clId="{94994CF0-EFF3-46B5-A33D-4FA8A983ECAB}" dt="2022-09-27T11:19:49.055" v="3353" actId="1076"/>
          <ac:spMkLst>
            <pc:docMk/>
            <pc:sldMk cId="1077474317" sldId="302"/>
            <ac:spMk id="9" creationId="{C2FCD0D2-B966-26E9-7A33-E917D6DD5D7C}"/>
          </ac:spMkLst>
        </pc:spChg>
        <pc:spChg chg="mod">
          <ac:chgData name="이 도영" userId="7a4f25bd000ca71b" providerId="LiveId" clId="{94994CF0-EFF3-46B5-A33D-4FA8A983ECAB}" dt="2022-09-27T11:24:44.104" v="3424"/>
          <ac:spMkLst>
            <pc:docMk/>
            <pc:sldMk cId="1077474317" sldId="302"/>
            <ac:spMk id="14" creationId="{14110BDA-2962-079A-1F0E-F6FDE9319601}"/>
          </ac:spMkLst>
        </pc:spChg>
        <pc:spChg chg="add mod ord">
          <ac:chgData name="이 도영" userId="7a4f25bd000ca71b" providerId="LiveId" clId="{94994CF0-EFF3-46B5-A33D-4FA8A983ECAB}" dt="2022-09-27T11:22:26.922" v="3368" actId="14100"/>
          <ac:spMkLst>
            <pc:docMk/>
            <pc:sldMk cId="1077474317" sldId="302"/>
            <ac:spMk id="15" creationId="{BB7F4DF4-F927-B85F-32AF-76F57F0A95CA}"/>
          </ac:spMkLst>
        </pc:spChg>
        <pc:picChg chg="add del mod">
          <ac:chgData name="이 도영" userId="7a4f25bd000ca71b" providerId="LiveId" clId="{94994CF0-EFF3-46B5-A33D-4FA8A983ECAB}" dt="2022-09-27T11:21:16.623" v="3355"/>
          <ac:picMkLst>
            <pc:docMk/>
            <pc:sldMk cId="1077474317" sldId="302"/>
            <ac:picMk id="11" creationId="{C54873E9-29DE-270C-E9F1-68C47E151FE7}"/>
          </ac:picMkLst>
        </pc:picChg>
        <pc:picChg chg="add mod">
          <ac:chgData name="이 도영" userId="7a4f25bd000ca71b" providerId="LiveId" clId="{94994CF0-EFF3-46B5-A33D-4FA8A983ECAB}" dt="2022-09-27T11:22:37.267" v="3376" actId="1036"/>
          <ac:picMkLst>
            <pc:docMk/>
            <pc:sldMk cId="1077474317" sldId="302"/>
            <ac:picMk id="13" creationId="{D7518A1F-E19A-F024-8894-555E9A6F4555}"/>
          </ac:picMkLst>
        </pc:picChg>
      </pc:sldChg>
      <pc:sldChg chg="addSp delSp modSp mod">
        <pc:chgData name="이 도영" userId="7a4f25bd000ca71b" providerId="LiveId" clId="{94994CF0-EFF3-46B5-A33D-4FA8A983ECAB}" dt="2022-09-27T11:53:01.583" v="4605" actId="20577"/>
        <pc:sldMkLst>
          <pc:docMk/>
          <pc:sldMk cId="4037958516" sldId="303"/>
        </pc:sldMkLst>
        <pc:spChg chg="del mod">
          <ac:chgData name="이 도영" userId="7a4f25bd000ca71b" providerId="LiveId" clId="{94994CF0-EFF3-46B5-A33D-4FA8A983ECAB}" dt="2022-09-27T11:18:15.958" v="3034" actId="478"/>
          <ac:spMkLst>
            <pc:docMk/>
            <pc:sldMk cId="4037958516" sldId="303"/>
            <ac:spMk id="2" creationId="{40B35C57-1AFC-32B0-E5C1-915BC5CA35AC}"/>
          </ac:spMkLst>
        </pc:spChg>
        <pc:spChg chg="add del mod">
          <ac:chgData name="이 도영" userId="7a4f25bd000ca71b" providerId="LiveId" clId="{94994CF0-EFF3-46B5-A33D-4FA8A983ECAB}" dt="2022-09-27T11:18:18.272" v="3037" actId="478"/>
          <ac:spMkLst>
            <pc:docMk/>
            <pc:sldMk cId="4037958516" sldId="303"/>
            <ac:spMk id="5" creationId="{06B69375-EC1D-E30F-ED69-AD48D18151C5}"/>
          </ac:spMkLst>
        </pc:spChg>
        <pc:spChg chg="add mod">
          <ac:chgData name="이 도영" userId="7a4f25bd000ca71b" providerId="LiveId" clId="{94994CF0-EFF3-46B5-A33D-4FA8A983ECAB}" dt="2022-09-27T11:18:16.145" v="3035"/>
          <ac:spMkLst>
            <pc:docMk/>
            <pc:sldMk cId="4037958516" sldId="303"/>
            <ac:spMk id="6" creationId="{2EEE53EC-D5C3-30B9-527F-807FA4D88AFC}"/>
          </ac:spMkLst>
        </pc:spChg>
        <pc:spChg chg="add mod">
          <ac:chgData name="이 도영" userId="7a4f25bd000ca71b" providerId="LiveId" clId="{94994CF0-EFF3-46B5-A33D-4FA8A983ECAB}" dt="2022-09-27T11:53:01.583" v="4605" actId="20577"/>
          <ac:spMkLst>
            <pc:docMk/>
            <pc:sldMk cId="4037958516" sldId="303"/>
            <ac:spMk id="8" creationId="{5CD7E6D8-A1D1-16C4-921D-184D41668F3C}"/>
          </ac:spMkLst>
        </pc:spChg>
        <pc:spChg chg="add mod">
          <ac:chgData name="이 도영" userId="7a4f25bd000ca71b" providerId="LiveId" clId="{94994CF0-EFF3-46B5-A33D-4FA8A983ECAB}" dt="2022-09-27T11:52:58.939" v="4604" actId="20577"/>
          <ac:spMkLst>
            <pc:docMk/>
            <pc:sldMk cId="4037958516" sldId="303"/>
            <ac:spMk id="9" creationId="{EDFF57A0-A84F-140F-9E49-881CE2E6D2FF}"/>
          </ac:spMkLst>
        </pc:spChg>
        <pc:spChg chg="mod">
          <ac:chgData name="이 도영" userId="7a4f25bd000ca71b" providerId="LiveId" clId="{94994CF0-EFF3-46B5-A33D-4FA8A983ECAB}" dt="2022-09-27T11:31:00.630" v="3916"/>
          <ac:spMkLst>
            <pc:docMk/>
            <pc:sldMk cId="4037958516" sldId="303"/>
            <ac:spMk id="14" creationId="{14110BDA-2962-079A-1F0E-F6FDE9319601}"/>
          </ac:spMkLst>
        </pc:spChg>
      </pc:sldChg>
      <pc:sldChg chg="addSp delSp modSp mod">
        <pc:chgData name="이 도영" userId="7a4f25bd000ca71b" providerId="LiveId" clId="{94994CF0-EFF3-46B5-A33D-4FA8A983ECAB}" dt="2022-09-27T11:07:26.853" v="2083" actId="9405"/>
        <pc:sldMkLst>
          <pc:docMk/>
          <pc:sldMk cId="2452454824" sldId="304"/>
        </pc:sldMkLst>
        <pc:spChg chg="add del mod">
          <ac:chgData name="이 도영" userId="7a4f25bd000ca71b" providerId="LiveId" clId="{94994CF0-EFF3-46B5-A33D-4FA8A983ECAB}" dt="2022-09-27T10:36:29.920" v="108"/>
          <ac:spMkLst>
            <pc:docMk/>
            <pc:sldMk cId="2452454824" sldId="304"/>
            <ac:spMk id="3" creationId="{15EF83C8-A147-4D3B-1832-90E8771F258A}"/>
          </ac:spMkLst>
        </pc:spChg>
        <pc:spChg chg="mod">
          <ac:chgData name="이 도영" userId="7a4f25bd000ca71b" providerId="LiveId" clId="{94994CF0-EFF3-46B5-A33D-4FA8A983ECAB}" dt="2022-09-27T10:48:17.409" v="890" actId="1035"/>
          <ac:spMkLst>
            <pc:docMk/>
            <pc:sldMk cId="2452454824" sldId="304"/>
            <ac:spMk id="10" creationId="{ECC00E42-E510-57AB-A5B7-95B43A0149F8}"/>
          </ac:spMkLst>
        </pc:spChg>
        <pc:spChg chg="mod">
          <ac:chgData name="이 도영" userId="7a4f25bd000ca71b" providerId="LiveId" clId="{94994CF0-EFF3-46B5-A33D-4FA8A983ECAB}" dt="2022-09-27T10:36:18.206" v="106" actId="2792"/>
          <ac:spMkLst>
            <pc:docMk/>
            <pc:sldMk cId="2452454824" sldId="304"/>
            <ac:spMk id="19" creationId="{B54A3C16-6322-808C-A360-A73E0E12305A}"/>
          </ac:spMkLst>
        </pc:spChg>
        <pc:inkChg chg="add del">
          <ac:chgData name="이 도영" userId="7a4f25bd000ca71b" providerId="LiveId" clId="{94994CF0-EFF3-46B5-A33D-4FA8A983ECAB}" dt="2022-09-27T11:07:26.853" v="2083" actId="9405"/>
          <ac:inkMkLst>
            <pc:docMk/>
            <pc:sldMk cId="2452454824" sldId="304"/>
            <ac:inkMk id="5" creationId="{9DFA8BDA-84EB-E41B-008A-B260373ADF1A}"/>
          </ac:inkMkLst>
        </pc:inkChg>
      </pc:sldChg>
      <pc:sldChg chg="addSp delSp modSp add mod">
        <pc:chgData name="이 도영" userId="7a4f25bd000ca71b" providerId="LiveId" clId="{94994CF0-EFF3-46B5-A33D-4FA8A983ECAB}" dt="2022-09-27T11:12:03.941" v="2570" actId="1076"/>
        <pc:sldMkLst>
          <pc:docMk/>
          <pc:sldMk cId="697236813" sldId="305"/>
        </pc:sldMkLst>
        <pc:spChg chg="add del mod">
          <ac:chgData name="이 도영" userId="7a4f25bd000ca71b" providerId="LiveId" clId="{94994CF0-EFF3-46B5-A33D-4FA8A983ECAB}" dt="2022-09-27T11:11:04.145" v="2297" actId="478"/>
          <ac:spMkLst>
            <pc:docMk/>
            <pc:sldMk cId="697236813" sldId="305"/>
            <ac:spMk id="5" creationId="{F53859B5-F610-6225-B186-4841F803E3C5}"/>
          </ac:spMkLst>
        </pc:spChg>
        <pc:spChg chg="add mod">
          <ac:chgData name="이 도영" userId="7a4f25bd000ca71b" providerId="LiveId" clId="{94994CF0-EFF3-46B5-A33D-4FA8A983ECAB}" dt="2022-09-27T10:59:30.407" v="1192"/>
          <ac:spMkLst>
            <pc:docMk/>
            <pc:sldMk cId="697236813" sldId="305"/>
            <ac:spMk id="9" creationId="{31D7E58D-91B1-7674-D10E-76CCE03BBE3E}"/>
          </ac:spMkLst>
        </pc:spChg>
        <pc:spChg chg="add del">
          <ac:chgData name="이 도영" userId="7a4f25bd000ca71b" providerId="LiveId" clId="{94994CF0-EFF3-46B5-A33D-4FA8A983ECAB}" dt="2022-09-27T11:03:56.750" v="2005" actId="11529"/>
          <ac:spMkLst>
            <pc:docMk/>
            <pc:sldMk cId="697236813" sldId="305"/>
            <ac:spMk id="10" creationId="{ED859459-389F-797D-4C20-42812F415DCA}"/>
          </ac:spMkLst>
        </pc:spChg>
        <pc:spChg chg="add mod">
          <ac:chgData name="이 도영" userId="7a4f25bd000ca71b" providerId="LiveId" clId="{94994CF0-EFF3-46B5-A33D-4FA8A983ECAB}" dt="2022-09-27T11:06:54.260" v="2074" actId="1582"/>
          <ac:spMkLst>
            <pc:docMk/>
            <pc:sldMk cId="697236813" sldId="305"/>
            <ac:spMk id="11" creationId="{813A10F6-6EED-D33C-68AB-FBF1CE70D3CD}"/>
          </ac:spMkLst>
        </pc:spChg>
        <pc:spChg chg="add del mod">
          <ac:chgData name="이 도영" userId="7a4f25bd000ca71b" providerId="LiveId" clId="{94994CF0-EFF3-46B5-A33D-4FA8A983ECAB}" dt="2022-09-27T11:06:57.195" v="2075" actId="478"/>
          <ac:spMkLst>
            <pc:docMk/>
            <pc:sldMk cId="697236813" sldId="305"/>
            <ac:spMk id="12" creationId="{7FF12263-1D93-8FC7-C6B3-DAE8C808944B}"/>
          </ac:spMkLst>
        </pc:spChg>
        <pc:spChg chg="add del mod">
          <ac:chgData name="이 도영" userId="7a4f25bd000ca71b" providerId="LiveId" clId="{94994CF0-EFF3-46B5-A33D-4FA8A983ECAB}" dt="2022-09-27T11:06:57.195" v="2075" actId="478"/>
          <ac:spMkLst>
            <pc:docMk/>
            <pc:sldMk cId="697236813" sldId="305"/>
            <ac:spMk id="13" creationId="{CB107D09-CAA6-BBC0-8F0B-FB323CF659C5}"/>
          </ac:spMkLst>
        </pc:spChg>
        <pc:spChg chg="mod">
          <ac:chgData name="이 도영" userId="7a4f25bd000ca71b" providerId="LiveId" clId="{94994CF0-EFF3-46B5-A33D-4FA8A983ECAB}" dt="2022-09-27T10:48:27.862" v="896" actId="1035"/>
          <ac:spMkLst>
            <pc:docMk/>
            <pc:sldMk cId="697236813" sldId="305"/>
            <ac:spMk id="14" creationId="{14110BDA-2962-079A-1F0E-F6FDE9319601}"/>
          </ac:spMkLst>
        </pc:spChg>
        <pc:spChg chg="add del mod">
          <ac:chgData name="이 도영" userId="7a4f25bd000ca71b" providerId="LiveId" clId="{94994CF0-EFF3-46B5-A33D-4FA8A983ECAB}" dt="2022-09-27T11:06:57.195" v="2075" actId="478"/>
          <ac:spMkLst>
            <pc:docMk/>
            <pc:sldMk cId="697236813" sldId="305"/>
            <ac:spMk id="15" creationId="{005636FA-943A-6C2E-4299-1FB6661AF87C}"/>
          </ac:spMkLst>
        </pc:spChg>
        <pc:spChg chg="add del mod">
          <ac:chgData name="이 도영" userId="7a4f25bd000ca71b" providerId="LiveId" clId="{94994CF0-EFF3-46B5-A33D-4FA8A983ECAB}" dt="2022-09-27T11:06:57.195" v="2075" actId="478"/>
          <ac:spMkLst>
            <pc:docMk/>
            <pc:sldMk cId="697236813" sldId="305"/>
            <ac:spMk id="16" creationId="{C24A9D0F-7FB1-B264-B8D3-22A30CAC91F0}"/>
          </ac:spMkLst>
        </pc:spChg>
        <pc:spChg chg="add del mod">
          <ac:chgData name="이 도영" userId="7a4f25bd000ca71b" providerId="LiveId" clId="{94994CF0-EFF3-46B5-A33D-4FA8A983ECAB}" dt="2022-09-27T11:06:57.195" v="2075" actId="478"/>
          <ac:spMkLst>
            <pc:docMk/>
            <pc:sldMk cId="697236813" sldId="305"/>
            <ac:spMk id="17" creationId="{04A74FF5-34CA-27DD-2D49-899D2F523CB4}"/>
          </ac:spMkLst>
        </pc:spChg>
        <pc:spChg chg="add del mod">
          <ac:chgData name="이 도영" userId="7a4f25bd000ca71b" providerId="LiveId" clId="{94994CF0-EFF3-46B5-A33D-4FA8A983ECAB}" dt="2022-09-27T11:05:36.304" v="2049"/>
          <ac:spMkLst>
            <pc:docMk/>
            <pc:sldMk cId="697236813" sldId="305"/>
            <ac:spMk id="18" creationId="{D471B4EB-D616-9C72-1EC7-A3510C39C8F9}"/>
          </ac:spMkLst>
        </pc:spChg>
        <pc:spChg chg="add del mod">
          <ac:chgData name="이 도영" userId="7a4f25bd000ca71b" providerId="LiveId" clId="{94994CF0-EFF3-46B5-A33D-4FA8A983ECAB}" dt="2022-09-27T11:05:36.156" v="2045"/>
          <ac:spMkLst>
            <pc:docMk/>
            <pc:sldMk cId="697236813" sldId="305"/>
            <ac:spMk id="19" creationId="{0E1E3CC9-CAE3-6381-EC74-F3846A1A6E90}"/>
          </ac:spMkLst>
        </pc:spChg>
        <pc:spChg chg="add mod">
          <ac:chgData name="이 도영" userId="7a4f25bd000ca71b" providerId="LiveId" clId="{94994CF0-EFF3-46B5-A33D-4FA8A983ECAB}" dt="2022-09-27T11:08:52.154" v="2112" actId="1582"/>
          <ac:spMkLst>
            <pc:docMk/>
            <pc:sldMk cId="697236813" sldId="305"/>
            <ac:spMk id="40" creationId="{5AFB0FAE-FC54-C5AE-A4E4-60905CE506D9}"/>
          </ac:spMkLst>
        </pc:spChg>
        <pc:spChg chg="add mod">
          <ac:chgData name="이 도영" userId="7a4f25bd000ca71b" providerId="LiveId" clId="{94994CF0-EFF3-46B5-A33D-4FA8A983ECAB}" dt="2022-09-27T11:08:30.414" v="2105" actId="1582"/>
          <ac:spMkLst>
            <pc:docMk/>
            <pc:sldMk cId="697236813" sldId="305"/>
            <ac:spMk id="41" creationId="{A64F017F-1E14-11F3-48A0-F5B397AAAD58}"/>
          </ac:spMkLst>
        </pc:spChg>
        <pc:spChg chg="add mod">
          <ac:chgData name="이 도영" userId="7a4f25bd000ca71b" providerId="LiveId" clId="{94994CF0-EFF3-46B5-A33D-4FA8A983ECAB}" dt="2022-09-27T11:08:40.630" v="2108" actId="14100"/>
          <ac:spMkLst>
            <pc:docMk/>
            <pc:sldMk cId="697236813" sldId="305"/>
            <ac:spMk id="42" creationId="{26081BD3-B5C9-81B8-B3EA-A3F54021311C}"/>
          </ac:spMkLst>
        </pc:spChg>
        <pc:spChg chg="add mod">
          <ac:chgData name="이 도영" userId="7a4f25bd000ca71b" providerId="LiveId" clId="{94994CF0-EFF3-46B5-A33D-4FA8A983ECAB}" dt="2022-09-27T11:08:47.443" v="2111" actId="14100"/>
          <ac:spMkLst>
            <pc:docMk/>
            <pc:sldMk cId="697236813" sldId="305"/>
            <ac:spMk id="43" creationId="{3018A486-510A-3D22-E45F-CD352E3298D4}"/>
          </ac:spMkLst>
        </pc:spChg>
        <pc:spChg chg="add mod">
          <ac:chgData name="이 도영" userId="7a4f25bd000ca71b" providerId="LiveId" clId="{94994CF0-EFF3-46B5-A33D-4FA8A983ECAB}" dt="2022-09-27T11:12:03.941" v="2570" actId="1076"/>
          <ac:spMkLst>
            <pc:docMk/>
            <pc:sldMk cId="697236813" sldId="305"/>
            <ac:spMk id="46" creationId="{91163367-61AC-44CF-3C6B-3B102B1C5A99}"/>
          </ac:spMkLst>
        </pc:spChg>
        <pc:picChg chg="add del mod">
          <ac:chgData name="이 도영" userId="7a4f25bd000ca71b" providerId="LiveId" clId="{94994CF0-EFF3-46B5-A33D-4FA8A983ECAB}" dt="2022-09-27T10:43:49.962" v="690" actId="478"/>
          <ac:picMkLst>
            <pc:docMk/>
            <pc:sldMk cId="697236813" sldId="305"/>
            <ac:picMk id="3" creationId="{1BC3D072-D28C-7E20-F184-001963659CCF}"/>
          </ac:picMkLst>
        </pc:picChg>
        <pc:picChg chg="add del mod">
          <ac:chgData name="이 도영" userId="7a4f25bd000ca71b" providerId="LiveId" clId="{94994CF0-EFF3-46B5-A33D-4FA8A983ECAB}" dt="2022-09-27T11:03:52.928" v="2003" actId="478"/>
          <ac:picMkLst>
            <pc:docMk/>
            <pc:sldMk cId="697236813" sldId="305"/>
            <ac:picMk id="8" creationId="{83EB4574-9055-A469-51F7-C7CD6ACEBF20}"/>
          </ac:picMkLst>
        </pc:picChg>
        <pc:picChg chg="add mod">
          <ac:chgData name="이 도영" userId="7a4f25bd000ca71b" providerId="LiveId" clId="{94994CF0-EFF3-46B5-A33D-4FA8A983ECAB}" dt="2022-09-27T11:08:59.593" v="2114" actId="14100"/>
          <ac:picMkLst>
            <pc:docMk/>
            <pc:sldMk cId="697236813" sldId="305"/>
            <ac:picMk id="44" creationId="{21B261C3-C0B0-535C-8B72-80BABDC116A0}"/>
          </ac:picMkLst>
        </pc:picChg>
        <pc:inkChg chg="add del">
          <ac:chgData name="이 도영" userId="7a4f25bd000ca71b" providerId="LiveId" clId="{94994CF0-EFF3-46B5-A33D-4FA8A983ECAB}" dt="2022-09-27T11:07:08.196" v="2077" actId="9405"/>
          <ac:inkMkLst>
            <pc:docMk/>
            <pc:sldMk cId="697236813" sldId="305"/>
            <ac:inkMk id="30" creationId="{6E098DDE-73FA-1F9C-F72F-6E1BCE6BB8C5}"/>
          </ac:inkMkLst>
        </pc:inkChg>
        <pc:inkChg chg="add del">
          <ac:chgData name="이 도영" userId="7a4f25bd000ca71b" providerId="LiveId" clId="{94994CF0-EFF3-46B5-A33D-4FA8A983ECAB}" dt="2022-09-27T11:07:13.623" v="2079" actId="9405"/>
          <ac:inkMkLst>
            <pc:docMk/>
            <pc:sldMk cId="697236813" sldId="305"/>
            <ac:inkMk id="31" creationId="{A0D18E08-8EA3-7A80-518E-A4EE8BB0A41A}"/>
          </ac:inkMkLst>
        </pc:inkChg>
        <pc:inkChg chg="add del">
          <ac:chgData name="이 도영" userId="7a4f25bd000ca71b" providerId="LiveId" clId="{94994CF0-EFF3-46B5-A33D-4FA8A983ECAB}" dt="2022-09-27T11:07:53.837" v="2097" actId="9405"/>
          <ac:inkMkLst>
            <pc:docMk/>
            <pc:sldMk cId="697236813" sldId="305"/>
            <ac:inkMk id="32" creationId="{E8594D32-4C27-2CA6-4BBB-82E297F1D645}"/>
          </ac:inkMkLst>
        </pc:inkChg>
        <pc:inkChg chg="add del">
          <ac:chgData name="이 도영" userId="7a4f25bd000ca71b" providerId="LiveId" clId="{94994CF0-EFF3-46B5-A33D-4FA8A983ECAB}" dt="2022-09-27T11:07:51.695" v="2096" actId="9405"/>
          <ac:inkMkLst>
            <pc:docMk/>
            <pc:sldMk cId="697236813" sldId="305"/>
            <ac:inkMk id="33" creationId="{7255D574-5CB7-C012-E7FC-01BCAF93DCA3}"/>
          </ac:inkMkLst>
        </pc:inkChg>
        <pc:inkChg chg="add del">
          <ac:chgData name="이 도영" userId="7a4f25bd000ca71b" providerId="LiveId" clId="{94994CF0-EFF3-46B5-A33D-4FA8A983ECAB}" dt="2022-09-27T11:07:51.229" v="2095" actId="9405"/>
          <ac:inkMkLst>
            <pc:docMk/>
            <pc:sldMk cId="697236813" sldId="305"/>
            <ac:inkMk id="34" creationId="{B78E671D-14DB-1838-C685-F615799F00FA}"/>
          </ac:inkMkLst>
        </pc:inkChg>
        <pc:inkChg chg="add del">
          <ac:chgData name="이 도영" userId="7a4f25bd000ca71b" providerId="LiveId" clId="{94994CF0-EFF3-46B5-A33D-4FA8A983ECAB}" dt="2022-09-27T11:07:51.059" v="2094" actId="9405"/>
          <ac:inkMkLst>
            <pc:docMk/>
            <pc:sldMk cId="697236813" sldId="305"/>
            <ac:inkMk id="35" creationId="{178DD9C1-0EA9-9968-49D9-7FBC7B4BABD3}"/>
          </ac:inkMkLst>
        </pc:inkChg>
        <pc:inkChg chg="add del">
          <ac:chgData name="이 도영" userId="7a4f25bd000ca71b" providerId="LiveId" clId="{94994CF0-EFF3-46B5-A33D-4FA8A983ECAB}" dt="2022-09-27T11:07:50.891" v="2093" actId="9405"/>
          <ac:inkMkLst>
            <pc:docMk/>
            <pc:sldMk cId="697236813" sldId="305"/>
            <ac:inkMk id="36" creationId="{9A2B7AF1-5FAA-D52C-317D-2B914394EED9}"/>
          </ac:inkMkLst>
        </pc:inkChg>
        <pc:inkChg chg="add del">
          <ac:chgData name="이 도영" userId="7a4f25bd000ca71b" providerId="LiveId" clId="{94994CF0-EFF3-46B5-A33D-4FA8A983ECAB}" dt="2022-09-27T11:07:50.726" v="2092" actId="9405"/>
          <ac:inkMkLst>
            <pc:docMk/>
            <pc:sldMk cId="697236813" sldId="305"/>
            <ac:inkMk id="37" creationId="{9D59B2C9-F571-3271-205A-711E8FC624B1}"/>
          </ac:inkMkLst>
        </pc:inkChg>
        <pc:inkChg chg="add del">
          <ac:chgData name="이 도영" userId="7a4f25bd000ca71b" providerId="LiveId" clId="{94994CF0-EFF3-46B5-A33D-4FA8A983ECAB}" dt="2022-09-27T11:07:50.526" v="2091" actId="9405"/>
          <ac:inkMkLst>
            <pc:docMk/>
            <pc:sldMk cId="697236813" sldId="305"/>
            <ac:inkMk id="38" creationId="{7FB6D19B-1F28-FA30-1812-A4C027BEB512}"/>
          </ac:inkMkLst>
        </pc:inkChg>
        <pc:inkChg chg="add del">
          <ac:chgData name="이 도영" userId="7a4f25bd000ca71b" providerId="LiveId" clId="{94994CF0-EFF3-46B5-A33D-4FA8A983ECAB}" dt="2022-09-27T11:07:50.298" v="2090" actId="9405"/>
          <ac:inkMkLst>
            <pc:docMk/>
            <pc:sldMk cId="697236813" sldId="305"/>
            <ac:inkMk id="39" creationId="{4342593C-495C-5863-375A-2DFC62EDAF57}"/>
          </ac:inkMkLst>
        </pc:inkChg>
        <pc:cxnChg chg="add mod">
          <ac:chgData name="이 도영" userId="7a4f25bd000ca71b" providerId="LiveId" clId="{94994CF0-EFF3-46B5-A33D-4FA8A983ECAB}" dt="2022-09-27T11:06:54.260" v="2074" actId="1582"/>
          <ac:cxnSpMkLst>
            <pc:docMk/>
            <pc:sldMk cId="697236813" sldId="305"/>
            <ac:cxnSpMk id="21" creationId="{0DE2EE72-D428-3AA9-588C-D719CDB31045}"/>
          </ac:cxnSpMkLst>
        </pc:cxnChg>
        <pc:cxnChg chg="add mod">
          <ac:chgData name="이 도영" userId="7a4f25bd000ca71b" providerId="LiveId" clId="{94994CF0-EFF3-46B5-A33D-4FA8A983ECAB}" dt="2022-09-27T11:06:54.260" v="2074" actId="1582"/>
          <ac:cxnSpMkLst>
            <pc:docMk/>
            <pc:sldMk cId="697236813" sldId="305"/>
            <ac:cxnSpMk id="23" creationId="{14890F7A-12EE-7C4D-8BBF-47FF0FC0F24F}"/>
          </ac:cxnSpMkLst>
        </pc:cxnChg>
        <pc:cxnChg chg="add mod">
          <ac:chgData name="이 도영" userId="7a4f25bd000ca71b" providerId="LiveId" clId="{94994CF0-EFF3-46B5-A33D-4FA8A983ECAB}" dt="2022-09-27T11:09:11.032" v="2115" actId="14100"/>
          <ac:cxnSpMkLst>
            <pc:docMk/>
            <pc:sldMk cId="697236813" sldId="305"/>
            <ac:cxnSpMk id="25" creationId="{F95278BA-8FB5-6303-B30F-1FD62A4AE228}"/>
          </ac:cxnSpMkLst>
        </pc:cxnChg>
        <pc:cxnChg chg="add mod">
          <ac:chgData name="이 도영" userId="7a4f25bd000ca71b" providerId="LiveId" clId="{94994CF0-EFF3-46B5-A33D-4FA8A983ECAB}" dt="2022-09-27T11:06:54.260" v="2074" actId="1582"/>
          <ac:cxnSpMkLst>
            <pc:docMk/>
            <pc:sldMk cId="697236813" sldId="305"/>
            <ac:cxnSpMk id="27" creationId="{86493213-6357-ECFB-452F-90A230A59AF4}"/>
          </ac:cxnSpMkLst>
        </pc:cxnChg>
        <pc:cxnChg chg="add mod">
          <ac:chgData name="이 도영" userId="7a4f25bd000ca71b" providerId="LiveId" clId="{94994CF0-EFF3-46B5-A33D-4FA8A983ECAB}" dt="2022-09-27T11:06:54.260" v="2074" actId="1582"/>
          <ac:cxnSpMkLst>
            <pc:docMk/>
            <pc:sldMk cId="697236813" sldId="305"/>
            <ac:cxnSpMk id="28" creationId="{507663AB-A9B9-69E3-932A-390983A8B668}"/>
          </ac:cxnSpMkLst>
        </pc:cxnChg>
        <pc:cxnChg chg="add mod">
          <ac:chgData name="이 도영" userId="7a4f25bd000ca71b" providerId="LiveId" clId="{94994CF0-EFF3-46B5-A33D-4FA8A983ECAB}" dt="2022-09-27T11:06:54.260" v="2074" actId="1582"/>
          <ac:cxnSpMkLst>
            <pc:docMk/>
            <pc:sldMk cId="697236813" sldId="305"/>
            <ac:cxnSpMk id="29" creationId="{E0C3793F-F4C4-67BE-B4CA-153D208D2F81}"/>
          </ac:cxnSpMkLst>
        </pc:cxnChg>
      </pc:sldChg>
      <pc:sldChg chg="addSp modSp add mod">
        <pc:chgData name="이 도영" userId="7a4f25bd000ca71b" providerId="LiveId" clId="{94994CF0-EFF3-46B5-A33D-4FA8A983ECAB}" dt="2022-09-27T11:17:04.751" v="2996" actId="20577"/>
        <pc:sldMkLst>
          <pc:docMk/>
          <pc:sldMk cId="4058372033" sldId="306"/>
        </pc:sldMkLst>
        <pc:spChg chg="add mod">
          <ac:chgData name="이 도영" userId="7a4f25bd000ca71b" providerId="LiveId" clId="{94994CF0-EFF3-46B5-A33D-4FA8A983ECAB}" dt="2022-09-27T11:15:08.083" v="2703" actId="1035"/>
          <ac:spMkLst>
            <pc:docMk/>
            <pc:sldMk cId="4058372033" sldId="306"/>
            <ac:spMk id="5" creationId="{3FD15992-6874-3765-993A-9CD6A771E4A6}"/>
          </ac:spMkLst>
        </pc:spChg>
        <pc:spChg chg="add mod">
          <ac:chgData name="이 도영" userId="7a4f25bd000ca71b" providerId="LiveId" clId="{94994CF0-EFF3-46B5-A33D-4FA8A983ECAB}" dt="2022-09-27T11:17:04.751" v="2996" actId="20577"/>
          <ac:spMkLst>
            <pc:docMk/>
            <pc:sldMk cId="4058372033" sldId="306"/>
            <ac:spMk id="6" creationId="{371A51BE-DE17-56F0-7626-E24FC7102033}"/>
          </ac:spMkLst>
        </pc:spChg>
        <pc:spChg chg="add mod">
          <ac:chgData name="이 도영" userId="7a4f25bd000ca71b" providerId="LiveId" clId="{94994CF0-EFF3-46B5-A33D-4FA8A983ECAB}" dt="2022-09-27T11:16:10.008" v="2959" actId="1076"/>
          <ac:spMkLst>
            <pc:docMk/>
            <pc:sldMk cId="4058372033" sldId="306"/>
            <ac:spMk id="8" creationId="{60797E98-5D8E-157F-1B50-407455A5C47D}"/>
          </ac:spMkLst>
        </pc:spChg>
        <pc:spChg chg="mod">
          <ac:chgData name="이 도영" userId="7a4f25bd000ca71b" providerId="LiveId" clId="{94994CF0-EFF3-46B5-A33D-4FA8A983ECAB}" dt="2022-09-27T10:48:30.723" v="899" actId="1035"/>
          <ac:spMkLst>
            <pc:docMk/>
            <pc:sldMk cId="4058372033" sldId="306"/>
            <ac:spMk id="14" creationId="{14110BDA-2962-079A-1F0E-F6FDE9319601}"/>
          </ac:spMkLst>
        </pc:spChg>
        <pc:picChg chg="add mod">
          <ac:chgData name="이 도영" userId="7a4f25bd000ca71b" providerId="LiveId" clId="{94994CF0-EFF3-46B5-A33D-4FA8A983ECAB}" dt="2022-09-27T11:15:08.083" v="2703" actId="1035"/>
          <ac:picMkLst>
            <pc:docMk/>
            <pc:sldMk cId="4058372033" sldId="306"/>
            <ac:picMk id="3" creationId="{6ECC1037-8C2B-8FCB-4D3A-302BA0583C93}"/>
          </ac:picMkLst>
        </pc:picChg>
      </pc:sldChg>
      <pc:sldChg chg="addSp delSp modSp add mod">
        <pc:chgData name="이 도영" userId="7a4f25bd000ca71b" providerId="LiveId" clId="{94994CF0-EFF3-46B5-A33D-4FA8A983ECAB}" dt="2022-09-27T10:59:02.514" v="1158" actId="14100"/>
        <pc:sldMkLst>
          <pc:docMk/>
          <pc:sldMk cId="3174833135" sldId="307"/>
        </pc:sldMkLst>
        <pc:spChg chg="add del">
          <ac:chgData name="이 도영" userId="7a4f25bd000ca71b" providerId="LiveId" clId="{94994CF0-EFF3-46B5-A33D-4FA8A983ECAB}" dt="2022-09-27T10:51:20.233" v="904" actId="11529"/>
          <ac:spMkLst>
            <pc:docMk/>
            <pc:sldMk cId="3174833135" sldId="307"/>
            <ac:spMk id="3" creationId="{863A3CEA-C115-A622-1444-26E8FD727A79}"/>
          </ac:spMkLst>
        </pc:spChg>
        <pc:spChg chg="mod">
          <ac:chgData name="이 도영" userId="7a4f25bd000ca71b" providerId="LiveId" clId="{94994CF0-EFF3-46B5-A33D-4FA8A983ECAB}" dt="2022-09-27T10:57:30.528" v="1115" actId="20577"/>
          <ac:spMkLst>
            <pc:docMk/>
            <pc:sldMk cId="3174833135" sldId="307"/>
            <ac:spMk id="6" creationId="{85D3AB09-AC13-08CC-3F71-45334AD367DA}"/>
          </ac:spMkLst>
        </pc:spChg>
        <pc:spChg chg="add mod">
          <ac:chgData name="이 도영" userId="7a4f25bd000ca71b" providerId="LiveId" clId="{94994CF0-EFF3-46B5-A33D-4FA8A983ECAB}" dt="2022-09-27T10:58:29.421" v="1124" actId="2710"/>
          <ac:spMkLst>
            <pc:docMk/>
            <pc:sldMk cId="3174833135" sldId="307"/>
            <ac:spMk id="8" creationId="{5013BDBB-4608-9B70-646D-63047D323AD6}"/>
          </ac:spMkLst>
        </pc:spChg>
        <pc:spChg chg="add mod">
          <ac:chgData name="이 도영" userId="7a4f25bd000ca71b" providerId="LiveId" clId="{94994CF0-EFF3-46B5-A33D-4FA8A983ECAB}" dt="2022-09-27T10:58:29.421" v="1124" actId="2710"/>
          <ac:spMkLst>
            <pc:docMk/>
            <pc:sldMk cId="3174833135" sldId="307"/>
            <ac:spMk id="9" creationId="{F25B3A5D-4318-2C25-A252-9C9C36D40B49}"/>
          </ac:spMkLst>
        </pc:spChg>
        <pc:spChg chg="add mod">
          <ac:chgData name="이 도영" userId="7a4f25bd000ca71b" providerId="LiveId" clId="{94994CF0-EFF3-46B5-A33D-4FA8A983ECAB}" dt="2022-09-27T10:58:29.421" v="1124" actId="2710"/>
          <ac:spMkLst>
            <pc:docMk/>
            <pc:sldMk cId="3174833135" sldId="307"/>
            <ac:spMk id="10" creationId="{8F3329E8-B124-F7A9-E60B-BD4EFF40BA45}"/>
          </ac:spMkLst>
        </pc:spChg>
        <pc:spChg chg="add mod">
          <ac:chgData name="이 도영" userId="7a4f25bd000ca71b" providerId="LiveId" clId="{94994CF0-EFF3-46B5-A33D-4FA8A983ECAB}" dt="2022-09-27T10:59:02.514" v="1158" actId="14100"/>
          <ac:spMkLst>
            <pc:docMk/>
            <pc:sldMk cId="3174833135" sldId="307"/>
            <ac:spMk id="19" creationId="{94F716E3-67A3-D803-1C46-34725CA6C29E}"/>
          </ac:spMkLst>
        </pc:spChg>
        <pc:picChg chg="del">
          <ac:chgData name="이 도영" userId="7a4f25bd000ca71b" providerId="LiveId" clId="{94994CF0-EFF3-46B5-A33D-4FA8A983ECAB}" dt="2022-09-27T10:51:11.556" v="901" actId="478"/>
          <ac:picMkLst>
            <pc:docMk/>
            <pc:sldMk cId="3174833135" sldId="307"/>
            <ac:picMk id="5" creationId="{B669480C-B8FF-6786-A583-B7FB2D276D2E}"/>
          </ac:picMkLst>
        </pc:picChg>
        <pc:cxnChg chg="add mod">
          <ac:chgData name="이 도영" userId="7a4f25bd000ca71b" providerId="LiveId" clId="{94994CF0-EFF3-46B5-A33D-4FA8A983ECAB}" dt="2022-09-27T10:57:34.596" v="1117" actId="1076"/>
          <ac:cxnSpMkLst>
            <pc:docMk/>
            <pc:sldMk cId="3174833135" sldId="307"/>
            <ac:cxnSpMk id="12" creationId="{D2969491-F6AA-BADF-ACBF-B49D0C37D4BC}"/>
          </ac:cxnSpMkLst>
        </pc:cxnChg>
        <pc:cxnChg chg="add mod">
          <ac:chgData name="이 도영" userId="7a4f25bd000ca71b" providerId="LiveId" clId="{94994CF0-EFF3-46B5-A33D-4FA8A983ECAB}" dt="2022-09-27T10:57:17.499" v="1112" actId="14100"/>
          <ac:cxnSpMkLst>
            <pc:docMk/>
            <pc:sldMk cId="3174833135" sldId="307"/>
            <ac:cxnSpMk id="13" creationId="{1EB95B48-7660-994D-D241-39F1F3F5E722}"/>
          </ac:cxnSpMkLst>
        </pc:cxnChg>
      </pc:sldChg>
      <pc:sldChg chg="addSp delSp modSp add del mod">
        <pc:chgData name="이 도영" userId="7a4f25bd000ca71b" providerId="LiveId" clId="{94994CF0-EFF3-46B5-A33D-4FA8A983ECAB}" dt="2022-09-27T11:27:50.689" v="3569" actId="47"/>
        <pc:sldMkLst>
          <pc:docMk/>
          <pc:sldMk cId="1188544818" sldId="308"/>
        </pc:sldMkLst>
        <pc:spChg chg="del mod">
          <ac:chgData name="이 도영" userId="7a4f25bd000ca71b" providerId="LiveId" clId="{94994CF0-EFF3-46B5-A33D-4FA8A983ECAB}" dt="2022-09-27T11:18:08.622" v="3029" actId="478"/>
          <ac:spMkLst>
            <pc:docMk/>
            <pc:sldMk cId="1188544818" sldId="308"/>
            <ac:spMk id="2" creationId="{40B35C57-1AFC-32B0-E5C1-915BC5CA35AC}"/>
          </ac:spMkLst>
        </pc:spChg>
        <pc:spChg chg="mod">
          <ac:chgData name="이 도영" userId="7a4f25bd000ca71b" providerId="LiveId" clId="{94994CF0-EFF3-46B5-A33D-4FA8A983ECAB}" dt="2022-09-27T11:17:01.991" v="2995"/>
          <ac:spMkLst>
            <pc:docMk/>
            <pc:sldMk cId="1188544818" sldId="308"/>
            <ac:spMk id="3" creationId="{D97838D8-A977-F730-9E14-5D2B129F4C77}"/>
          </ac:spMkLst>
        </pc:spChg>
        <pc:spChg chg="add del mod">
          <ac:chgData name="이 도영" userId="7a4f25bd000ca71b" providerId="LiveId" clId="{94994CF0-EFF3-46B5-A33D-4FA8A983ECAB}" dt="2022-09-27T11:18:30.971" v="3040" actId="478"/>
          <ac:spMkLst>
            <pc:docMk/>
            <pc:sldMk cId="1188544818" sldId="308"/>
            <ac:spMk id="6" creationId="{E6797469-5800-0A75-923F-ADFDEAD918CC}"/>
          </ac:spMkLst>
        </pc:spChg>
        <pc:spChg chg="add mod">
          <ac:chgData name="이 도영" userId="7a4f25bd000ca71b" providerId="LiveId" clId="{94994CF0-EFF3-46B5-A33D-4FA8A983ECAB}" dt="2022-09-27T11:18:08.916" v="3030"/>
          <ac:spMkLst>
            <pc:docMk/>
            <pc:sldMk cId="1188544818" sldId="308"/>
            <ac:spMk id="8" creationId="{79FA55C4-4F82-E378-D463-E3BA3B63CA9D}"/>
          </ac:spMkLst>
        </pc:spChg>
        <pc:spChg chg="add mod">
          <ac:chgData name="이 도영" userId="7a4f25bd000ca71b" providerId="LiveId" clId="{94994CF0-EFF3-46B5-A33D-4FA8A983ECAB}" dt="2022-09-27T11:25:15.346" v="3563"/>
          <ac:spMkLst>
            <pc:docMk/>
            <pc:sldMk cId="1188544818" sldId="308"/>
            <ac:spMk id="9" creationId="{4E60B442-782E-A9BD-372C-A741B5608F21}"/>
          </ac:spMkLst>
        </pc:spChg>
        <pc:spChg chg="mod">
          <ac:chgData name="이 도영" userId="7a4f25bd000ca71b" providerId="LiveId" clId="{94994CF0-EFF3-46B5-A33D-4FA8A983ECAB}" dt="2022-09-27T11:24:47.297" v="3429"/>
          <ac:spMkLst>
            <pc:docMk/>
            <pc:sldMk cId="1188544818" sldId="308"/>
            <ac:spMk id="14" creationId="{14110BDA-2962-079A-1F0E-F6FDE9319601}"/>
          </ac:spMkLst>
        </pc:spChg>
        <pc:picChg chg="add mod">
          <ac:chgData name="이 도영" userId="7a4f25bd000ca71b" providerId="LiveId" clId="{94994CF0-EFF3-46B5-A33D-4FA8A983ECAB}" dt="2022-09-27T11:27:49.362" v="3568" actId="1076"/>
          <ac:picMkLst>
            <pc:docMk/>
            <pc:sldMk cId="1188544818" sldId="308"/>
            <ac:picMk id="1026" creationId="{E77AD119-B988-46B6-3BB5-0AC36FB5F5C6}"/>
          </ac:picMkLst>
        </pc:picChg>
      </pc:sldChg>
      <pc:sldChg chg="addSp delSp modSp add mod">
        <pc:chgData name="이 도영" userId="7a4f25bd000ca71b" providerId="LiveId" clId="{94994CF0-EFF3-46B5-A33D-4FA8A983ECAB}" dt="2022-09-27T11:18:21.054" v="3038" actId="478"/>
        <pc:sldMkLst>
          <pc:docMk/>
          <pc:sldMk cId="1463032955" sldId="309"/>
        </pc:sldMkLst>
        <pc:spChg chg="del">
          <ac:chgData name="이 도영" userId="7a4f25bd000ca71b" providerId="LiveId" clId="{94994CF0-EFF3-46B5-A33D-4FA8A983ECAB}" dt="2022-09-27T11:18:12.642" v="3031" actId="478"/>
          <ac:spMkLst>
            <pc:docMk/>
            <pc:sldMk cId="1463032955" sldId="309"/>
            <ac:spMk id="2" creationId="{40B35C57-1AFC-32B0-E5C1-915BC5CA35AC}"/>
          </ac:spMkLst>
        </pc:spChg>
        <pc:spChg chg="mod">
          <ac:chgData name="이 도영" userId="7a4f25bd000ca71b" providerId="LiveId" clId="{94994CF0-EFF3-46B5-A33D-4FA8A983ECAB}" dt="2022-09-27T11:17:36.773" v="2999" actId="20577"/>
          <ac:spMkLst>
            <pc:docMk/>
            <pc:sldMk cId="1463032955" sldId="309"/>
            <ac:spMk id="3" creationId="{79CAF730-B5AE-451B-7D8A-E640D7E9D48C}"/>
          </ac:spMkLst>
        </pc:spChg>
        <pc:spChg chg="add del mod">
          <ac:chgData name="이 도영" userId="7a4f25bd000ca71b" providerId="LiveId" clId="{94994CF0-EFF3-46B5-A33D-4FA8A983ECAB}" dt="2022-09-27T11:18:21.054" v="3038" actId="478"/>
          <ac:spMkLst>
            <pc:docMk/>
            <pc:sldMk cId="1463032955" sldId="309"/>
            <ac:spMk id="6" creationId="{0049FEEE-90ED-13F6-20E9-A1B29179EFB8}"/>
          </ac:spMkLst>
        </pc:spChg>
        <pc:spChg chg="add mod">
          <ac:chgData name="이 도영" userId="7a4f25bd000ca71b" providerId="LiveId" clId="{94994CF0-EFF3-46B5-A33D-4FA8A983ECAB}" dt="2022-09-27T11:18:12.885" v="3032"/>
          <ac:spMkLst>
            <pc:docMk/>
            <pc:sldMk cId="1463032955" sldId="309"/>
            <ac:spMk id="8" creationId="{80300778-C694-BB14-FE5B-FE4472A7E125}"/>
          </ac:spMkLst>
        </pc:spChg>
        <pc:spChg chg="mod">
          <ac:chgData name="이 도영" userId="7a4f25bd000ca71b" providerId="LiveId" clId="{94994CF0-EFF3-46B5-A33D-4FA8A983ECAB}" dt="2022-09-27T11:17:41.835" v="3013" actId="20577"/>
          <ac:spMkLst>
            <pc:docMk/>
            <pc:sldMk cId="1463032955" sldId="309"/>
            <ac:spMk id="14" creationId="{14110BDA-2962-079A-1F0E-F6FDE9319601}"/>
          </ac:spMkLst>
        </pc:spChg>
      </pc:sldChg>
    </pc:docChg>
  </pc:docChgLst>
  <pc:docChgLst>
    <pc:chgData name="이 도영" userId="7a4f25bd000ca71b" providerId="LiveId" clId="{638FB06C-AC1B-4092-B1C3-E197FF37B7D7}"/>
    <pc:docChg chg="undo redo custSel addSld delSld modSld sldOrd">
      <pc:chgData name="이 도영" userId="7a4f25bd000ca71b" providerId="LiveId" clId="{638FB06C-AC1B-4092-B1C3-E197FF37B7D7}" dt="2022-06-12T19:31:20.910" v="2833" actId="20577"/>
      <pc:docMkLst>
        <pc:docMk/>
      </pc:docMkLst>
      <pc:sldChg chg="modSp mod">
        <pc:chgData name="이 도영" userId="7a4f25bd000ca71b" providerId="LiveId" clId="{638FB06C-AC1B-4092-B1C3-E197FF37B7D7}" dt="2022-06-11T15:30:38.396" v="818"/>
        <pc:sldMkLst>
          <pc:docMk/>
          <pc:sldMk cId="3084947912" sldId="256"/>
        </pc:sldMkLst>
        <pc:graphicFrameChg chg="mod modGraphic">
          <ac:chgData name="이 도영" userId="7a4f25bd000ca71b" providerId="LiveId" clId="{638FB06C-AC1B-4092-B1C3-E197FF37B7D7}" dt="2022-06-11T15:30:38.396" v="818"/>
          <ac:graphicFrameMkLst>
            <pc:docMk/>
            <pc:sldMk cId="3084947912" sldId="256"/>
            <ac:graphicFrameMk id="6" creationId="{E6A055F0-6F15-4F13-B483-B90D6FFA1AC4}"/>
          </ac:graphicFrameMkLst>
        </pc:graphicFrameChg>
      </pc:sldChg>
      <pc:sldChg chg="addSp modSp mod">
        <pc:chgData name="이 도영" userId="7a4f25bd000ca71b" providerId="LiveId" clId="{638FB06C-AC1B-4092-B1C3-E197FF37B7D7}" dt="2022-06-12T19:31:20.910" v="2833" actId="20577"/>
        <pc:sldMkLst>
          <pc:docMk/>
          <pc:sldMk cId="515597042" sldId="257"/>
        </pc:sldMkLst>
        <pc:spChg chg="add mod">
          <ac:chgData name="이 도영" userId="7a4f25bd000ca71b" providerId="LiveId" clId="{638FB06C-AC1B-4092-B1C3-E197FF37B7D7}" dt="2022-06-12T19:30:17.851" v="2767" actId="14100"/>
          <ac:spMkLst>
            <pc:docMk/>
            <pc:sldMk cId="515597042" sldId="257"/>
            <ac:spMk id="8" creationId="{5FD46315-36DB-0051-AB81-A2AF82784508}"/>
          </ac:spMkLst>
        </pc:spChg>
        <pc:spChg chg="add mod">
          <ac:chgData name="이 도영" userId="7a4f25bd000ca71b" providerId="LiveId" clId="{638FB06C-AC1B-4092-B1C3-E197FF37B7D7}" dt="2022-06-12T19:31:06.909" v="2809" actId="1076"/>
          <ac:spMkLst>
            <pc:docMk/>
            <pc:sldMk cId="515597042" sldId="257"/>
            <ac:spMk id="9" creationId="{B43889B4-1CF5-3511-A89E-44C13B249378}"/>
          </ac:spMkLst>
        </pc:spChg>
        <pc:spChg chg="add mod">
          <ac:chgData name="이 도영" userId="7a4f25bd000ca71b" providerId="LiveId" clId="{638FB06C-AC1B-4092-B1C3-E197FF37B7D7}" dt="2022-06-12T19:31:02.628" v="2808" actId="1076"/>
          <ac:spMkLst>
            <pc:docMk/>
            <pc:sldMk cId="515597042" sldId="257"/>
            <ac:spMk id="10" creationId="{D4649419-11EE-2C1A-7C8B-F87654B8D308}"/>
          </ac:spMkLst>
        </pc:spChg>
        <pc:spChg chg="add mod">
          <ac:chgData name="이 도영" userId="7a4f25bd000ca71b" providerId="LiveId" clId="{638FB06C-AC1B-4092-B1C3-E197FF37B7D7}" dt="2022-06-12T19:31:20.910" v="2833" actId="20577"/>
          <ac:spMkLst>
            <pc:docMk/>
            <pc:sldMk cId="515597042" sldId="257"/>
            <ac:spMk id="11" creationId="{D70E8B64-F141-8A97-F7DE-B6C0A6C46973}"/>
          </ac:spMkLst>
        </pc:spChg>
      </pc:sldChg>
      <pc:sldChg chg="modSp mod">
        <pc:chgData name="이 도영" userId="7a4f25bd000ca71b" providerId="LiveId" clId="{638FB06C-AC1B-4092-B1C3-E197FF37B7D7}" dt="2022-06-11T15:30:44.651" v="834"/>
        <pc:sldMkLst>
          <pc:docMk/>
          <pc:sldMk cId="2613963088" sldId="258"/>
        </pc:sldMkLst>
        <pc:graphicFrameChg chg="mod modGraphic">
          <ac:chgData name="이 도영" userId="7a4f25bd000ca71b" providerId="LiveId" clId="{638FB06C-AC1B-4092-B1C3-E197FF37B7D7}" dt="2022-06-11T15:30:44.651" v="834"/>
          <ac:graphicFrameMkLst>
            <pc:docMk/>
            <pc:sldMk cId="2613963088" sldId="258"/>
            <ac:graphicFrameMk id="5" creationId="{0CD30051-0A34-D1BB-CFB1-3EC7DF0CEF43}"/>
          </ac:graphicFrameMkLst>
        </pc:graphicFrameChg>
      </pc:sldChg>
      <pc:sldChg chg="modSp mod">
        <pc:chgData name="이 도영" userId="7a4f25bd000ca71b" providerId="LiveId" clId="{638FB06C-AC1B-4092-B1C3-E197FF37B7D7}" dt="2022-06-11T16:02:32.248" v="1816"/>
        <pc:sldMkLst>
          <pc:docMk/>
          <pc:sldMk cId="2982230839" sldId="263"/>
        </pc:sldMkLst>
        <pc:spChg chg="mod">
          <ac:chgData name="이 도영" userId="7a4f25bd000ca71b" providerId="LiveId" clId="{638FB06C-AC1B-4092-B1C3-E197FF37B7D7}" dt="2022-06-11T16:02:32.248" v="1816"/>
          <ac:spMkLst>
            <pc:docMk/>
            <pc:sldMk cId="2982230839" sldId="263"/>
            <ac:spMk id="14" creationId="{14110BDA-2962-079A-1F0E-F6FDE9319601}"/>
          </ac:spMkLst>
        </pc:spChg>
      </pc:sldChg>
      <pc:sldChg chg="addSp delSp modSp mod ord">
        <pc:chgData name="이 도영" userId="7a4f25bd000ca71b" providerId="LiveId" clId="{638FB06C-AC1B-4092-B1C3-E197FF37B7D7}" dt="2022-06-11T16:21:37.298" v="1880"/>
        <pc:sldMkLst>
          <pc:docMk/>
          <pc:sldMk cId="1191452922" sldId="266"/>
        </pc:sldMkLst>
        <pc:spChg chg="add mod">
          <ac:chgData name="이 도영" userId="7a4f25bd000ca71b" providerId="LiveId" clId="{638FB06C-AC1B-4092-B1C3-E197FF37B7D7}" dt="2022-06-11T15:54:03.850" v="1058" actId="1076"/>
          <ac:spMkLst>
            <pc:docMk/>
            <pc:sldMk cId="1191452922" sldId="266"/>
            <ac:spMk id="12" creationId="{3CE73CA2-C359-21FE-7540-84811F927F9B}"/>
          </ac:spMkLst>
        </pc:spChg>
        <pc:spChg chg="add mod">
          <ac:chgData name="이 도영" userId="7a4f25bd000ca71b" providerId="LiveId" clId="{638FB06C-AC1B-4092-B1C3-E197FF37B7D7}" dt="2022-06-11T16:21:37.298" v="1880"/>
          <ac:spMkLst>
            <pc:docMk/>
            <pc:sldMk cId="1191452922" sldId="266"/>
            <ac:spMk id="13" creationId="{FCE62A0F-A4B3-C161-7CE6-B6731FFE7ACA}"/>
          </ac:spMkLst>
        </pc:spChg>
        <pc:spChg chg="del">
          <ac:chgData name="이 도영" userId="7a4f25bd000ca71b" providerId="LiveId" clId="{638FB06C-AC1B-4092-B1C3-E197FF37B7D7}" dt="2022-06-11T16:21:37.164" v="1879" actId="478"/>
          <ac:spMkLst>
            <pc:docMk/>
            <pc:sldMk cId="1191452922" sldId="266"/>
            <ac:spMk id="14" creationId="{14110BDA-2962-079A-1F0E-F6FDE9319601}"/>
          </ac:spMkLst>
        </pc:spChg>
        <pc:picChg chg="add mod">
          <ac:chgData name="이 도영" userId="7a4f25bd000ca71b" providerId="LiveId" clId="{638FB06C-AC1B-4092-B1C3-E197FF37B7D7}" dt="2022-06-11T15:53:56.738" v="1055" actId="14100"/>
          <ac:picMkLst>
            <pc:docMk/>
            <pc:sldMk cId="1191452922" sldId="266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5:53:48.361" v="1051" actId="1076"/>
          <ac:picMkLst>
            <pc:docMk/>
            <pc:sldMk cId="1191452922" sldId="266"/>
            <ac:picMk id="8" creationId="{9321397E-6D26-2E41-7B6B-0C10802BC155}"/>
          </ac:picMkLst>
        </pc:picChg>
        <pc:picChg chg="add del mod">
          <ac:chgData name="이 도영" userId="7a4f25bd000ca71b" providerId="LiveId" clId="{638FB06C-AC1B-4092-B1C3-E197FF37B7D7}" dt="2022-06-11T15:44:44.019" v="871" actId="478"/>
          <ac:picMkLst>
            <pc:docMk/>
            <pc:sldMk cId="1191452922" sldId="266"/>
            <ac:picMk id="10" creationId="{D36F1EB4-75E8-9D03-CCC0-DD1469788208}"/>
          </ac:picMkLst>
        </pc:picChg>
      </pc:sldChg>
      <pc:sldChg chg="addSp delSp modSp mod">
        <pc:chgData name="이 도영" userId="7a4f25bd000ca71b" providerId="LiveId" clId="{638FB06C-AC1B-4092-B1C3-E197FF37B7D7}" dt="2022-06-11T02:53:41.442" v="696" actId="20577"/>
        <pc:sldMkLst>
          <pc:docMk/>
          <pc:sldMk cId="1938152453" sldId="277"/>
        </pc:sldMkLst>
        <pc:spChg chg="add mod">
          <ac:chgData name="이 도영" userId="7a4f25bd000ca71b" providerId="LiveId" clId="{638FB06C-AC1B-4092-B1C3-E197FF37B7D7}" dt="2022-06-11T02:53:36.333" v="692" actId="1076"/>
          <ac:spMkLst>
            <pc:docMk/>
            <pc:sldMk cId="1938152453" sldId="277"/>
            <ac:spMk id="3" creationId="{D6DB01FE-7F0B-4753-D9C9-85524F4611EF}"/>
          </ac:spMkLst>
        </pc:spChg>
        <pc:spChg chg="mod">
          <ac:chgData name="이 도영" userId="7a4f25bd000ca71b" providerId="LiveId" clId="{638FB06C-AC1B-4092-B1C3-E197FF37B7D7}" dt="2022-06-11T02:52:22.907" v="652" actId="1076"/>
          <ac:spMkLst>
            <pc:docMk/>
            <pc:sldMk cId="1938152453" sldId="277"/>
            <ac:spMk id="4" creationId="{9C25310A-F77E-047F-E43B-7401498CF994}"/>
          </ac:spMkLst>
        </pc:spChg>
        <pc:spChg chg="mod">
          <ac:chgData name="이 도영" userId="7a4f25bd000ca71b" providerId="LiveId" clId="{638FB06C-AC1B-4092-B1C3-E197FF37B7D7}" dt="2022-06-11T02:47:29.589" v="552" actId="20577"/>
          <ac:spMkLst>
            <pc:docMk/>
            <pc:sldMk cId="1938152453" sldId="277"/>
            <ac:spMk id="8" creationId="{424F5C9B-3004-033C-8C94-AC041B6FA249}"/>
          </ac:spMkLst>
        </pc:spChg>
        <pc:spChg chg="mod">
          <ac:chgData name="이 도영" userId="7a4f25bd000ca71b" providerId="LiveId" clId="{638FB06C-AC1B-4092-B1C3-E197FF37B7D7}" dt="2022-06-11T02:52:19.208" v="651" actId="1036"/>
          <ac:spMkLst>
            <pc:docMk/>
            <pc:sldMk cId="1938152453" sldId="277"/>
            <ac:spMk id="10" creationId="{B864ED6C-792F-D0F2-A4DB-2B60CCE0E2CF}"/>
          </ac:spMkLst>
        </pc:spChg>
        <pc:spChg chg="mod">
          <ac:chgData name="이 도영" userId="7a4f25bd000ca71b" providerId="LiveId" clId="{638FB06C-AC1B-4092-B1C3-E197FF37B7D7}" dt="2022-06-11T02:52:19.208" v="651" actId="1036"/>
          <ac:spMkLst>
            <pc:docMk/>
            <pc:sldMk cId="1938152453" sldId="277"/>
            <ac:spMk id="12" creationId="{61755A39-C9E2-14D0-CD6C-1BF779C85471}"/>
          </ac:spMkLst>
        </pc:spChg>
        <pc:spChg chg="add mod">
          <ac:chgData name="이 도영" userId="7a4f25bd000ca71b" providerId="LiveId" clId="{638FB06C-AC1B-4092-B1C3-E197FF37B7D7}" dt="2022-06-11T02:53:41.442" v="696" actId="20577"/>
          <ac:spMkLst>
            <pc:docMk/>
            <pc:sldMk cId="1938152453" sldId="277"/>
            <ac:spMk id="16" creationId="{8993043A-9430-9FAB-DE34-ECA84A57B3EF}"/>
          </ac:spMkLst>
        </pc:spChg>
        <pc:picChg chg="mod">
          <ac:chgData name="이 도영" userId="7a4f25bd000ca71b" providerId="LiveId" clId="{638FB06C-AC1B-4092-B1C3-E197FF37B7D7}" dt="2022-06-11T02:52:19.208" v="651" actId="1036"/>
          <ac:picMkLst>
            <pc:docMk/>
            <pc:sldMk cId="1938152453" sldId="277"/>
            <ac:picMk id="5" creationId="{484DE39B-E18D-FA50-A888-10E96BE72C23}"/>
          </ac:picMkLst>
        </pc:picChg>
        <pc:picChg chg="mod">
          <ac:chgData name="이 도영" userId="7a4f25bd000ca71b" providerId="LiveId" clId="{638FB06C-AC1B-4092-B1C3-E197FF37B7D7}" dt="2022-06-11T02:52:19.208" v="651" actId="1036"/>
          <ac:picMkLst>
            <pc:docMk/>
            <pc:sldMk cId="1938152453" sldId="277"/>
            <ac:picMk id="6" creationId="{AF3A731C-1591-528B-3878-52C8546C0E98}"/>
          </ac:picMkLst>
        </pc:picChg>
        <pc:picChg chg="add mod">
          <ac:chgData name="이 도영" userId="7a4f25bd000ca71b" providerId="LiveId" clId="{638FB06C-AC1B-4092-B1C3-E197FF37B7D7}" dt="2022-06-11T02:52:19.208" v="651" actId="1036"/>
          <ac:picMkLst>
            <pc:docMk/>
            <pc:sldMk cId="1938152453" sldId="277"/>
            <ac:picMk id="11" creationId="{6DC1F825-8206-EA95-B097-B312B4BC1ABB}"/>
          </ac:picMkLst>
        </pc:picChg>
        <pc:picChg chg="add mod">
          <ac:chgData name="이 도영" userId="7a4f25bd000ca71b" providerId="LiveId" clId="{638FB06C-AC1B-4092-B1C3-E197FF37B7D7}" dt="2022-06-11T02:52:19.208" v="651" actId="1036"/>
          <ac:picMkLst>
            <pc:docMk/>
            <pc:sldMk cId="1938152453" sldId="277"/>
            <ac:picMk id="13" creationId="{A5C6D2B5-E3D6-5F43-9473-8F8B01EAC0D9}"/>
          </ac:picMkLst>
        </pc:picChg>
        <pc:picChg chg="add del mod">
          <ac:chgData name="이 도영" userId="7a4f25bd000ca71b" providerId="LiveId" clId="{638FB06C-AC1B-4092-B1C3-E197FF37B7D7}" dt="2022-06-11T02:51:46.181" v="619" actId="478"/>
          <ac:picMkLst>
            <pc:docMk/>
            <pc:sldMk cId="1938152453" sldId="277"/>
            <ac:picMk id="14" creationId="{AA8F5CF7-C8E5-67CE-EF40-5004020D841F}"/>
          </ac:picMkLst>
        </pc:picChg>
        <pc:picChg chg="add del mod">
          <ac:chgData name="이 도영" userId="7a4f25bd000ca71b" providerId="LiveId" clId="{638FB06C-AC1B-4092-B1C3-E197FF37B7D7}" dt="2022-06-11T02:51:46.181" v="619" actId="478"/>
          <ac:picMkLst>
            <pc:docMk/>
            <pc:sldMk cId="1938152453" sldId="277"/>
            <ac:picMk id="15" creationId="{C9935EB8-F446-8EAF-0103-BE975BB18BA1}"/>
          </ac:picMkLst>
        </pc:picChg>
      </pc:sldChg>
      <pc:sldChg chg="delSp modSp del mod">
        <pc:chgData name="이 도영" userId="7a4f25bd000ca71b" providerId="LiveId" clId="{638FB06C-AC1B-4092-B1C3-E197FF37B7D7}" dt="2022-06-11T02:47:17.076" v="547" actId="47"/>
        <pc:sldMkLst>
          <pc:docMk/>
          <pc:sldMk cId="4199271367" sldId="278"/>
        </pc:sldMkLst>
        <pc:spChg chg="del mod">
          <ac:chgData name="이 도영" userId="7a4f25bd000ca71b" providerId="LiveId" clId="{638FB06C-AC1B-4092-B1C3-E197FF37B7D7}" dt="2022-06-11T02:47:15.227" v="546" actId="478"/>
          <ac:spMkLst>
            <pc:docMk/>
            <pc:sldMk cId="4199271367" sldId="278"/>
            <ac:spMk id="10" creationId="{BEBCB531-6C75-90C6-0CAE-B52A20EF1815}"/>
          </ac:spMkLst>
        </pc:spChg>
        <pc:picChg chg="del mod">
          <ac:chgData name="이 도영" userId="7a4f25bd000ca71b" providerId="LiveId" clId="{638FB06C-AC1B-4092-B1C3-E197FF37B7D7}" dt="2022-06-11T02:47:15.227" v="546" actId="478"/>
          <ac:picMkLst>
            <pc:docMk/>
            <pc:sldMk cId="4199271367" sldId="278"/>
            <ac:picMk id="5" creationId="{3A560856-70FA-FAAB-6A31-20537AE66835}"/>
          </ac:picMkLst>
        </pc:picChg>
        <pc:picChg chg="del mod">
          <ac:chgData name="이 도영" userId="7a4f25bd000ca71b" providerId="LiveId" clId="{638FB06C-AC1B-4092-B1C3-E197FF37B7D7}" dt="2022-06-11T02:47:15.227" v="546" actId="478"/>
          <ac:picMkLst>
            <pc:docMk/>
            <pc:sldMk cId="4199271367" sldId="278"/>
            <ac:picMk id="9" creationId="{70141A4C-5DC9-9CAA-5D6F-D9ED38E264D1}"/>
          </ac:picMkLst>
        </pc:picChg>
      </pc:sldChg>
      <pc:sldChg chg="modSp del mod">
        <pc:chgData name="이 도영" userId="7a4f25bd000ca71b" providerId="LiveId" clId="{638FB06C-AC1B-4092-B1C3-E197FF37B7D7}" dt="2022-06-11T02:47:18.815" v="548" actId="47"/>
        <pc:sldMkLst>
          <pc:docMk/>
          <pc:sldMk cId="88891727" sldId="279"/>
        </pc:sldMkLst>
        <pc:spChg chg="mod">
          <ac:chgData name="이 도영" userId="7a4f25bd000ca71b" providerId="LiveId" clId="{638FB06C-AC1B-4092-B1C3-E197FF37B7D7}" dt="2022-06-11T02:41:00.365" v="30"/>
          <ac:spMkLst>
            <pc:docMk/>
            <pc:sldMk cId="88891727" sldId="279"/>
            <ac:spMk id="10" creationId="{B81726E0-70B2-894D-611E-922B295F89A6}"/>
          </ac:spMkLst>
        </pc:spChg>
        <pc:cxnChg chg="mod">
          <ac:chgData name="이 도영" userId="7a4f25bd000ca71b" providerId="LiveId" clId="{638FB06C-AC1B-4092-B1C3-E197FF37B7D7}" dt="2022-06-11T02:46:11.605" v="501" actId="1076"/>
          <ac:cxnSpMkLst>
            <pc:docMk/>
            <pc:sldMk cId="88891727" sldId="279"/>
            <ac:cxnSpMk id="7" creationId="{0741ACEF-6E8D-3811-C971-78AA7C01D83B}"/>
          </ac:cxnSpMkLst>
        </pc:cxnChg>
      </pc:sldChg>
      <pc:sldChg chg="addSp delSp modSp mod ord">
        <pc:chgData name="이 도영" userId="7a4f25bd000ca71b" providerId="LiveId" clId="{638FB06C-AC1B-4092-B1C3-E197FF37B7D7}" dt="2022-06-11T16:45:51.279" v="2715"/>
        <pc:sldMkLst>
          <pc:docMk/>
          <pc:sldMk cId="3566338866" sldId="283"/>
        </pc:sldMkLst>
        <pc:spChg chg="del">
          <ac:chgData name="이 도영" userId="7a4f25bd000ca71b" providerId="LiveId" clId="{638FB06C-AC1B-4092-B1C3-E197FF37B7D7}" dt="2022-06-11T16:32:14.240" v="2123" actId="478"/>
          <ac:spMkLst>
            <pc:docMk/>
            <pc:sldMk cId="3566338866" sldId="283"/>
            <ac:spMk id="3" creationId="{79CAF730-B5AE-451B-7D8A-E640D7E9D48C}"/>
          </ac:spMkLst>
        </pc:spChg>
        <pc:spChg chg="add mod">
          <ac:chgData name="이 도영" userId="7a4f25bd000ca71b" providerId="LiveId" clId="{638FB06C-AC1B-4092-B1C3-E197FF37B7D7}" dt="2022-06-11T16:32:24.682" v="2128"/>
          <ac:spMkLst>
            <pc:docMk/>
            <pc:sldMk cId="3566338866" sldId="283"/>
            <ac:spMk id="10" creationId="{A3403054-80A6-89ED-BAEA-91BA519A946E}"/>
          </ac:spMkLst>
        </pc:spChg>
        <pc:spChg chg="add mod">
          <ac:chgData name="이 도영" userId="7a4f25bd000ca71b" providerId="LiveId" clId="{638FB06C-AC1B-4092-B1C3-E197FF37B7D7}" dt="2022-06-11T16:41:17.381" v="2711" actId="1076"/>
          <ac:spMkLst>
            <pc:docMk/>
            <pc:sldMk cId="3566338866" sldId="283"/>
            <ac:spMk id="11" creationId="{D8ABC72E-6B01-069C-1E28-97AEF0CEB81E}"/>
          </ac:spMkLst>
        </pc:spChg>
        <pc:spChg chg="del mod">
          <ac:chgData name="이 도영" userId="7a4f25bd000ca71b" providerId="LiveId" clId="{638FB06C-AC1B-4092-B1C3-E197FF37B7D7}" dt="2022-06-11T16:32:13.394" v="2122" actId="478"/>
          <ac:spMkLst>
            <pc:docMk/>
            <pc:sldMk cId="3566338866" sldId="283"/>
            <ac:spMk id="14" creationId="{14110BDA-2962-079A-1F0E-F6FDE9319601}"/>
          </ac:spMkLst>
        </pc:spChg>
        <pc:picChg chg="add del">
          <ac:chgData name="이 도영" userId="7a4f25bd000ca71b" providerId="LiveId" clId="{638FB06C-AC1B-4092-B1C3-E197FF37B7D7}" dt="2022-06-11T16:15:55.676" v="1823" actId="478"/>
          <ac:picMkLst>
            <pc:docMk/>
            <pc:sldMk cId="3566338866" sldId="283"/>
            <ac:picMk id="6" creationId="{3E4D4900-D4EF-E509-4612-6896C5659436}"/>
          </ac:picMkLst>
        </pc:picChg>
        <pc:picChg chg="add mod">
          <ac:chgData name="이 도영" userId="7a4f25bd000ca71b" providerId="LiveId" clId="{638FB06C-AC1B-4092-B1C3-E197FF37B7D7}" dt="2022-06-11T16:32:33.078" v="2130" actId="1076"/>
          <ac:picMkLst>
            <pc:docMk/>
            <pc:sldMk cId="3566338866" sldId="283"/>
            <ac:picMk id="1026" creationId="{EEB5F914-EFC1-6D51-F7DF-5A26458645D2}"/>
          </ac:picMkLst>
        </pc:picChg>
      </pc:sldChg>
      <pc:sldChg chg="addSp delSp modSp add del mod">
        <pc:chgData name="이 도영" userId="7a4f25bd000ca71b" providerId="LiveId" clId="{638FB06C-AC1B-4092-B1C3-E197FF37B7D7}" dt="2022-06-11T02:45:10.095" v="474" actId="47"/>
        <pc:sldMkLst>
          <pc:docMk/>
          <pc:sldMk cId="1439171599" sldId="284"/>
        </pc:sldMkLst>
        <pc:spChg chg="add mod">
          <ac:chgData name="이 도영" userId="7a4f25bd000ca71b" providerId="LiveId" clId="{638FB06C-AC1B-4092-B1C3-E197FF37B7D7}" dt="2022-06-11T02:44:25.959" v="454" actId="20577"/>
          <ac:spMkLst>
            <pc:docMk/>
            <pc:sldMk cId="1439171599" sldId="284"/>
            <ac:spMk id="11" creationId="{F20E7A08-AF86-2E3F-6DC6-657BB82B7EF7}"/>
          </ac:spMkLst>
        </pc:spChg>
        <pc:spChg chg="add del mod">
          <ac:chgData name="이 도영" userId="7a4f25bd000ca71b" providerId="LiveId" clId="{638FB06C-AC1B-4092-B1C3-E197FF37B7D7}" dt="2022-06-11T02:42:07.643" v="46" actId="1076"/>
          <ac:spMkLst>
            <pc:docMk/>
            <pc:sldMk cId="1439171599" sldId="284"/>
            <ac:spMk id="12" creationId="{61755A39-C9E2-14D0-CD6C-1BF779C85471}"/>
          </ac:spMkLst>
        </pc:spChg>
        <pc:picChg chg="add del">
          <ac:chgData name="이 도영" userId="7a4f25bd000ca71b" providerId="LiveId" clId="{638FB06C-AC1B-4092-B1C3-E197FF37B7D7}" dt="2022-06-11T02:42:04.260" v="44" actId="478"/>
          <ac:picMkLst>
            <pc:docMk/>
            <pc:sldMk cId="1439171599" sldId="284"/>
            <ac:picMk id="5" creationId="{484DE39B-E18D-FA50-A888-10E96BE72C23}"/>
          </ac:picMkLst>
        </pc:picChg>
        <pc:picChg chg="add del">
          <ac:chgData name="이 도영" userId="7a4f25bd000ca71b" providerId="LiveId" clId="{638FB06C-AC1B-4092-B1C3-E197FF37B7D7}" dt="2022-06-11T02:42:04.653" v="45" actId="478"/>
          <ac:picMkLst>
            <pc:docMk/>
            <pc:sldMk cId="1439171599" sldId="284"/>
            <ac:picMk id="6" creationId="{AF3A731C-1591-528B-3878-52C8546C0E98}"/>
          </ac:picMkLst>
        </pc:picChg>
      </pc:sldChg>
      <pc:sldChg chg="del">
        <pc:chgData name="이 도영" userId="7a4f25bd000ca71b" providerId="LiveId" clId="{638FB06C-AC1B-4092-B1C3-E197FF37B7D7}" dt="2022-06-11T02:40:46.732" v="0" actId="47"/>
        <pc:sldMkLst>
          <pc:docMk/>
          <pc:sldMk cId="2235659955" sldId="284"/>
        </pc:sldMkLst>
      </pc:sldChg>
      <pc:sldChg chg="del ord">
        <pc:chgData name="이 도영" userId="7a4f25bd000ca71b" providerId="LiveId" clId="{638FB06C-AC1B-4092-B1C3-E197FF37B7D7}" dt="2022-06-11T02:41:14.515" v="34" actId="47"/>
        <pc:sldMkLst>
          <pc:docMk/>
          <pc:sldMk cId="591902912" sldId="285"/>
        </pc:sldMkLst>
      </pc:sldChg>
      <pc:sldChg chg="add del">
        <pc:chgData name="이 도영" userId="7a4f25bd000ca71b" providerId="LiveId" clId="{638FB06C-AC1B-4092-B1C3-E197FF37B7D7}" dt="2022-06-11T02:42:11.101" v="48"/>
        <pc:sldMkLst>
          <pc:docMk/>
          <pc:sldMk cId="825726955" sldId="285"/>
        </pc:sldMkLst>
      </pc:sldChg>
      <pc:sldChg chg="modSp add del mod">
        <pc:chgData name="이 도영" userId="7a4f25bd000ca71b" providerId="LiveId" clId="{638FB06C-AC1B-4092-B1C3-E197FF37B7D7}" dt="2022-06-11T02:45:08.847" v="473" actId="47"/>
        <pc:sldMkLst>
          <pc:docMk/>
          <pc:sldMk cId="2415030775" sldId="285"/>
        </pc:sldMkLst>
        <pc:spChg chg="mod">
          <ac:chgData name="이 도영" userId="7a4f25bd000ca71b" providerId="LiveId" clId="{638FB06C-AC1B-4092-B1C3-E197FF37B7D7}" dt="2022-06-11T02:44:56.268" v="470"/>
          <ac:spMkLst>
            <pc:docMk/>
            <pc:sldMk cId="2415030775" sldId="285"/>
            <ac:spMk id="12" creationId="{61755A39-C9E2-14D0-CD6C-1BF779C85471}"/>
          </ac:spMkLst>
        </pc:spChg>
      </pc:sldChg>
      <pc:sldChg chg="del">
        <pc:chgData name="이 도영" userId="7a4f25bd000ca71b" providerId="LiveId" clId="{638FB06C-AC1B-4092-B1C3-E197FF37B7D7}" dt="2022-06-11T02:41:16.813" v="36" actId="47"/>
        <pc:sldMkLst>
          <pc:docMk/>
          <pc:sldMk cId="2036538379" sldId="286"/>
        </pc:sldMkLst>
      </pc:sldChg>
      <pc:sldChg chg="add del">
        <pc:chgData name="이 도영" userId="7a4f25bd000ca71b" providerId="LiveId" clId="{638FB06C-AC1B-4092-B1C3-E197FF37B7D7}" dt="2022-06-11T02:45:07.485" v="472" actId="47"/>
        <pc:sldMkLst>
          <pc:docMk/>
          <pc:sldMk cId="3904088740" sldId="286"/>
        </pc:sldMkLst>
      </pc:sldChg>
      <pc:sldChg chg="add del">
        <pc:chgData name="이 도영" userId="7a4f25bd000ca71b" providerId="LiveId" clId="{638FB06C-AC1B-4092-B1C3-E197FF37B7D7}" dt="2022-06-11T02:41:15.919" v="35" actId="47"/>
        <pc:sldMkLst>
          <pc:docMk/>
          <pc:sldMk cId="1974251387" sldId="287"/>
        </pc:sldMkLst>
      </pc:sldChg>
      <pc:sldChg chg="addSp modSp add mod">
        <pc:chgData name="이 도영" userId="7a4f25bd000ca71b" providerId="LiveId" clId="{638FB06C-AC1B-4092-B1C3-E197FF37B7D7}" dt="2022-06-11T02:53:20.191" v="677" actId="20577"/>
        <pc:sldMkLst>
          <pc:docMk/>
          <pc:sldMk cId="3759912298" sldId="287"/>
        </pc:sldMkLst>
        <pc:spChg chg="add mod">
          <ac:chgData name="이 도영" userId="7a4f25bd000ca71b" providerId="LiveId" clId="{638FB06C-AC1B-4092-B1C3-E197FF37B7D7}" dt="2022-06-11T02:53:12.370" v="673" actId="1076"/>
          <ac:spMkLst>
            <pc:docMk/>
            <pc:sldMk cId="3759912298" sldId="287"/>
            <ac:spMk id="6" creationId="{20CF1D74-185E-F02C-99E0-EEB066ED6C90}"/>
          </ac:spMkLst>
        </pc:spChg>
        <pc:spChg chg="mod">
          <ac:chgData name="이 도영" userId="7a4f25bd000ca71b" providerId="LiveId" clId="{638FB06C-AC1B-4092-B1C3-E197FF37B7D7}" dt="2022-06-11T02:49:50.670" v="562" actId="20577"/>
          <ac:spMkLst>
            <pc:docMk/>
            <pc:sldMk cId="3759912298" sldId="287"/>
            <ac:spMk id="8" creationId="{424F5C9B-3004-033C-8C94-AC041B6FA249}"/>
          </ac:spMkLst>
        </pc:spChg>
        <pc:spChg chg="mod">
          <ac:chgData name="이 도영" userId="7a4f25bd000ca71b" providerId="LiveId" clId="{638FB06C-AC1B-4092-B1C3-E197FF37B7D7}" dt="2022-06-11T02:51:39.163" v="617" actId="1076"/>
          <ac:spMkLst>
            <pc:docMk/>
            <pc:sldMk cId="3759912298" sldId="287"/>
            <ac:spMk id="11" creationId="{F20E7A08-AF86-2E3F-6DC6-657BB82B7EF7}"/>
          </ac:spMkLst>
        </pc:spChg>
        <pc:spChg chg="mod">
          <ac:chgData name="이 도영" userId="7a4f25bd000ca71b" providerId="LiveId" clId="{638FB06C-AC1B-4092-B1C3-E197FF37B7D7}" dt="2022-06-11T02:50:05.175" v="565" actId="123"/>
          <ac:spMkLst>
            <pc:docMk/>
            <pc:sldMk cId="3759912298" sldId="287"/>
            <ac:spMk id="12" creationId="{61755A39-C9E2-14D0-CD6C-1BF779C85471}"/>
          </ac:spMkLst>
        </pc:spChg>
        <pc:spChg chg="add mod">
          <ac:chgData name="이 도영" userId="7a4f25bd000ca71b" providerId="LiveId" clId="{638FB06C-AC1B-4092-B1C3-E197FF37B7D7}" dt="2022-06-11T02:53:20.191" v="677" actId="20577"/>
          <ac:spMkLst>
            <pc:docMk/>
            <pc:sldMk cId="3759912298" sldId="287"/>
            <ac:spMk id="14" creationId="{E02E118B-386A-891C-6859-E63AE0148A65}"/>
          </ac:spMkLst>
        </pc:spChg>
        <pc:picChg chg="add mod">
          <ac:chgData name="이 도영" userId="7a4f25bd000ca71b" providerId="LiveId" clId="{638FB06C-AC1B-4092-B1C3-E197FF37B7D7}" dt="2022-06-11T02:51:35.828" v="616" actId="1076"/>
          <ac:picMkLst>
            <pc:docMk/>
            <pc:sldMk cId="3759912298" sldId="287"/>
            <ac:picMk id="9" creationId="{4B3F25CE-E2D4-1042-1535-707F1D672BDC}"/>
          </ac:picMkLst>
        </pc:picChg>
        <pc:picChg chg="add mod">
          <ac:chgData name="이 도영" userId="7a4f25bd000ca71b" providerId="LiveId" clId="{638FB06C-AC1B-4092-B1C3-E197FF37B7D7}" dt="2022-06-11T02:53:10.491" v="671" actId="1076"/>
          <ac:picMkLst>
            <pc:docMk/>
            <pc:sldMk cId="3759912298" sldId="287"/>
            <ac:picMk id="13" creationId="{8885851F-DF5D-504B-7574-0B8E5436C184}"/>
          </ac:picMkLst>
        </pc:picChg>
        <pc:cxnChg chg="add mod">
          <ac:chgData name="이 도영" userId="7a4f25bd000ca71b" providerId="LiveId" clId="{638FB06C-AC1B-4092-B1C3-E197FF37B7D7}" dt="2022-06-11T02:52:48.137" v="657" actId="13822"/>
          <ac:cxnSpMkLst>
            <pc:docMk/>
            <pc:sldMk cId="3759912298" sldId="287"/>
            <ac:cxnSpMk id="5" creationId="{9F80AD6A-70B9-78F6-C39D-AF7723D054E0}"/>
          </ac:cxnSpMkLst>
        </pc:cxnChg>
      </pc:sldChg>
      <pc:sldChg chg="addSp delSp modSp add mod">
        <pc:chgData name="이 도영" userId="7a4f25bd000ca71b" providerId="LiveId" clId="{638FB06C-AC1B-4092-B1C3-E197FF37B7D7}" dt="2022-06-11T03:05:17.778" v="757" actId="14100"/>
        <pc:sldMkLst>
          <pc:docMk/>
          <pc:sldMk cId="2466588678" sldId="288"/>
        </pc:sldMkLst>
        <pc:spChg chg="mod">
          <ac:chgData name="이 도영" userId="7a4f25bd000ca71b" providerId="LiveId" clId="{638FB06C-AC1B-4092-B1C3-E197FF37B7D7}" dt="2022-06-11T02:50:23.348" v="579"/>
          <ac:spMkLst>
            <pc:docMk/>
            <pc:sldMk cId="2466588678" sldId="288"/>
            <ac:spMk id="8" creationId="{424F5C9B-3004-033C-8C94-AC041B6FA249}"/>
          </ac:spMkLst>
        </pc:spChg>
        <pc:spChg chg="mod">
          <ac:chgData name="이 도영" userId="7a4f25bd000ca71b" providerId="LiveId" clId="{638FB06C-AC1B-4092-B1C3-E197FF37B7D7}" dt="2022-06-11T03:03:41.371" v="739" actId="20577"/>
          <ac:spMkLst>
            <pc:docMk/>
            <pc:sldMk cId="2466588678" sldId="288"/>
            <ac:spMk id="11" creationId="{F20E7A08-AF86-2E3F-6DC6-657BB82B7EF7}"/>
          </ac:spMkLst>
        </pc:spChg>
        <pc:spChg chg="mod">
          <ac:chgData name="이 도영" userId="7a4f25bd000ca71b" providerId="LiveId" clId="{638FB06C-AC1B-4092-B1C3-E197FF37B7D7}" dt="2022-06-11T02:57:07.147" v="707" actId="1076"/>
          <ac:spMkLst>
            <pc:docMk/>
            <pc:sldMk cId="2466588678" sldId="288"/>
            <ac:spMk id="12" creationId="{61755A39-C9E2-14D0-CD6C-1BF779C85471}"/>
          </ac:spMkLst>
        </pc:spChg>
        <pc:graphicFrameChg chg="add mod">
          <ac:chgData name="이 도영" userId="7a4f25bd000ca71b" providerId="LiveId" clId="{638FB06C-AC1B-4092-B1C3-E197FF37B7D7}" dt="2022-06-11T03:03:59.507" v="742" actId="1076"/>
          <ac:graphicFrameMkLst>
            <pc:docMk/>
            <pc:sldMk cId="2466588678" sldId="288"/>
            <ac:graphicFrameMk id="3" creationId="{3ED35B80-4D7F-9B56-DFED-2F9F26386573}"/>
          </ac:graphicFrameMkLst>
        </pc:graphicFrameChg>
        <pc:graphicFrameChg chg="add del mod">
          <ac:chgData name="이 도영" userId="7a4f25bd000ca71b" providerId="LiveId" clId="{638FB06C-AC1B-4092-B1C3-E197FF37B7D7}" dt="2022-06-11T03:05:04.805" v="750" actId="478"/>
          <ac:graphicFrameMkLst>
            <pc:docMk/>
            <pc:sldMk cId="2466588678" sldId="288"/>
            <ac:graphicFrameMk id="5" creationId="{3B791CD3-FCED-161A-E7A2-46BCD76B4EB0}"/>
          </ac:graphicFrameMkLst>
        </pc:graphicFrameChg>
        <pc:graphicFrameChg chg="add mod">
          <ac:chgData name="이 도영" userId="7a4f25bd000ca71b" providerId="LiveId" clId="{638FB06C-AC1B-4092-B1C3-E197FF37B7D7}" dt="2022-06-11T03:05:17.778" v="757" actId="14100"/>
          <ac:graphicFrameMkLst>
            <pc:docMk/>
            <pc:sldMk cId="2466588678" sldId="288"/>
            <ac:graphicFrameMk id="6" creationId="{BE553474-F14D-08EC-72B0-C94F1115936D}"/>
          </ac:graphicFrameMkLst>
        </pc:graphicFrameChg>
        <pc:picChg chg="add del">
          <ac:chgData name="이 도영" userId="7a4f25bd000ca71b" providerId="LiveId" clId="{638FB06C-AC1B-4092-B1C3-E197FF37B7D7}" dt="2022-06-11T02:56:26.726" v="698"/>
          <ac:picMkLst>
            <pc:docMk/>
            <pc:sldMk cId="2466588678" sldId="288"/>
            <ac:picMk id="1026" creationId="{E9F773D7-9BC8-7D60-5A61-32EAFC25791A}"/>
          </ac:picMkLst>
        </pc:picChg>
        <pc:picChg chg="add del">
          <ac:chgData name="이 도영" userId="7a4f25bd000ca71b" providerId="LiveId" clId="{638FB06C-AC1B-4092-B1C3-E197FF37B7D7}" dt="2022-06-11T03:04:40.151" v="744"/>
          <ac:picMkLst>
            <pc:docMk/>
            <pc:sldMk cId="2466588678" sldId="288"/>
            <ac:picMk id="1028" creationId="{F0B08D45-9535-ECB2-2A59-C57D6DC90D3D}"/>
          </ac:picMkLst>
        </pc:picChg>
      </pc:sldChg>
      <pc:sldChg chg="addSp delSp modSp add mod">
        <pc:chgData name="이 도영" userId="7a4f25bd000ca71b" providerId="LiveId" clId="{638FB06C-AC1B-4092-B1C3-E197FF37B7D7}" dt="2022-06-11T16:21:08.935" v="1862"/>
        <pc:sldMkLst>
          <pc:docMk/>
          <pc:sldMk cId="3394495210" sldId="289"/>
        </pc:sldMkLst>
        <pc:spChg chg="add mod">
          <ac:chgData name="이 도영" userId="7a4f25bd000ca71b" providerId="LiveId" clId="{638FB06C-AC1B-4092-B1C3-E197FF37B7D7}" dt="2022-06-11T15:55:12.898" v="1251"/>
          <ac:spMkLst>
            <pc:docMk/>
            <pc:sldMk cId="3394495210" sldId="289"/>
            <ac:spMk id="11" creationId="{DDC503FC-B460-84DB-61A4-D29276BD9CA7}"/>
          </ac:spMkLst>
        </pc:spChg>
        <pc:spChg chg="del">
          <ac:chgData name="이 도영" userId="7a4f25bd000ca71b" providerId="LiveId" clId="{638FB06C-AC1B-4092-B1C3-E197FF37B7D7}" dt="2022-06-11T16:21:08.737" v="1861" actId="478"/>
          <ac:spMkLst>
            <pc:docMk/>
            <pc:sldMk cId="3394495210" sldId="289"/>
            <ac:spMk id="14" creationId="{14110BDA-2962-079A-1F0E-F6FDE9319601}"/>
          </ac:spMkLst>
        </pc:spChg>
        <pc:spChg chg="add mod">
          <ac:chgData name="이 도영" userId="7a4f25bd000ca71b" providerId="LiveId" clId="{638FB06C-AC1B-4092-B1C3-E197FF37B7D7}" dt="2022-06-11T16:21:08.935" v="1862"/>
          <ac:spMkLst>
            <pc:docMk/>
            <pc:sldMk cId="3394495210" sldId="289"/>
            <ac:spMk id="15" creationId="{EE2CAB9B-B203-1591-474F-89A2F55758D6}"/>
          </ac:spMkLst>
        </pc:spChg>
        <pc:picChg chg="del">
          <ac:chgData name="이 도영" userId="7a4f25bd000ca71b" providerId="LiveId" clId="{638FB06C-AC1B-4092-B1C3-E197FF37B7D7}" dt="2022-06-11T15:41:33.626" v="857" actId="478"/>
          <ac:picMkLst>
            <pc:docMk/>
            <pc:sldMk cId="3394495210" sldId="289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5:54:54.347" v="1209" actId="1076"/>
          <ac:picMkLst>
            <pc:docMk/>
            <pc:sldMk cId="3394495210" sldId="289"/>
            <ac:picMk id="6" creationId="{D16BEA5D-0DB0-9A65-6F1F-1D4586BD85EE}"/>
          </ac:picMkLst>
        </pc:picChg>
        <pc:picChg chg="del">
          <ac:chgData name="이 도영" userId="7a4f25bd000ca71b" providerId="LiveId" clId="{638FB06C-AC1B-4092-B1C3-E197FF37B7D7}" dt="2022-06-11T15:41:33.626" v="857" actId="478"/>
          <ac:picMkLst>
            <pc:docMk/>
            <pc:sldMk cId="3394495210" sldId="289"/>
            <ac:picMk id="8" creationId="{9321397E-6D26-2E41-7B6B-0C10802BC155}"/>
          </ac:picMkLst>
        </pc:picChg>
        <pc:picChg chg="del mod">
          <ac:chgData name="이 도영" userId="7a4f25bd000ca71b" providerId="LiveId" clId="{638FB06C-AC1B-4092-B1C3-E197FF37B7D7}" dt="2022-06-11T15:41:33.626" v="857" actId="478"/>
          <ac:picMkLst>
            <pc:docMk/>
            <pc:sldMk cId="3394495210" sldId="289"/>
            <ac:picMk id="10" creationId="{D36F1EB4-75E8-9D03-CCC0-DD1469788208}"/>
          </ac:picMkLst>
        </pc:picChg>
        <pc:cxnChg chg="add mod">
          <ac:chgData name="이 도영" userId="7a4f25bd000ca71b" providerId="LiveId" clId="{638FB06C-AC1B-4092-B1C3-E197FF37B7D7}" dt="2022-06-11T15:55:37.807" v="1279" actId="14100"/>
          <ac:cxnSpMkLst>
            <pc:docMk/>
            <pc:sldMk cId="3394495210" sldId="289"/>
            <ac:cxnSpMk id="12" creationId="{E6C73D32-A561-EE13-C105-D75169A5D0AB}"/>
          </ac:cxnSpMkLst>
        </pc:cxnChg>
      </pc:sldChg>
      <pc:sldChg chg="add del">
        <pc:chgData name="이 도영" userId="7a4f25bd000ca71b" providerId="LiveId" clId="{638FB06C-AC1B-4092-B1C3-E197FF37B7D7}" dt="2022-06-11T02:50:31.218" v="593"/>
        <pc:sldMkLst>
          <pc:docMk/>
          <pc:sldMk cId="4269975523" sldId="289"/>
        </pc:sldMkLst>
      </pc:sldChg>
      <pc:sldChg chg="addSp delSp modSp add mod ord">
        <pc:chgData name="이 도영" userId="7a4f25bd000ca71b" providerId="LiveId" clId="{638FB06C-AC1B-4092-B1C3-E197FF37B7D7}" dt="2022-06-11T16:21:06.042" v="1860"/>
        <pc:sldMkLst>
          <pc:docMk/>
          <pc:sldMk cId="1307479085" sldId="290"/>
        </pc:sldMkLst>
        <pc:spChg chg="add mod">
          <ac:chgData name="이 도영" userId="7a4f25bd000ca71b" providerId="LiveId" clId="{638FB06C-AC1B-4092-B1C3-E197FF37B7D7}" dt="2022-06-11T15:54:49.594" v="1207" actId="1076"/>
          <ac:spMkLst>
            <pc:docMk/>
            <pc:sldMk cId="1307479085" sldId="290"/>
            <ac:spMk id="11" creationId="{07CF568B-9546-3044-F3BD-87A08F167C3C}"/>
          </ac:spMkLst>
        </pc:spChg>
        <pc:spChg chg="add mod">
          <ac:chgData name="이 도영" userId="7a4f25bd000ca71b" providerId="LiveId" clId="{638FB06C-AC1B-4092-B1C3-E197FF37B7D7}" dt="2022-06-11T16:21:06.042" v="1860"/>
          <ac:spMkLst>
            <pc:docMk/>
            <pc:sldMk cId="1307479085" sldId="290"/>
            <ac:spMk id="12" creationId="{D03F4119-C185-803F-10D8-003F9B001F63}"/>
          </ac:spMkLst>
        </pc:spChg>
        <pc:spChg chg="del">
          <ac:chgData name="이 도영" userId="7a4f25bd000ca71b" providerId="LiveId" clId="{638FB06C-AC1B-4092-B1C3-E197FF37B7D7}" dt="2022-06-11T16:21:05.787" v="1859" actId="478"/>
          <ac:spMkLst>
            <pc:docMk/>
            <pc:sldMk cId="1307479085" sldId="290"/>
            <ac:spMk id="14" creationId="{14110BDA-2962-079A-1F0E-F6FDE9319601}"/>
          </ac:spMkLst>
        </pc:spChg>
        <pc:picChg chg="del">
          <ac:chgData name="이 도영" userId="7a4f25bd000ca71b" providerId="LiveId" clId="{638FB06C-AC1B-4092-B1C3-E197FF37B7D7}" dt="2022-06-11T15:41:37.977" v="862" actId="478"/>
          <ac:picMkLst>
            <pc:docMk/>
            <pc:sldMk cId="1307479085" sldId="290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5:54:47.840" v="1206" actId="1036"/>
          <ac:picMkLst>
            <pc:docMk/>
            <pc:sldMk cId="1307479085" sldId="290"/>
            <ac:picMk id="6" creationId="{AAAD11B8-E632-E2EC-3080-58DE17EE0BF4}"/>
          </ac:picMkLst>
        </pc:picChg>
        <pc:picChg chg="del">
          <ac:chgData name="이 도영" userId="7a4f25bd000ca71b" providerId="LiveId" clId="{638FB06C-AC1B-4092-B1C3-E197FF37B7D7}" dt="2022-06-11T15:41:37.977" v="862" actId="478"/>
          <ac:picMkLst>
            <pc:docMk/>
            <pc:sldMk cId="1307479085" sldId="290"/>
            <ac:picMk id="8" creationId="{9321397E-6D26-2E41-7B6B-0C10802BC155}"/>
          </ac:picMkLst>
        </pc:picChg>
        <pc:picChg chg="del">
          <ac:chgData name="이 도영" userId="7a4f25bd000ca71b" providerId="LiveId" clId="{638FB06C-AC1B-4092-B1C3-E197FF37B7D7}" dt="2022-06-11T15:41:37.977" v="862" actId="478"/>
          <ac:picMkLst>
            <pc:docMk/>
            <pc:sldMk cId="1307479085" sldId="290"/>
            <ac:picMk id="10" creationId="{D36F1EB4-75E8-9D03-CCC0-DD1469788208}"/>
          </ac:picMkLst>
        </pc:picChg>
      </pc:sldChg>
      <pc:sldChg chg="addSp delSp modSp add mod">
        <pc:chgData name="이 도영" userId="7a4f25bd000ca71b" providerId="LiveId" clId="{638FB06C-AC1B-4092-B1C3-E197FF37B7D7}" dt="2022-06-11T16:21:14.490" v="1865"/>
        <pc:sldMkLst>
          <pc:docMk/>
          <pc:sldMk cId="2845808820" sldId="291"/>
        </pc:sldMkLst>
        <pc:spChg chg="add mod">
          <ac:chgData name="이 도영" userId="7a4f25bd000ca71b" providerId="LiveId" clId="{638FB06C-AC1B-4092-B1C3-E197FF37B7D7}" dt="2022-06-11T15:56:11.916" v="1381" actId="20577"/>
          <ac:spMkLst>
            <pc:docMk/>
            <pc:sldMk cId="2845808820" sldId="291"/>
            <ac:spMk id="11" creationId="{08125E21-930E-4805-D29B-3BA2A1D744B3}"/>
          </ac:spMkLst>
        </pc:spChg>
        <pc:spChg chg="add mod">
          <ac:chgData name="이 도영" userId="7a4f25bd000ca71b" providerId="LiveId" clId="{638FB06C-AC1B-4092-B1C3-E197FF37B7D7}" dt="2022-06-11T16:21:14.490" v="1865"/>
          <ac:spMkLst>
            <pc:docMk/>
            <pc:sldMk cId="2845808820" sldId="291"/>
            <ac:spMk id="12" creationId="{13AFBA55-D171-5F2C-5086-F6C29CE2D41E}"/>
          </ac:spMkLst>
        </pc:spChg>
        <pc:picChg chg="del">
          <ac:chgData name="이 도영" userId="7a4f25bd000ca71b" providerId="LiveId" clId="{638FB06C-AC1B-4092-B1C3-E197FF37B7D7}" dt="2022-06-11T15:41:44.427" v="866" actId="478"/>
          <ac:picMkLst>
            <pc:docMk/>
            <pc:sldMk cId="2845808820" sldId="291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5:56:01.586" v="1318" actId="1076"/>
          <ac:picMkLst>
            <pc:docMk/>
            <pc:sldMk cId="2845808820" sldId="291"/>
            <ac:picMk id="6" creationId="{F4F1AA88-D22D-B18B-3482-CEA8D73E57F8}"/>
          </ac:picMkLst>
        </pc:picChg>
        <pc:picChg chg="del">
          <ac:chgData name="이 도영" userId="7a4f25bd000ca71b" providerId="LiveId" clId="{638FB06C-AC1B-4092-B1C3-E197FF37B7D7}" dt="2022-06-11T15:41:44.427" v="866" actId="478"/>
          <ac:picMkLst>
            <pc:docMk/>
            <pc:sldMk cId="2845808820" sldId="291"/>
            <ac:picMk id="8" creationId="{9321397E-6D26-2E41-7B6B-0C10802BC155}"/>
          </ac:picMkLst>
        </pc:picChg>
        <pc:picChg chg="del">
          <ac:chgData name="이 도영" userId="7a4f25bd000ca71b" providerId="LiveId" clId="{638FB06C-AC1B-4092-B1C3-E197FF37B7D7}" dt="2022-06-11T15:41:44.427" v="866" actId="478"/>
          <ac:picMkLst>
            <pc:docMk/>
            <pc:sldMk cId="2845808820" sldId="291"/>
            <ac:picMk id="10" creationId="{D36F1EB4-75E8-9D03-CCC0-DD1469788208}"/>
          </ac:picMkLst>
        </pc:picChg>
        <pc:cxnChg chg="mod">
          <ac:chgData name="이 도영" userId="7a4f25bd000ca71b" providerId="LiveId" clId="{638FB06C-AC1B-4092-B1C3-E197FF37B7D7}" dt="2022-06-11T15:41:42.660" v="865" actId="1076"/>
          <ac:cxnSpMkLst>
            <pc:docMk/>
            <pc:sldMk cId="2845808820" sldId="291"/>
            <ac:cxnSpMk id="7" creationId="{0741ACEF-6E8D-3811-C971-78AA7C01D83B}"/>
          </ac:cxnSpMkLst>
        </pc:cxnChg>
      </pc:sldChg>
      <pc:sldChg chg="addSp delSp modSp add mod">
        <pc:chgData name="이 도영" userId="7a4f25bd000ca71b" providerId="LiveId" clId="{638FB06C-AC1B-4092-B1C3-E197FF37B7D7}" dt="2022-06-11T16:21:11.658" v="1864"/>
        <pc:sldMkLst>
          <pc:docMk/>
          <pc:sldMk cId="1042646786" sldId="292"/>
        </pc:sldMkLst>
        <pc:spChg chg="add mod">
          <ac:chgData name="이 도영" userId="7a4f25bd000ca71b" providerId="LiveId" clId="{638FB06C-AC1B-4092-B1C3-E197FF37B7D7}" dt="2022-06-11T15:55:55.786" v="1315" actId="20577"/>
          <ac:spMkLst>
            <pc:docMk/>
            <pc:sldMk cId="1042646786" sldId="292"/>
            <ac:spMk id="11" creationId="{8F31FC8D-0618-AAB3-7407-0764367F88EA}"/>
          </ac:spMkLst>
        </pc:spChg>
        <pc:spChg chg="add mod">
          <ac:chgData name="이 도영" userId="7a4f25bd000ca71b" providerId="LiveId" clId="{638FB06C-AC1B-4092-B1C3-E197FF37B7D7}" dt="2022-06-11T16:21:11.658" v="1864"/>
          <ac:spMkLst>
            <pc:docMk/>
            <pc:sldMk cId="1042646786" sldId="292"/>
            <ac:spMk id="12" creationId="{9FC27E82-9874-41DE-BE4B-E2D3B254471B}"/>
          </ac:spMkLst>
        </pc:spChg>
        <pc:spChg chg="del">
          <ac:chgData name="이 도영" userId="7a4f25bd000ca71b" providerId="LiveId" clId="{638FB06C-AC1B-4092-B1C3-E197FF37B7D7}" dt="2022-06-11T16:21:11.546" v="1863" actId="478"/>
          <ac:spMkLst>
            <pc:docMk/>
            <pc:sldMk cId="1042646786" sldId="292"/>
            <ac:spMk id="14" creationId="{14110BDA-2962-079A-1F0E-F6FDE9319601}"/>
          </ac:spMkLst>
        </pc:spChg>
        <pc:picChg chg="del">
          <ac:chgData name="이 도영" userId="7a4f25bd000ca71b" providerId="LiveId" clId="{638FB06C-AC1B-4092-B1C3-E197FF37B7D7}" dt="2022-06-11T15:41:39.623" v="863" actId="478"/>
          <ac:picMkLst>
            <pc:docMk/>
            <pc:sldMk cId="1042646786" sldId="292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5:55:50.546" v="1281" actId="1076"/>
          <ac:picMkLst>
            <pc:docMk/>
            <pc:sldMk cId="1042646786" sldId="292"/>
            <ac:picMk id="6" creationId="{88E8B8FD-2134-D47B-44C1-15860C25BF95}"/>
          </ac:picMkLst>
        </pc:picChg>
        <pc:picChg chg="del">
          <ac:chgData name="이 도영" userId="7a4f25bd000ca71b" providerId="LiveId" clId="{638FB06C-AC1B-4092-B1C3-E197FF37B7D7}" dt="2022-06-11T15:41:39.623" v="863" actId="478"/>
          <ac:picMkLst>
            <pc:docMk/>
            <pc:sldMk cId="1042646786" sldId="292"/>
            <ac:picMk id="8" creationId="{9321397E-6D26-2E41-7B6B-0C10802BC155}"/>
          </ac:picMkLst>
        </pc:picChg>
        <pc:picChg chg="del">
          <ac:chgData name="이 도영" userId="7a4f25bd000ca71b" providerId="LiveId" clId="{638FB06C-AC1B-4092-B1C3-E197FF37B7D7}" dt="2022-06-11T15:41:39.623" v="863" actId="478"/>
          <ac:picMkLst>
            <pc:docMk/>
            <pc:sldMk cId="1042646786" sldId="292"/>
            <ac:picMk id="10" creationId="{D36F1EB4-75E8-9D03-CCC0-DD1469788208}"/>
          </ac:picMkLst>
        </pc:picChg>
      </pc:sldChg>
      <pc:sldChg chg="add del">
        <pc:chgData name="이 도영" userId="7a4f25bd000ca71b" providerId="LiveId" clId="{638FB06C-AC1B-4092-B1C3-E197FF37B7D7}" dt="2022-06-11T15:41:14.201" v="850"/>
        <pc:sldMkLst>
          <pc:docMk/>
          <pc:sldMk cId="3504688245" sldId="292"/>
        </pc:sldMkLst>
      </pc:sldChg>
      <pc:sldChg chg="addSp delSp modSp add mod ord">
        <pc:chgData name="이 도영" userId="7a4f25bd000ca71b" providerId="LiveId" clId="{638FB06C-AC1B-4092-B1C3-E197FF37B7D7}" dt="2022-06-11T16:21:02.024" v="1858"/>
        <pc:sldMkLst>
          <pc:docMk/>
          <pc:sldMk cId="1975027715" sldId="293"/>
        </pc:sldMkLst>
        <pc:spChg chg="add mod">
          <ac:chgData name="이 도영" userId="7a4f25bd000ca71b" providerId="LiveId" clId="{638FB06C-AC1B-4092-B1C3-E197FF37B7D7}" dt="2022-06-11T15:54:29.057" v="1161"/>
          <ac:spMkLst>
            <pc:docMk/>
            <pc:sldMk cId="1975027715" sldId="293"/>
            <ac:spMk id="11" creationId="{081C5C7B-240A-D805-B707-87CD1A252320}"/>
          </ac:spMkLst>
        </pc:spChg>
        <pc:spChg chg="add mod">
          <ac:chgData name="이 도영" userId="7a4f25bd000ca71b" providerId="LiveId" clId="{638FB06C-AC1B-4092-B1C3-E197FF37B7D7}" dt="2022-06-11T16:21:02.024" v="1858"/>
          <ac:spMkLst>
            <pc:docMk/>
            <pc:sldMk cId="1975027715" sldId="293"/>
            <ac:spMk id="12" creationId="{05C62BF5-7E0E-1676-4927-CF1F4BA99D0E}"/>
          </ac:spMkLst>
        </pc:spChg>
        <pc:spChg chg="del mod">
          <ac:chgData name="이 도영" userId="7a4f25bd000ca71b" providerId="LiveId" clId="{638FB06C-AC1B-4092-B1C3-E197FF37B7D7}" dt="2022-06-11T16:21:01.834" v="1857" actId="478"/>
          <ac:spMkLst>
            <pc:docMk/>
            <pc:sldMk cId="1975027715" sldId="293"/>
            <ac:spMk id="14" creationId="{14110BDA-2962-079A-1F0E-F6FDE9319601}"/>
          </ac:spMkLst>
        </pc:spChg>
        <pc:picChg chg="del">
          <ac:chgData name="이 도영" userId="7a4f25bd000ca71b" providerId="LiveId" clId="{638FB06C-AC1B-4092-B1C3-E197FF37B7D7}" dt="2022-06-11T15:41:31.053" v="856" actId="478"/>
          <ac:picMkLst>
            <pc:docMk/>
            <pc:sldMk cId="1975027715" sldId="293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5:53:37.140" v="1047" actId="1076"/>
          <ac:picMkLst>
            <pc:docMk/>
            <pc:sldMk cId="1975027715" sldId="293"/>
            <ac:picMk id="6" creationId="{E728B1AF-8B46-4DDA-0BA7-A87B96C4214A}"/>
          </ac:picMkLst>
        </pc:picChg>
        <pc:picChg chg="del">
          <ac:chgData name="이 도영" userId="7a4f25bd000ca71b" providerId="LiveId" clId="{638FB06C-AC1B-4092-B1C3-E197FF37B7D7}" dt="2022-06-11T15:41:30.595" v="855" actId="478"/>
          <ac:picMkLst>
            <pc:docMk/>
            <pc:sldMk cId="1975027715" sldId="293"/>
            <ac:picMk id="8" creationId="{9321397E-6D26-2E41-7B6B-0C10802BC155}"/>
          </ac:picMkLst>
        </pc:picChg>
        <pc:picChg chg="mod">
          <ac:chgData name="이 도영" userId="7a4f25bd000ca71b" providerId="LiveId" clId="{638FB06C-AC1B-4092-B1C3-E197FF37B7D7}" dt="2022-06-11T15:53:41.147" v="1049" actId="14100"/>
          <ac:picMkLst>
            <pc:docMk/>
            <pc:sldMk cId="1975027715" sldId="293"/>
            <ac:picMk id="10" creationId="{D36F1EB4-75E8-9D03-CCC0-DD1469788208}"/>
          </ac:picMkLst>
        </pc:picChg>
      </pc:sldChg>
      <pc:sldChg chg="delSp modSp add del mod">
        <pc:chgData name="이 도영" userId="7a4f25bd000ca71b" providerId="LiveId" clId="{638FB06C-AC1B-4092-B1C3-E197FF37B7D7}" dt="2022-06-11T16:02:35.870" v="1817" actId="47"/>
        <pc:sldMkLst>
          <pc:docMk/>
          <pc:sldMk cId="25382753" sldId="294"/>
        </pc:sldMkLst>
        <pc:spChg chg="mod">
          <ac:chgData name="이 도영" userId="7a4f25bd000ca71b" providerId="LiveId" clId="{638FB06C-AC1B-4092-B1C3-E197FF37B7D7}" dt="2022-06-11T16:02:24.682" v="1807" actId="20577"/>
          <ac:spMkLst>
            <pc:docMk/>
            <pc:sldMk cId="25382753" sldId="294"/>
            <ac:spMk id="11" creationId="{F20E7A08-AF86-2E3F-6DC6-657BB82B7EF7}"/>
          </ac:spMkLst>
        </pc:spChg>
        <pc:spChg chg="mod">
          <ac:chgData name="이 도영" userId="7a4f25bd000ca71b" providerId="LiveId" clId="{638FB06C-AC1B-4092-B1C3-E197FF37B7D7}" dt="2022-06-11T16:02:10.337" v="1709"/>
          <ac:spMkLst>
            <pc:docMk/>
            <pc:sldMk cId="25382753" sldId="294"/>
            <ac:spMk id="12" creationId="{61755A39-C9E2-14D0-CD6C-1BF779C85471}"/>
          </ac:spMkLst>
        </pc:spChg>
        <pc:graphicFrameChg chg="del">
          <ac:chgData name="이 도영" userId="7a4f25bd000ca71b" providerId="LiveId" clId="{638FB06C-AC1B-4092-B1C3-E197FF37B7D7}" dt="2022-06-11T15:44:59.395" v="877" actId="478"/>
          <ac:graphicFrameMkLst>
            <pc:docMk/>
            <pc:sldMk cId="25382753" sldId="294"/>
            <ac:graphicFrameMk id="3" creationId="{3ED35B80-4D7F-9B56-DFED-2F9F26386573}"/>
          </ac:graphicFrameMkLst>
        </pc:graphicFrameChg>
        <pc:graphicFrameChg chg="del">
          <ac:chgData name="이 도영" userId="7a4f25bd000ca71b" providerId="LiveId" clId="{638FB06C-AC1B-4092-B1C3-E197FF37B7D7}" dt="2022-06-11T15:44:59.395" v="877" actId="478"/>
          <ac:graphicFrameMkLst>
            <pc:docMk/>
            <pc:sldMk cId="25382753" sldId="294"/>
            <ac:graphicFrameMk id="6" creationId="{BE553474-F14D-08EC-72B0-C94F1115936D}"/>
          </ac:graphicFrameMkLst>
        </pc:graphicFrameChg>
      </pc:sldChg>
      <pc:sldChg chg="addSp delSp modSp add mod">
        <pc:chgData name="이 도영" userId="7a4f25bd000ca71b" providerId="LiveId" clId="{638FB06C-AC1B-4092-B1C3-E197FF37B7D7}" dt="2022-06-11T16:21:25.643" v="1874"/>
        <pc:sldMkLst>
          <pc:docMk/>
          <pc:sldMk cId="1810005925" sldId="295"/>
        </pc:sldMkLst>
        <pc:spChg chg="add mod">
          <ac:chgData name="이 도영" userId="7a4f25bd000ca71b" providerId="LiveId" clId="{638FB06C-AC1B-4092-B1C3-E197FF37B7D7}" dt="2022-06-11T15:56:35.736" v="1473" actId="6549"/>
          <ac:spMkLst>
            <pc:docMk/>
            <pc:sldMk cId="1810005925" sldId="295"/>
            <ac:spMk id="9" creationId="{81316756-6053-62C9-4263-98423883AD7B}"/>
          </ac:spMkLst>
        </pc:spChg>
        <pc:spChg chg="add del mod">
          <ac:chgData name="이 도영" userId="7a4f25bd000ca71b" providerId="LiveId" clId="{638FB06C-AC1B-4092-B1C3-E197FF37B7D7}" dt="2022-06-11T16:21:25.510" v="1873" actId="478"/>
          <ac:spMkLst>
            <pc:docMk/>
            <pc:sldMk cId="1810005925" sldId="295"/>
            <ac:spMk id="10" creationId="{CCE9619B-A18B-F006-FE2B-B68F2D370C0D}"/>
          </ac:spMkLst>
        </pc:spChg>
        <pc:spChg chg="add del mod">
          <ac:chgData name="이 도영" userId="7a4f25bd000ca71b" providerId="LiveId" clId="{638FB06C-AC1B-4092-B1C3-E197FF37B7D7}" dt="2022-06-11T16:21:22.052" v="1870" actId="478"/>
          <ac:spMkLst>
            <pc:docMk/>
            <pc:sldMk cId="1810005925" sldId="295"/>
            <ac:spMk id="11" creationId="{DD3D0AE8-9C83-6F20-3997-106290771C53}"/>
          </ac:spMkLst>
        </pc:spChg>
        <pc:spChg chg="add del mod">
          <ac:chgData name="이 도영" userId="7a4f25bd000ca71b" providerId="LiveId" clId="{638FB06C-AC1B-4092-B1C3-E197FF37B7D7}" dt="2022-06-11T16:21:23.297" v="1872"/>
          <ac:spMkLst>
            <pc:docMk/>
            <pc:sldMk cId="1810005925" sldId="295"/>
            <ac:spMk id="12" creationId="{BC5184B3-6F70-F2FA-2A51-D2E39213CEE3}"/>
          </ac:spMkLst>
        </pc:spChg>
        <pc:spChg chg="add mod">
          <ac:chgData name="이 도영" userId="7a4f25bd000ca71b" providerId="LiveId" clId="{638FB06C-AC1B-4092-B1C3-E197FF37B7D7}" dt="2022-06-11T16:21:25.643" v="1874"/>
          <ac:spMkLst>
            <pc:docMk/>
            <pc:sldMk cId="1810005925" sldId="295"/>
            <ac:spMk id="13" creationId="{5750DA7E-9E0D-E17D-9FB5-2FCE2FA7C887}"/>
          </ac:spMkLst>
        </pc:spChg>
        <pc:spChg chg="del">
          <ac:chgData name="이 도영" userId="7a4f25bd000ca71b" providerId="LiveId" clId="{638FB06C-AC1B-4092-B1C3-E197FF37B7D7}" dt="2022-06-11T16:21:17.056" v="1866" actId="478"/>
          <ac:spMkLst>
            <pc:docMk/>
            <pc:sldMk cId="1810005925" sldId="295"/>
            <ac:spMk id="14" creationId="{14110BDA-2962-079A-1F0E-F6FDE9319601}"/>
          </ac:spMkLst>
        </pc:spChg>
        <pc:picChg chg="add mod">
          <ac:chgData name="이 도영" userId="7a4f25bd000ca71b" providerId="LiveId" clId="{638FB06C-AC1B-4092-B1C3-E197FF37B7D7}" dt="2022-06-11T15:56:18.761" v="1386" actId="1076"/>
          <ac:picMkLst>
            <pc:docMk/>
            <pc:sldMk cId="1810005925" sldId="295"/>
            <ac:picMk id="5" creationId="{74A0273D-39BE-B05F-98F9-401D82E566DA}"/>
          </ac:picMkLst>
        </pc:picChg>
        <pc:picChg chg="del">
          <ac:chgData name="이 도영" userId="7a4f25bd000ca71b" providerId="LiveId" clId="{638FB06C-AC1B-4092-B1C3-E197FF37B7D7}" dt="2022-06-11T15:46:51.359" v="890" actId="478"/>
          <ac:picMkLst>
            <pc:docMk/>
            <pc:sldMk cId="1810005925" sldId="295"/>
            <ac:picMk id="6" creationId="{F4F1AA88-D22D-B18B-3482-CEA8D73E57F8}"/>
          </ac:picMkLst>
        </pc:picChg>
      </pc:sldChg>
      <pc:sldChg chg="addSp delSp modSp add mod">
        <pc:chgData name="이 도영" userId="7a4f25bd000ca71b" providerId="LiveId" clId="{638FB06C-AC1B-4092-B1C3-E197FF37B7D7}" dt="2022-06-11T16:21:34.439" v="1878"/>
        <pc:sldMkLst>
          <pc:docMk/>
          <pc:sldMk cId="2672726378" sldId="296"/>
        </pc:sldMkLst>
        <pc:spChg chg="add mod">
          <ac:chgData name="이 도영" userId="7a4f25bd000ca71b" providerId="LiveId" clId="{638FB06C-AC1B-4092-B1C3-E197FF37B7D7}" dt="2022-06-11T15:57:21.987" v="1523"/>
          <ac:spMkLst>
            <pc:docMk/>
            <pc:sldMk cId="2672726378" sldId="296"/>
            <ac:spMk id="9" creationId="{CC85668B-AEEF-AA4E-1258-19C8B23C4B6F}"/>
          </ac:spMkLst>
        </pc:spChg>
        <pc:spChg chg="add del mod">
          <ac:chgData name="이 도영" userId="7a4f25bd000ca71b" providerId="LiveId" clId="{638FB06C-AC1B-4092-B1C3-E197FF37B7D7}" dt="2022-06-11T16:21:32.555" v="1876"/>
          <ac:spMkLst>
            <pc:docMk/>
            <pc:sldMk cId="2672726378" sldId="296"/>
            <ac:spMk id="10" creationId="{7657430E-4C9B-5E58-BC4F-B176E3C35EFC}"/>
          </ac:spMkLst>
        </pc:spChg>
        <pc:spChg chg="add mod">
          <ac:chgData name="이 도영" userId="7a4f25bd000ca71b" providerId="LiveId" clId="{638FB06C-AC1B-4092-B1C3-E197FF37B7D7}" dt="2022-06-11T16:21:34.439" v="1878"/>
          <ac:spMkLst>
            <pc:docMk/>
            <pc:sldMk cId="2672726378" sldId="296"/>
            <ac:spMk id="11" creationId="{1ECFCC27-78A7-39C0-7E0B-88ED69FE6A71}"/>
          </ac:spMkLst>
        </pc:spChg>
        <pc:spChg chg="del">
          <ac:chgData name="이 도영" userId="7a4f25bd000ca71b" providerId="LiveId" clId="{638FB06C-AC1B-4092-B1C3-E197FF37B7D7}" dt="2022-06-11T16:21:34.312" v="1877" actId="478"/>
          <ac:spMkLst>
            <pc:docMk/>
            <pc:sldMk cId="2672726378" sldId="296"/>
            <ac:spMk id="14" creationId="{14110BDA-2962-079A-1F0E-F6FDE9319601}"/>
          </ac:spMkLst>
        </pc:spChg>
        <pc:picChg chg="add mod">
          <ac:chgData name="이 도영" userId="7a4f25bd000ca71b" providerId="LiveId" clId="{638FB06C-AC1B-4092-B1C3-E197FF37B7D7}" dt="2022-06-11T15:57:12.446" v="1478" actId="1076"/>
          <ac:picMkLst>
            <pc:docMk/>
            <pc:sldMk cId="2672726378" sldId="296"/>
            <ac:picMk id="5" creationId="{716602C8-EC26-ABB7-D3C0-D45A6EFD33CD}"/>
          </ac:picMkLst>
        </pc:picChg>
        <pc:picChg chg="del">
          <ac:chgData name="이 도영" userId="7a4f25bd000ca71b" providerId="LiveId" clId="{638FB06C-AC1B-4092-B1C3-E197FF37B7D7}" dt="2022-06-11T15:46:48.876" v="889" actId="478"/>
          <ac:picMkLst>
            <pc:docMk/>
            <pc:sldMk cId="2672726378" sldId="296"/>
            <ac:picMk id="6" creationId="{F4F1AA88-D22D-B18B-3482-CEA8D73E57F8}"/>
          </ac:picMkLst>
        </pc:picChg>
      </pc:sldChg>
      <pc:sldChg chg="addSp delSp modSp add del mod">
        <pc:chgData name="이 도영" userId="7a4f25bd000ca71b" providerId="LiveId" clId="{638FB06C-AC1B-4092-B1C3-E197FF37B7D7}" dt="2022-06-11T15:57:29.938" v="1528" actId="47"/>
        <pc:sldMkLst>
          <pc:docMk/>
          <pc:sldMk cId="1756471502" sldId="297"/>
        </pc:sldMkLst>
        <pc:picChg chg="add del mod">
          <ac:chgData name="이 도영" userId="7a4f25bd000ca71b" providerId="LiveId" clId="{638FB06C-AC1B-4092-B1C3-E197FF37B7D7}" dt="2022-06-11T15:57:29.106" v="1527" actId="478"/>
          <ac:picMkLst>
            <pc:docMk/>
            <pc:sldMk cId="1756471502" sldId="297"/>
            <ac:picMk id="5" creationId="{03848AE0-21BA-DDC1-18D5-E496F5EFD596}"/>
          </ac:picMkLst>
        </pc:picChg>
        <pc:picChg chg="del">
          <ac:chgData name="이 도영" userId="7a4f25bd000ca71b" providerId="LiveId" clId="{638FB06C-AC1B-4092-B1C3-E197FF37B7D7}" dt="2022-06-11T15:46:47.934" v="888" actId="478"/>
          <ac:picMkLst>
            <pc:docMk/>
            <pc:sldMk cId="1756471502" sldId="297"/>
            <ac:picMk id="6" creationId="{F4F1AA88-D22D-B18B-3482-CEA8D73E57F8}"/>
          </ac:picMkLst>
        </pc:picChg>
      </pc:sldChg>
      <pc:sldChg chg="addSp delSp modSp add mod ord">
        <pc:chgData name="이 도영" userId="7a4f25bd000ca71b" providerId="LiveId" clId="{638FB06C-AC1B-4092-B1C3-E197FF37B7D7}" dt="2022-06-11T16:20:57.663" v="1855" actId="20577"/>
        <pc:sldMkLst>
          <pc:docMk/>
          <pc:sldMk cId="2160662450" sldId="298"/>
        </pc:sldMkLst>
        <pc:spChg chg="add mod">
          <ac:chgData name="이 도영" userId="7a4f25bd000ca71b" providerId="LiveId" clId="{638FB06C-AC1B-4092-B1C3-E197FF37B7D7}" dt="2022-06-11T15:57:43.566" v="1579"/>
          <ac:spMkLst>
            <pc:docMk/>
            <pc:sldMk cId="2160662450" sldId="298"/>
            <ac:spMk id="9" creationId="{7040F500-D2EA-9DBA-C911-FE406AC2B9F0}"/>
          </ac:spMkLst>
        </pc:spChg>
        <pc:spChg chg="mod">
          <ac:chgData name="이 도영" userId="7a4f25bd000ca71b" providerId="LiveId" clId="{638FB06C-AC1B-4092-B1C3-E197FF37B7D7}" dt="2022-06-11T16:20:57.663" v="1855" actId="20577"/>
          <ac:spMkLst>
            <pc:docMk/>
            <pc:sldMk cId="2160662450" sldId="298"/>
            <ac:spMk id="14" creationId="{14110BDA-2962-079A-1F0E-F6FDE9319601}"/>
          </ac:spMkLst>
        </pc:spChg>
        <pc:picChg chg="add mod">
          <ac:chgData name="이 도영" userId="7a4f25bd000ca71b" providerId="LiveId" clId="{638FB06C-AC1B-4092-B1C3-E197FF37B7D7}" dt="2022-06-11T15:57:34.602" v="1530" actId="1076"/>
          <ac:picMkLst>
            <pc:docMk/>
            <pc:sldMk cId="2160662450" sldId="298"/>
            <ac:picMk id="5" creationId="{218C4761-4D58-0275-18BB-DFB30DD31BB2}"/>
          </ac:picMkLst>
        </pc:picChg>
        <pc:picChg chg="del">
          <ac:chgData name="이 도영" userId="7a4f25bd000ca71b" providerId="LiveId" clId="{638FB06C-AC1B-4092-B1C3-E197FF37B7D7}" dt="2022-06-11T15:46:47.158" v="887" actId="478"/>
          <ac:picMkLst>
            <pc:docMk/>
            <pc:sldMk cId="2160662450" sldId="298"/>
            <ac:picMk id="6" creationId="{F4F1AA88-D22D-B18B-3482-CEA8D73E57F8}"/>
          </ac:picMkLst>
        </pc:picChg>
      </pc:sldChg>
      <pc:sldChg chg="addSp delSp modSp add mod">
        <pc:chgData name="이 도영" userId="7a4f25bd000ca71b" providerId="LiveId" clId="{638FB06C-AC1B-4092-B1C3-E197FF37B7D7}" dt="2022-06-11T16:46:43.308" v="2743" actId="14100"/>
        <pc:sldMkLst>
          <pc:docMk/>
          <pc:sldMk cId="988093407" sldId="299"/>
        </pc:sldMkLst>
        <pc:spChg chg="del">
          <ac:chgData name="이 도영" userId="7a4f25bd000ca71b" providerId="LiveId" clId="{638FB06C-AC1B-4092-B1C3-E197FF37B7D7}" dt="2022-06-11T16:16:03.032" v="1828" actId="478"/>
          <ac:spMkLst>
            <pc:docMk/>
            <pc:sldMk cId="988093407" sldId="299"/>
            <ac:spMk id="12" creationId="{3CE73CA2-C359-21FE-7540-84811F927F9B}"/>
          </ac:spMkLst>
        </pc:spChg>
        <pc:spChg chg="mod">
          <ac:chgData name="이 도영" userId="7a4f25bd000ca71b" providerId="LiveId" clId="{638FB06C-AC1B-4092-B1C3-E197FF37B7D7}" dt="2022-06-11T16:21:48.211" v="1904" actId="20577"/>
          <ac:spMkLst>
            <pc:docMk/>
            <pc:sldMk cId="988093407" sldId="299"/>
            <ac:spMk id="14" creationId="{14110BDA-2962-079A-1F0E-F6FDE9319601}"/>
          </ac:spMkLst>
        </pc:spChg>
        <pc:spChg chg="add mod">
          <ac:chgData name="이 도영" userId="7a4f25bd000ca71b" providerId="LiveId" clId="{638FB06C-AC1B-4092-B1C3-E197FF37B7D7}" dt="2022-06-11T16:29:51.751" v="2111" actId="1076"/>
          <ac:spMkLst>
            <pc:docMk/>
            <pc:sldMk cId="988093407" sldId="299"/>
            <ac:spMk id="21" creationId="{171912CD-5EA5-3FF1-39EE-1430F70F6A0E}"/>
          </ac:spMkLst>
        </pc:spChg>
        <pc:spChg chg="add mod">
          <ac:chgData name="이 도영" userId="7a4f25bd000ca71b" providerId="LiveId" clId="{638FB06C-AC1B-4092-B1C3-E197FF37B7D7}" dt="2022-06-11T16:29:45.710" v="2108" actId="1076"/>
          <ac:spMkLst>
            <pc:docMk/>
            <pc:sldMk cId="988093407" sldId="299"/>
            <ac:spMk id="22" creationId="{48EFAA95-A3F1-C171-233D-B283AA5EBC90}"/>
          </ac:spMkLst>
        </pc:spChg>
        <pc:spChg chg="add mod">
          <ac:chgData name="이 도영" userId="7a4f25bd000ca71b" providerId="LiveId" clId="{638FB06C-AC1B-4092-B1C3-E197FF37B7D7}" dt="2022-06-11T16:30:08.326" v="2116" actId="1076"/>
          <ac:spMkLst>
            <pc:docMk/>
            <pc:sldMk cId="988093407" sldId="299"/>
            <ac:spMk id="25" creationId="{0F2B3766-5CF6-93DB-83EC-7406EEE2241C}"/>
          </ac:spMkLst>
        </pc:spChg>
        <pc:spChg chg="add del mod">
          <ac:chgData name="이 도영" userId="7a4f25bd000ca71b" providerId="LiveId" clId="{638FB06C-AC1B-4092-B1C3-E197FF37B7D7}" dt="2022-06-11T16:28:30.440" v="2083"/>
          <ac:spMkLst>
            <pc:docMk/>
            <pc:sldMk cId="988093407" sldId="299"/>
            <ac:spMk id="28" creationId="{785405E2-FC00-39A9-0F5A-5DC986F955B4}"/>
          </ac:spMkLst>
        </pc:spChg>
        <pc:spChg chg="add mod">
          <ac:chgData name="이 도영" userId="7a4f25bd000ca71b" providerId="LiveId" clId="{638FB06C-AC1B-4092-B1C3-E197FF37B7D7}" dt="2022-06-11T16:29:56.413" v="2113" actId="1076"/>
          <ac:spMkLst>
            <pc:docMk/>
            <pc:sldMk cId="988093407" sldId="299"/>
            <ac:spMk id="29" creationId="{8093A961-1E6D-274B-0698-B96819234CAE}"/>
          </ac:spMkLst>
        </pc:spChg>
        <pc:spChg chg="add del mod">
          <ac:chgData name="이 도영" userId="7a4f25bd000ca71b" providerId="LiveId" clId="{638FB06C-AC1B-4092-B1C3-E197FF37B7D7}" dt="2022-06-11T16:28:42.647" v="2092" actId="478"/>
          <ac:spMkLst>
            <pc:docMk/>
            <pc:sldMk cId="988093407" sldId="299"/>
            <ac:spMk id="30" creationId="{794FBB08-A2A4-FC3C-F097-D8C1864B58FD}"/>
          </ac:spMkLst>
        </pc:spChg>
        <pc:spChg chg="add mod">
          <ac:chgData name="이 도영" userId="7a4f25bd000ca71b" providerId="LiveId" clId="{638FB06C-AC1B-4092-B1C3-E197FF37B7D7}" dt="2022-06-11T16:29:43.486" v="2107" actId="1076"/>
          <ac:spMkLst>
            <pc:docMk/>
            <pc:sldMk cId="988093407" sldId="299"/>
            <ac:spMk id="31" creationId="{126F3B03-801C-5A88-F7A8-62DDADB1A5B2}"/>
          </ac:spMkLst>
        </pc:spChg>
        <pc:spChg chg="add mod">
          <ac:chgData name="이 도영" userId="7a4f25bd000ca71b" providerId="LiveId" clId="{638FB06C-AC1B-4092-B1C3-E197FF37B7D7}" dt="2022-06-11T16:46:41.701" v="2742" actId="1076"/>
          <ac:spMkLst>
            <pc:docMk/>
            <pc:sldMk cId="988093407" sldId="299"/>
            <ac:spMk id="42" creationId="{56512DB0-97CF-C7DC-D82C-E53B0180A928}"/>
          </ac:spMkLst>
        </pc:spChg>
        <pc:picChg chg="del">
          <ac:chgData name="이 도영" userId="7a4f25bd000ca71b" providerId="LiveId" clId="{638FB06C-AC1B-4092-B1C3-E197FF37B7D7}" dt="2022-06-11T16:15:53.028" v="1822" actId="478"/>
          <ac:picMkLst>
            <pc:docMk/>
            <pc:sldMk cId="988093407" sldId="299"/>
            <ac:picMk id="5" creationId="{173A0CD2-AA2D-2075-CF1F-ED8A8C7AED20}"/>
          </ac:picMkLst>
        </pc:picChg>
        <pc:picChg chg="del">
          <ac:chgData name="이 도영" userId="7a4f25bd000ca71b" providerId="LiveId" clId="{638FB06C-AC1B-4092-B1C3-E197FF37B7D7}" dt="2022-06-11T16:15:53.028" v="1822" actId="478"/>
          <ac:picMkLst>
            <pc:docMk/>
            <pc:sldMk cId="988093407" sldId="299"/>
            <ac:picMk id="8" creationId="{9321397E-6D26-2E41-7B6B-0C10802BC155}"/>
          </ac:picMkLst>
        </pc:picChg>
        <pc:picChg chg="add mod">
          <ac:chgData name="이 도영" userId="7a4f25bd000ca71b" providerId="LiveId" clId="{638FB06C-AC1B-4092-B1C3-E197FF37B7D7}" dt="2022-06-11T16:29:49.288" v="2110" actId="1076"/>
          <ac:picMkLst>
            <pc:docMk/>
            <pc:sldMk cId="988093407" sldId="299"/>
            <ac:picMk id="9" creationId="{B063E02A-D8D3-9E64-E5BB-DD34F50B7C66}"/>
          </ac:picMkLst>
        </pc:picChg>
        <pc:cxnChg chg="add del">
          <ac:chgData name="이 도영" userId="7a4f25bd000ca71b" providerId="LiveId" clId="{638FB06C-AC1B-4092-B1C3-E197FF37B7D7}" dt="2022-06-11T16:24:08.235" v="1910" actId="11529"/>
          <ac:cxnSpMkLst>
            <pc:docMk/>
            <pc:sldMk cId="988093407" sldId="299"/>
            <ac:cxnSpMk id="6" creationId="{886D848A-0E96-A1E8-AE36-30C8DAC9C7A4}"/>
          </ac:cxnSpMkLst>
        </pc:cxnChg>
        <pc:cxnChg chg="add mod">
          <ac:chgData name="이 도영" userId="7a4f25bd000ca71b" providerId="LiveId" clId="{638FB06C-AC1B-4092-B1C3-E197FF37B7D7}" dt="2022-06-11T16:29:53.870" v="2112" actId="14100"/>
          <ac:cxnSpMkLst>
            <pc:docMk/>
            <pc:sldMk cId="988093407" sldId="299"/>
            <ac:cxnSpMk id="11" creationId="{DC1104DB-8B7A-3AF8-8FC6-7C101F33184D}"/>
          </ac:cxnSpMkLst>
        </pc:cxnChg>
        <pc:cxnChg chg="add mod">
          <ac:chgData name="이 도영" userId="7a4f25bd000ca71b" providerId="LiveId" clId="{638FB06C-AC1B-4092-B1C3-E197FF37B7D7}" dt="2022-06-11T16:29:58.199" v="2114" actId="14100"/>
          <ac:cxnSpMkLst>
            <pc:docMk/>
            <pc:sldMk cId="988093407" sldId="299"/>
            <ac:cxnSpMk id="16" creationId="{3C4E4CFA-5E7E-5142-DFB2-2883EF01455A}"/>
          </ac:cxnSpMkLst>
        </pc:cxnChg>
        <pc:cxnChg chg="add mod">
          <ac:chgData name="이 도영" userId="7a4f25bd000ca71b" providerId="LiveId" clId="{638FB06C-AC1B-4092-B1C3-E197FF37B7D7}" dt="2022-06-11T16:29:45.710" v="2108" actId="1076"/>
          <ac:cxnSpMkLst>
            <pc:docMk/>
            <pc:sldMk cId="988093407" sldId="299"/>
            <ac:cxnSpMk id="24" creationId="{D74EA8A3-33DA-0B88-44D1-D54478685961}"/>
          </ac:cxnSpMkLst>
        </pc:cxnChg>
        <pc:cxnChg chg="add mod">
          <ac:chgData name="이 도영" userId="7a4f25bd000ca71b" providerId="LiveId" clId="{638FB06C-AC1B-4092-B1C3-E197FF37B7D7}" dt="2022-06-11T16:30:11.118" v="2117" actId="14100"/>
          <ac:cxnSpMkLst>
            <pc:docMk/>
            <pc:sldMk cId="988093407" sldId="299"/>
            <ac:cxnSpMk id="27" creationId="{09801311-2F8B-87BC-5037-4ED6950D482C}"/>
          </ac:cxnSpMkLst>
        </pc:cxnChg>
        <pc:cxnChg chg="add mod">
          <ac:chgData name="이 도영" userId="7a4f25bd000ca71b" providerId="LiveId" clId="{638FB06C-AC1B-4092-B1C3-E197FF37B7D7}" dt="2022-06-11T16:30:13.782" v="2118" actId="14100"/>
          <ac:cxnSpMkLst>
            <pc:docMk/>
            <pc:sldMk cId="988093407" sldId="299"/>
            <ac:cxnSpMk id="33" creationId="{2ACBC6B7-F6E1-C8E5-9C93-DF9433B30AA9}"/>
          </ac:cxnSpMkLst>
        </pc:cxnChg>
        <pc:cxnChg chg="add mod">
          <ac:chgData name="이 도영" userId="7a4f25bd000ca71b" providerId="LiveId" clId="{638FB06C-AC1B-4092-B1C3-E197FF37B7D7}" dt="2022-06-11T16:46:43.308" v="2743" actId="14100"/>
          <ac:cxnSpMkLst>
            <pc:docMk/>
            <pc:sldMk cId="988093407" sldId="299"/>
            <ac:cxnSpMk id="41" creationId="{071FB266-D5E6-6F7D-85D4-299973E3FAFC}"/>
          </ac:cxnSpMkLst>
        </pc:cxnChg>
      </pc:sldChg>
      <pc:sldChg chg="delSp add del mod">
        <pc:chgData name="이 도영" userId="7a4f25bd000ca71b" providerId="LiveId" clId="{638FB06C-AC1B-4092-B1C3-E197FF37B7D7}" dt="2022-06-11T16:02:43.507" v="1818" actId="47"/>
        <pc:sldMkLst>
          <pc:docMk/>
          <pc:sldMk cId="2686920987" sldId="299"/>
        </pc:sldMkLst>
        <pc:picChg chg="del">
          <ac:chgData name="이 도영" userId="7a4f25bd000ca71b" providerId="LiveId" clId="{638FB06C-AC1B-4092-B1C3-E197FF37B7D7}" dt="2022-06-11T15:46:46.060" v="886" actId="478"/>
          <ac:picMkLst>
            <pc:docMk/>
            <pc:sldMk cId="2686920987" sldId="299"/>
            <ac:picMk id="6" creationId="{F4F1AA88-D22D-B18B-3482-CEA8D73E57F8}"/>
          </ac:picMkLst>
        </pc:picChg>
      </pc:sldChg>
      <pc:sldChg chg="delSp add">
        <pc:chgData name="이 도영" userId="7a4f25bd000ca71b" providerId="LiveId" clId="{638FB06C-AC1B-4092-B1C3-E197FF37B7D7}" dt="2022-06-11T16:32:17.645" v="2126" actId="478"/>
        <pc:sldMkLst>
          <pc:docMk/>
          <pc:sldMk cId="2185748952" sldId="300"/>
        </pc:sldMkLst>
        <pc:picChg chg="del">
          <ac:chgData name="이 도영" userId="7a4f25bd000ca71b" providerId="LiveId" clId="{638FB06C-AC1B-4092-B1C3-E197FF37B7D7}" dt="2022-06-11T16:32:17.645" v="2126" actId="478"/>
          <ac:picMkLst>
            <pc:docMk/>
            <pc:sldMk cId="2185748952" sldId="300"/>
            <ac:picMk id="1026" creationId="{EEB5F914-EFC1-6D51-F7DF-5A26458645D2}"/>
          </ac:picMkLst>
        </pc:picChg>
      </pc:sldChg>
      <pc:sldChg chg="delSp add del mod">
        <pc:chgData name="이 도영" userId="7a4f25bd000ca71b" providerId="LiveId" clId="{638FB06C-AC1B-4092-B1C3-E197FF37B7D7}" dt="2022-06-11T16:02:48.050" v="1819" actId="47"/>
        <pc:sldMkLst>
          <pc:docMk/>
          <pc:sldMk cId="3475624423" sldId="300"/>
        </pc:sldMkLst>
        <pc:picChg chg="del">
          <ac:chgData name="이 도영" userId="7a4f25bd000ca71b" providerId="LiveId" clId="{638FB06C-AC1B-4092-B1C3-E197FF37B7D7}" dt="2022-06-11T15:46:44.516" v="885" actId="478"/>
          <ac:picMkLst>
            <pc:docMk/>
            <pc:sldMk cId="3475624423" sldId="300"/>
            <ac:picMk id="6" creationId="{F4F1AA88-D22D-B18B-3482-CEA8D73E57F8}"/>
          </ac:picMkLst>
        </pc:picChg>
      </pc:sldChg>
      <pc:sldChg chg="addSp delSp modSp add mod">
        <pc:chgData name="이 도영" userId="7a4f25bd000ca71b" providerId="LiveId" clId="{638FB06C-AC1B-4092-B1C3-E197FF37B7D7}" dt="2022-06-11T16:36:24.910" v="2523"/>
        <pc:sldMkLst>
          <pc:docMk/>
          <pc:sldMk cId="71096104" sldId="301"/>
        </pc:sldMkLst>
        <pc:spChg chg="mod">
          <ac:chgData name="이 도영" userId="7a4f25bd000ca71b" providerId="LiveId" clId="{638FB06C-AC1B-4092-B1C3-E197FF37B7D7}" dt="2022-06-11T16:36:24.910" v="2523"/>
          <ac:spMkLst>
            <pc:docMk/>
            <pc:sldMk cId="71096104" sldId="301"/>
            <ac:spMk id="12" creationId="{3CE73CA2-C359-21FE-7540-84811F927F9B}"/>
          </ac:spMkLst>
        </pc:spChg>
        <pc:picChg chg="del">
          <ac:chgData name="이 도영" userId="7a4f25bd000ca71b" providerId="LiveId" clId="{638FB06C-AC1B-4092-B1C3-E197FF37B7D7}" dt="2022-06-11T16:36:04.516" v="2499" actId="478"/>
          <ac:picMkLst>
            <pc:docMk/>
            <pc:sldMk cId="71096104" sldId="301"/>
            <ac:picMk id="5" creationId="{173A0CD2-AA2D-2075-CF1F-ED8A8C7AED20}"/>
          </ac:picMkLst>
        </pc:picChg>
        <pc:picChg chg="add mod">
          <ac:chgData name="이 도영" userId="7a4f25bd000ca71b" providerId="LiveId" clId="{638FB06C-AC1B-4092-B1C3-E197FF37B7D7}" dt="2022-06-11T16:36:07.518" v="2502" actId="1076"/>
          <ac:picMkLst>
            <pc:docMk/>
            <pc:sldMk cId="71096104" sldId="301"/>
            <ac:picMk id="6" creationId="{27CC979D-6C8E-6AD2-DF59-891F1FD80EAF}"/>
          </ac:picMkLst>
        </pc:picChg>
        <pc:picChg chg="del">
          <ac:chgData name="이 도영" userId="7a4f25bd000ca71b" providerId="LiveId" clId="{638FB06C-AC1B-4092-B1C3-E197FF37B7D7}" dt="2022-06-11T16:36:04.893" v="2500" actId="478"/>
          <ac:picMkLst>
            <pc:docMk/>
            <pc:sldMk cId="71096104" sldId="301"/>
            <ac:picMk id="8" creationId="{9321397E-6D26-2E41-7B6B-0C10802BC155}"/>
          </ac:picMkLst>
        </pc:picChg>
      </pc:sldChg>
      <pc:sldChg chg="addSp delSp modSp add mod">
        <pc:chgData name="이 도영" userId="7a4f25bd000ca71b" providerId="LiveId" clId="{638FB06C-AC1B-4092-B1C3-E197FF37B7D7}" dt="2022-06-11T16:41:03.250" v="2710" actId="20577"/>
        <pc:sldMkLst>
          <pc:docMk/>
          <pc:sldMk cId="4238095833" sldId="302"/>
        </pc:sldMkLst>
        <pc:spChg chg="mod">
          <ac:chgData name="이 도영" userId="7a4f25bd000ca71b" providerId="LiveId" clId="{638FB06C-AC1B-4092-B1C3-E197FF37B7D7}" dt="2022-06-11T16:41:03.250" v="2710" actId="20577"/>
          <ac:spMkLst>
            <pc:docMk/>
            <pc:sldMk cId="4238095833" sldId="302"/>
            <ac:spMk id="12" creationId="{3CE73CA2-C359-21FE-7540-84811F927F9B}"/>
          </ac:spMkLst>
        </pc:spChg>
        <pc:spChg chg="add del">
          <ac:chgData name="이 도영" userId="7a4f25bd000ca71b" providerId="LiveId" clId="{638FB06C-AC1B-4092-B1C3-E197FF37B7D7}" dt="2022-06-11T16:39:35.391" v="2564" actId="478"/>
          <ac:spMkLst>
            <pc:docMk/>
            <pc:sldMk cId="4238095833" sldId="302"/>
            <ac:spMk id="21" creationId="{455FCF29-D84C-DCD0-1018-F382C4923EEC}"/>
          </ac:spMkLst>
        </pc:spChg>
        <pc:spChg chg="add del mod">
          <ac:chgData name="이 도영" userId="7a4f25bd000ca71b" providerId="LiveId" clId="{638FB06C-AC1B-4092-B1C3-E197FF37B7D7}" dt="2022-06-11T16:40:38.169" v="2622" actId="478"/>
          <ac:spMkLst>
            <pc:docMk/>
            <pc:sldMk cId="4238095833" sldId="302"/>
            <ac:spMk id="26" creationId="{501FBCFC-969B-F012-E4E4-4E9457BBD7F1}"/>
          </ac:spMkLst>
        </pc:spChg>
        <pc:spChg chg="add mod">
          <ac:chgData name="이 도영" userId="7a4f25bd000ca71b" providerId="LiveId" clId="{638FB06C-AC1B-4092-B1C3-E197FF37B7D7}" dt="2022-06-11T16:40:31.839" v="2619"/>
          <ac:spMkLst>
            <pc:docMk/>
            <pc:sldMk cId="4238095833" sldId="302"/>
            <ac:spMk id="28" creationId="{3881D164-2B5C-0C7D-B2F7-B00EF98C54C5}"/>
          </ac:spMkLst>
        </pc:spChg>
        <pc:spChg chg="add mod">
          <ac:chgData name="이 도영" userId="7a4f25bd000ca71b" providerId="LiveId" clId="{638FB06C-AC1B-4092-B1C3-E197FF37B7D7}" dt="2022-06-11T16:40:41.661" v="2623" actId="1076"/>
          <ac:spMkLst>
            <pc:docMk/>
            <pc:sldMk cId="4238095833" sldId="302"/>
            <ac:spMk id="29" creationId="{9AEE4EF6-AEBE-6858-1E02-1CE79816D480}"/>
          </ac:spMkLst>
        </pc:spChg>
        <pc:picChg chg="add mod">
          <ac:chgData name="이 도영" userId="7a4f25bd000ca71b" providerId="LiveId" clId="{638FB06C-AC1B-4092-B1C3-E197FF37B7D7}" dt="2022-06-11T16:38:40.685" v="2540" actId="1076"/>
          <ac:picMkLst>
            <pc:docMk/>
            <pc:sldMk cId="4238095833" sldId="302"/>
            <ac:picMk id="5" creationId="{B20C1A4D-0ECA-5F59-68C8-D1B9101A9E6D}"/>
          </ac:picMkLst>
        </pc:picChg>
        <pc:picChg chg="del">
          <ac:chgData name="이 도영" userId="7a4f25bd000ca71b" providerId="LiveId" clId="{638FB06C-AC1B-4092-B1C3-E197FF37B7D7}" dt="2022-06-11T16:37:51.795" v="2525" actId="478"/>
          <ac:picMkLst>
            <pc:docMk/>
            <pc:sldMk cId="4238095833" sldId="302"/>
            <ac:picMk id="6" creationId="{27CC979D-6C8E-6AD2-DF59-891F1FD80EAF}"/>
          </ac:picMkLst>
        </pc:picChg>
        <pc:picChg chg="add mod">
          <ac:chgData name="이 도영" userId="7a4f25bd000ca71b" providerId="LiveId" clId="{638FB06C-AC1B-4092-B1C3-E197FF37B7D7}" dt="2022-06-11T16:38:54.252" v="2551" actId="1076"/>
          <ac:picMkLst>
            <pc:docMk/>
            <pc:sldMk cId="4238095833" sldId="302"/>
            <ac:picMk id="9" creationId="{A5D5528F-0F81-148E-F192-C23519281616}"/>
          </ac:picMkLst>
        </pc:picChg>
        <pc:picChg chg="add mod">
          <ac:chgData name="이 도영" userId="7a4f25bd000ca71b" providerId="LiveId" clId="{638FB06C-AC1B-4092-B1C3-E197FF37B7D7}" dt="2022-06-11T16:38:53.222" v="2550" actId="1076"/>
          <ac:picMkLst>
            <pc:docMk/>
            <pc:sldMk cId="4238095833" sldId="302"/>
            <ac:picMk id="11" creationId="{7267ACD1-CC9F-04CF-6E1C-9E70B5B834A2}"/>
          </ac:picMkLst>
        </pc:picChg>
        <pc:cxnChg chg="add mod">
          <ac:chgData name="이 도영" userId="7a4f25bd000ca71b" providerId="LiveId" clId="{638FB06C-AC1B-4092-B1C3-E197FF37B7D7}" dt="2022-06-11T16:39:26.173" v="2562" actId="14100"/>
          <ac:cxnSpMkLst>
            <pc:docMk/>
            <pc:sldMk cId="4238095833" sldId="302"/>
            <ac:cxnSpMk id="15" creationId="{FE428CC9-7356-774F-FBEC-F032603CE40A}"/>
          </ac:cxnSpMkLst>
        </pc:cxnChg>
        <pc:cxnChg chg="add mod">
          <ac:chgData name="이 도영" userId="7a4f25bd000ca71b" providerId="LiveId" clId="{638FB06C-AC1B-4092-B1C3-E197FF37B7D7}" dt="2022-06-11T16:39:21.976" v="2561" actId="1038"/>
          <ac:cxnSpMkLst>
            <pc:docMk/>
            <pc:sldMk cId="4238095833" sldId="302"/>
            <ac:cxnSpMk id="19" creationId="{FE111516-8D01-6A78-30B0-E3437FC65764}"/>
          </ac:cxnSpMkLst>
        </pc:cxnChg>
        <pc:cxnChg chg="add mod">
          <ac:chgData name="이 도영" userId="7a4f25bd000ca71b" providerId="LiveId" clId="{638FB06C-AC1B-4092-B1C3-E197FF37B7D7}" dt="2022-06-11T16:39:45.851" v="2566" actId="13822"/>
          <ac:cxnSpMkLst>
            <pc:docMk/>
            <pc:sldMk cId="4238095833" sldId="302"/>
            <ac:cxnSpMk id="23" creationId="{D640B5FD-B37E-AD22-0E39-2028437E547E}"/>
          </ac:cxnSpMkLst>
        </pc:cxnChg>
        <pc:cxnChg chg="add mod">
          <ac:chgData name="이 도영" userId="7a4f25bd000ca71b" providerId="LiveId" clId="{638FB06C-AC1B-4092-B1C3-E197FF37B7D7}" dt="2022-06-11T16:40:18.198" v="2589" actId="14100"/>
          <ac:cxnSpMkLst>
            <pc:docMk/>
            <pc:sldMk cId="4238095833" sldId="302"/>
            <ac:cxnSpMk id="25" creationId="{C44C60E6-452D-BD58-7CD7-C70EAD429A8E}"/>
          </ac:cxnSpMkLst>
        </pc:cxnChg>
      </pc:sldChg>
    </pc:docChg>
  </pc:docChgLst>
  <pc:docChgLst>
    <pc:chgData name="이 도영" userId="7a4f25bd000ca71b" providerId="LiveId" clId="{658CDA45-96DE-4541-AE2C-968AD26882A8}"/>
    <pc:docChg chg="undo custSel addSld delSld modSld">
      <pc:chgData name="이 도영" userId="7a4f25bd000ca71b" providerId="LiveId" clId="{658CDA45-96DE-4541-AE2C-968AD26882A8}" dt="2022-09-22T07:27:55.183" v="1247"/>
      <pc:docMkLst>
        <pc:docMk/>
      </pc:docMkLst>
      <pc:sldChg chg="addSp delSp modSp mod">
        <pc:chgData name="이 도영" userId="7a4f25bd000ca71b" providerId="LiveId" clId="{658CDA45-96DE-4541-AE2C-968AD26882A8}" dt="2022-09-22T07:27:03.063" v="1221" actId="1076"/>
        <pc:sldMkLst>
          <pc:docMk/>
          <pc:sldMk cId="3084947912" sldId="256"/>
        </pc:sldMkLst>
        <pc:spChg chg="mod">
          <ac:chgData name="이 도영" userId="7a4f25bd000ca71b" providerId="LiveId" clId="{658CDA45-96DE-4541-AE2C-968AD26882A8}" dt="2022-09-22T07:21:36.476" v="1132"/>
          <ac:spMkLst>
            <pc:docMk/>
            <pc:sldMk cId="3084947912" sldId="256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21:40.827" v="1156"/>
          <ac:spMkLst>
            <pc:docMk/>
            <pc:sldMk cId="3084947912" sldId="256"/>
            <ac:spMk id="3" creationId="{A71DACDE-2105-9895-8E7D-4788FB034625}"/>
          </ac:spMkLst>
        </pc:spChg>
        <pc:spChg chg="add mod">
          <ac:chgData name="이 도영" userId="7a4f25bd000ca71b" providerId="LiveId" clId="{658CDA45-96DE-4541-AE2C-968AD26882A8}" dt="2022-09-22T06:57:24.132" v="43" actId="1582"/>
          <ac:spMkLst>
            <pc:docMk/>
            <pc:sldMk cId="3084947912" sldId="256"/>
            <ac:spMk id="4" creationId="{327702FF-9D8C-CAF6-DB31-CF2D138A1834}"/>
          </ac:spMkLst>
        </pc:spChg>
        <pc:graphicFrameChg chg="del">
          <ac:chgData name="이 도영" userId="7a4f25bd000ca71b" providerId="LiveId" clId="{658CDA45-96DE-4541-AE2C-968AD26882A8}" dt="2022-09-22T06:56:31.529" v="0" actId="478"/>
          <ac:graphicFrameMkLst>
            <pc:docMk/>
            <pc:sldMk cId="3084947912" sldId="256"/>
            <ac:graphicFrameMk id="6" creationId="{E6A055F0-6F15-4F13-B483-B90D6FFA1AC4}"/>
          </ac:graphicFrameMkLst>
        </pc:graphicFrameChg>
        <pc:picChg chg="add mod">
          <ac:chgData name="이 도영" userId="7a4f25bd000ca71b" providerId="LiveId" clId="{658CDA45-96DE-4541-AE2C-968AD26882A8}" dt="2022-09-22T07:27:03.063" v="1221" actId="1076"/>
          <ac:picMkLst>
            <pc:docMk/>
            <pc:sldMk cId="3084947912" sldId="256"/>
            <ac:picMk id="5" creationId="{5AF2E4EB-EB1F-3288-BB80-314CF7A3A82D}"/>
          </ac:picMkLst>
        </pc:picChg>
      </pc:sldChg>
      <pc:sldChg chg="modSp mod">
        <pc:chgData name="이 도영" userId="7a4f25bd000ca71b" providerId="LiveId" clId="{658CDA45-96DE-4541-AE2C-968AD26882A8}" dt="2022-09-22T07:21:47.068" v="1166"/>
        <pc:sldMkLst>
          <pc:docMk/>
          <pc:sldMk cId="515597042" sldId="257"/>
        </pc:sldMkLst>
        <pc:spChg chg="mod">
          <ac:chgData name="이 도영" userId="7a4f25bd000ca71b" providerId="LiveId" clId="{658CDA45-96DE-4541-AE2C-968AD26882A8}" dt="2022-09-22T07:21:47.068" v="1166"/>
          <ac:spMkLst>
            <pc:docMk/>
            <pc:sldMk cId="515597042" sldId="257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04:49.489" v="135" actId="20577"/>
          <ac:spMkLst>
            <pc:docMk/>
            <pc:sldMk cId="515597042" sldId="257"/>
            <ac:spMk id="8" creationId="{5FD46315-36DB-0051-AB81-A2AF82784508}"/>
          </ac:spMkLst>
        </pc:spChg>
        <pc:spChg chg="mod">
          <ac:chgData name="이 도영" userId="7a4f25bd000ca71b" providerId="LiveId" clId="{658CDA45-96DE-4541-AE2C-968AD26882A8}" dt="2022-09-22T06:57:44.068" v="54" actId="6549"/>
          <ac:spMkLst>
            <pc:docMk/>
            <pc:sldMk cId="515597042" sldId="257"/>
            <ac:spMk id="9" creationId="{B43889B4-1CF5-3511-A89E-44C13B249378}"/>
          </ac:spMkLst>
        </pc:spChg>
        <pc:spChg chg="mod">
          <ac:chgData name="이 도영" userId="7a4f25bd000ca71b" providerId="LiveId" clId="{658CDA45-96DE-4541-AE2C-968AD26882A8}" dt="2022-09-22T06:57:42.128" v="53" actId="6549"/>
          <ac:spMkLst>
            <pc:docMk/>
            <pc:sldMk cId="515597042" sldId="257"/>
            <ac:spMk id="10" creationId="{D4649419-11EE-2C1A-7C8B-F87654B8D308}"/>
          </ac:spMkLst>
        </pc:spChg>
        <pc:spChg chg="mod">
          <ac:chgData name="이 도영" userId="7a4f25bd000ca71b" providerId="LiveId" clId="{658CDA45-96DE-4541-AE2C-968AD26882A8}" dt="2022-09-22T06:57:45.279" v="55" actId="6549"/>
          <ac:spMkLst>
            <pc:docMk/>
            <pc:sldMk cId="515597042" sldId="257"/>
            <ac:spMk id="11" creationId="{D70E8B64-F141-8A97-F7DE-B6C0A6C46973}"/>
          </ac:spMkLst>
        </pc:spChg>
      </pc:sldChg>
      <pc:sldChg chg="modSp mod">
        <pc:chgData name="이 도영" userId="7a4f25bd000ca71b" providerId="LiveId" clId="{658CDA45-96DE-4541-AE2C-968AD26882A8}" dt="2022-09-22T06:57:35.289" v="51"/>
        <pc:sldMkLst>
          <pc:docMk/>
          <pc:sldMk cId="2613963088" sldId="258"/>
        </pc:sldMkLst>
        <pc:spChg chg="mod">
          <ac:chgData name="이 도영" userId="7a4f25bd000ca71b" providerId="LiveId" clId="{658CDA45-96DE-4541-AE2C-968AD26882A8}" dt="2022-09-22T06:57:35.289" v="51"/>
          <ac:spMkLst>
            <pc:docMk/>
            <pc:sldMk cId="2613963088" sldId="258"/>
            <ac:spMk id="2" creationId="{40B35C57-1AFC-32B0-E5C1-915BC5CA35AC}"/>
          </ac:spMkLst>
        </pc:spChg>
        <pc:graphicFrameChg chg="modGraphic">
          <ac:chgData name="이 도영" userId="7a4f25bd000ca71b" providerId="LiveId" clId="{658CDA45-96DE-4541-AE2C-968AD26882A8}" dt="2022-09-22T06:57:30.878" v="44" actId="6549"/>
          <ac:graphicFrameMkLst>
            <pc:docMk/>
            <pc:sldMk cId="2613963088" sldId="258"/>
            <ac:graphicFrameMk id="5" creationId="{0CD30051-0A34-D1BB-CFB1-3EC7DF0CEF43}"/>
          </ac:graphicFrameMkLst>
        </pc:graphicFrameChg>
      </pc:sldChg>
      <pc:sldChg chg="addSp delSp modSp mod">
        <pc:chgData name="이 도영" userId="7a4f25bd000ca71b" providerId="LiveId" clId="{658CDA45-96DE-4541-AE2C-968AD26882A8}" dt="2022-09-22T07:27:50.370" v="1237"/>
        <pc:sldMkLst>
          <pc:docMk/>
          <pc:sldMk cId="1006089709" sldId="259"/>
        </pc:sldMkLst>
        <pc:spChg chg="mod">
          <ac:chgData name="이 도영" userId="7a4f25bd000ca71b" providerId="LiveId" clId="{658CDA45-96DE-4541-AE2C-968AD26882A8}" dt="2022-09-22T07:27:50.370" v="1237"/>
          <ac:spMkLst>
            <pc:docMk/>
            <pc:sldMk cId="1006089709" sldId="259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04:45.868" v="127" actId="20577"/>
          <ac:spMkLst>
            <pc:docMk/>
            <pc:sldMk cId="1006089709" sldId="259"/>
            <ac:spMk id="14" creationId="{14110BDA-2962-079A-1F0E-F6FDE9319601}"/>
          </ac:spMkLst>
        </pc:spChg>
        <pc:picChg chg="add del mod">
          <ac:chgData name="이 도영" userId="7a4f25bd000ca71b" providerId="LiveId" clId="{658CDA45-96DE-4541-AE2C-968AD26882A8}" dt="2022-09-22T07:27:42.292" v="1227" actId="478"/>
          <ac:picMkLst>
            <pc:docMk/>
            <pc:sldMk cId="1006089709" sldId="259"/>
            <ac:picMk id="5" creationId="{FF6C314F-BEC8-F87B-1145-5A8639ED9AD8}"/>
          </ac:picMkLst>
        </pc:picChg>
      </pc:sldChg>
      <pc:sldChg chg="modSp mod">
        <pc:chgData name="이 도영" userId="7a4f25bd000ca71b" providerId="LiveId" clId="{658CDA45-96DE-4541-AE2C-968AD26882A8}" dt="2022-09-22T07:27:55.183" v="1247"/>
        <pc:sldMkLst>
          <pc:docMk/>
          <pc:sldMk cId="1602345755" sldId="262"/>
        </pc:sldMkLst>
        <pc:spChg chg="mod">
          <ac:chgData name="이 도영" userId="7a4f25bd000ca71b" providerId="LiveId" clId="{658CDA45-96DE-4541-AE2C-968AD26882A8}" dt="2022-09-22T07:27:55.183" v="1247"/>
          <ac:spMkLst>
            <pc:docMk/>
            <pc:sldMk cId="1602345755" sldId="262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06:39.369" v="197"/>
          <ac:spMkLst>
            <pc:docMk/>
            <pc:sldMk cId="1602345755" sldId="262"/>
            <ac:spMk id="14" creationId="{14110BDA-2962-079A-1F0E-F6FDE9319601}"/>
          </ac:spMkLst>
        </pc:spChg>
      </pc:sldChg>
      <pc:sldChg chg="modSp mod">
        <pc:chgData name="이 도영" userId="7a4f25bd000ca71b" providerId="LiveId" clId="{658CDA45-96DE-4541-AE2C-968AD26882A8}" dt="2022-09-22T07:06:42.221" v="203"/>
        <pc:sldMkLst>
          <pc:docMk/>
          <pc:sldMk cId="2982230839" sldId="263"/>
        </pc:sldMkLst>
        <pc:spChg chg="mod">
          <ac:chgData name="이 도영" userId="7a4f25bd000ca71b" providerId="LiveId" clId="{658CDA45-96DE-4541-AE2C-968AD26882A8}" dt="2022-09-22T07:06:42.221" v="203"/>
          <ac:spMkLst>
            <pc:docMk/>
            <pc:sldMk cId="2982230839" sldId="263"/>
            <ac:spMk id="14" creationId="{14110BDA-2962-079A-1F0E-F6FDE9319601}"/>
          </ac:spMkLst>
        </pc:spChg>
      </pc:sldChg>
      <pc:sldChg chg="addSp delSp modSp mod">
        <pc:chgData name="이 도영" userId="7a4f25bd000ca71b" providerId="LiveId" clId="{658CDA45-96DE-4541-AE2C-968AD26882A8}" dt="2022-09-22T07:21:54.873" v="1194"/>
        <pc:sldMkLst>
          <pc:docMk/>
          <pc:sldMk cId="456885267" sldId="264"/>
        </pc:sldMkLst>
        <pc:spChg chg="mod">
          <ac:chgData name="이 도영" userId="7a4f25bd000ca71b" providerId="LiveId" clId="{658CDA45-96DE-4541-AE2C-968AD26882A8}" dt="2022-09-22T07:21:52.571" v="1182"/>
          <ac:spMkLst>
            <pc:docMk/>
            <pc:sldMk cId="456885267" sldId="264"/>
            <ac:spMk id="2" creationId="{40B35C57-1AFC-32B0-E5C1-915BC5CA35AC}"/>
          </ac:spMkLst>
        </pc:spChg>
        <pc:spChg chg="add del mod">
          <ac:chgData name="이 도영" userId="7a4f25bd000ca71b" providerId="LiveId" clId="{658CDA45-96DE-4541-AE2C-968AD26882A8}" dt="2022-09-22T07:10:47.118" v="233" actId="478"/>
          <ac:spMkLst>
            <pc:docMk/>
            <pc:sldMk cId="456885267" sldId="264"/>
            <ac:spMk id="3" creationId="{4EADE1D0-8BFB-E61E-261A-3C6F94075D77}"/>
          </ac:spMkLst>
        </pc:spChg>
        <pc:spChg chg="del">
          <ac:chgData name="이 도영" userId="7a4f25bd000ca71b" providerId="LiveId" clId="{658CDA45-96DE-4541-AE2C-968AD26882A8}" dt="2022-09-22T07:05:00.600" v="140" actId="478"/>
          <ac:spMkLst>
            <pc:docMk/>
            <pc:sldMk cId="456885267" sldId="264"/>
            <ac:spMk id="5" creationId="{57FBCBDC-8FCC-208A-EDBB-600F11A04959}"/>
          </ac:spMkLst>
        </pc:spChg>
        <pc:spChg chg="del mod">
          <ac:chgData name="이 도영" userId="7a4f25bd000ca71b" providerId="LiveId" clId="{658CDA45-96DE-4541-AE2C-968AD26882A8}" dt="2022-09-22T07:05:00.600" v="140" actId="478"/>
          <ac:spMkLst>
            <pc:docMk/>
            <pc:sldMk cId="456885267" sldId="264"/>
            <ac:spMk id="8" creationId="{AE9F4338-3BC0-2CD8-3338-ED25E6FB571E}"/>
          </ac:spMkLst>
        </pc:spChg>
        <pc:spChg chg="del">
          <ac:chgData name="이 도영" userId="7a4f25bd000ca71b" providerId="LiveId" clId="{658CDA45-96DE-4541-AE2C-968AD26882A8}" dt="2022-09-22T07:05:00.600" v="140" actId="478"/>
          <ac:spMkLst>
            <pc:docMk/>
            <pc:sldMk cId="456885267" sldId="264"/>
            <ac:spMk id="9" creationId="{341B916C-D2A9-38BD-8283-5699C4642AAB}"/>
          </ac:spMkLst>
        </pc:spChg>
        <pc:spChg chg="add mod">
          <ac:chgData name="이 도영" userId="7a4f25bd000ca71b" providerId="LiveId" clId="{658CDA45-96DE-4541-AE2C-968AD26882A8}" dt="2022-09-22T07:21:54.873" v="1194"/>
          <ac:spMkLst>
            <pc:docMk/>
            <pc:sldMk cId="456885267" sldId="264"/>
            <ac:spMk id="10" creationId="{ECC00E42-E510-57AB-A5B7-95B43A0149F8}"/>
          </ac:spMkLst>
        </pc:spChg>
        <pc:spChg chg="del">
          <ac:chgData name="이 도영" userId="7a4f25bd000ca71b" providerId="LiveId" clId="{658CDA45-96DE-4541-AE2C-968AD26882A8}" dt="2022-09-22T07:05:00.600" v="140" actId="478"/>
          <ac:spMkLst>
            <pc:docMk/>
            <pc:sldMk cId="456885267" sldId="264"/>
            <ac:spMk id="11" creationId="{DAF031FA-ADF7-6DCB-9F57-F5209E5304F2}"/>
          </ac:spMkLst>
        </pc:spChg>
        <pc:spChg chg="del">
          <ac:chgData name="이 도영" userId="7a4f25bd000ca71b" providerId="LiveId" clId="{658CDA45-96DE-4541-AE2C-968AD26882A8}" dt="2022-09-22T07:05:00.600" v="140" actId="478"/>
          <ac:spMkLst>
            <pc:docMk/>
            <pc:sldMk cId="456885267" sldId="264"/>
            <ac:spMk id="12" creationId="{1D00645F-3BA5-1BAA-FB94-A665B1AE5735}"/>
          </ac:spMkLst>
        </pc:spChg>
        <pc:spChg chg="mod">
          <ac:chgData name="이 도영" userId="7a4f25bd000ca71b" providerId="LiveId" clId="{658CDA45-96DE-4541-AE2C-968AD26882A8}" dt="2022-09-22T07:12:54.225" v="609" actId="1076"/>
          <ac:spMkLst>
            <pc:docMk/>
            <pc:sldMk cId="456885267" sldId="264"/>
            <ac:spMk id="14" creationId="{14110BDA-2962-079A-1F0E-F6FDE9319601}"/>
          </ac:spMkLst>
        </pc:spChg>
        <pc:spChg chg="del">
          <ac:chgData name="이 도영" userId="7a4f25bd000ca71b" providerId="LiveId" clId="{658CDA45-96DE-4541-AE2C-968AD26882A8}" dt="2022-09-22T07:05:00.600" v="140" actId="478"/>
          <ac:spMkLst>
            <pc:docMk/>
            <pc:sldMk cId="456885267" sldId="264"/>
            <ac:spMk id="19" creationId="{237CD4FC-9BC4-A3B4-2167-3F369F0D0D65}"/>
          </ac:spMkLst>
        </pc:spChg>
        <pc:picChg chg="del mod">
          <ac:chgData name="이 도영" userId="7a4f25bd000ca71b" providerId="LiveId" clId="{658CDA45-96DE-4541-AE2C-968AD26882A8}" dt="2022-09-22T07:05:00.600" v="140" actId="478"/>
          <ac:picMkLst>
            <pc:docMk/>
            <pc:sldMk cId="456885267" sldId="264"/>
            <ac:picMk id="6" creationId="{F9EF86C9-A1B6-5075-96DF-E12E31A81014}"/>
          </ac:picMkLst>
        </pc:picChg>
        <pc:picChg chg="del">
          <ac:chgData name="이 도영" userId="7a4f25bd000ca71b" providerId="LiveId" clId="{658CDA45-96DE-4541-AE2C-968AD26882A8}" dt="2022-09-22T07:05:00.600" v="140" actId="478"/>
          <ac:picMkLst>
            <pc:docMk/>
            <pc:sldMk cId="456885267" sldId="264"/>
            <ac:picMk id="13" creationId="{2DC906A4-6175-9BB4-3557-8DAF52C61829}"/>
          </ac:picMkLst>
        </pc:picChg>
        <pc:picChg chg="del">
          <ac:chgData name="이 도영" userId="7a4f25bd000ca71b" providerId="LiveId" clId="{658CDA45-96DE-4541-AE2C-968AD26882A8}" dt="2022-09-22T07:05:00.600" v="140" actId="478"/>
          <ac:picMkLst>
            <pc:docMk/>
            <pc:sldMk cId="456885267" sldId="264"/>
            <ac:picMk id="16" creationId="{E77049C3-C99E-4BD1-07EE-30347CB08281}"/>
          </ac:picMkLst>
        </pc:picChg>
        <pc:picChg chg="del">
          <ac:chgData name="이 도영" userId="7a4f25bd000ca71b" providerId="LiveId" clId="{658CDA45-96DE-4541-AE2C-968AD26882A8}" dt="2022-09-22T07:05:00.600" v="140" actId="478"/>
          <ac:picMkLst>
            <pc:docMk/>
            <pc:sldMk cId="456885267" sldId="264"/>
            <ac:picMk id="18" creationId="{754BEB1E-65ED-5BA4-B751-2CD61B4EAD03}"/>
          </ac:picMkLst>
        </pc:picChg>
        <pc:picChg chg="del">
          <ac:chgData name="이 도영" userId="7a4f25bd000ca71b" providerId="LiveId" clId="{658CDA45-96DE-4541-AE2C-968AD26882A8}" dt="2022-09-22T07:05:00.600" v="140" actId="478"/>
          <ac:picMkLst>
            <pc:docMk/>
            <pc:sldMk cId="456885267" sldId="264"/>
            <ac:picMk id="21" creationId="{5F31492A-0F36-184D-396F-E46FA7202D01}"/>
          </ac:picMkLst>
        </pc:picChg>
        <pc:picChg chg="add del mod">
          <ac:chgData name="이 도영" userId="7a4f25bd000ca71b" providerId="LiveId" clId="{658CDA45-96DE-4541-AE2C-968AD26882A8}" dt="2022-09-22T07:09:24.787" v="213" actId="478"/>
          <ac:picMkLst>
            <pc:docMk/>
            <pc:sldMk cId="456885267" sldId="264"/>
            <ac:picMk id="1026" creationId="{2D1AE1AB-56DA-207B-8260-E9A286A7FA66}"/>
          </ac:picMkLst>
        </pc:picChg>
        <pc:picChg chg="add mod">
          <ac:chgData name="이 도영" userId="7a4f25bd000ca71b" providerId="LiveId" clId="{658CDA45-96DE-4541-AE2C-968AD26882A8}" dt="2022-09-22T07:13:07.851" v="611" actId="1076"/>
          <ac:picMkLst>
            <pc:docMk/>
            <pc:sldMk cId="456885267" sldId="264"/>
            <ac:picMk id="1028" creationId="{416AB373-224C-CCCF-DC01-12154B397A01}"/>
          </ac:picMkLst>
        </pc:picChg>
        <pc:picChg chg="add mod">
          <ac:chgData name="이 도영" userId="7a4f25bd000ca71b" providerId="LiveId" clId="{658CDA45-96DE-4541-AE2C-968AD26882A8}" dt="2022-09-22T07:13:07.851" v="611" actId="1076"/>
          <ac:picMkLst>
            <pc:docMk/>
            <pc:sldMk cId="456885267" sldId="264"/>
            <ac:picMk id="1030" creationId="{EFB02A14-CF32-55C8-6FDE-EABC12EC5256}"/>
          </ac:picMkLst>
        </pc:picChg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1654494139" sldId="265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1191452922" sldId="266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4076237876" sldId="267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261409970" sldId="268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1985267686" sldId="269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2777420497" sldId="270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2872306429" sldId="271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1310854757" sldId="272"/>
        </pc:sldMkLst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3693400896" sldId="275"/>
        </pc:sldMkLst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2858756651" sldId="276"/>
        </pc:sldMkLst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1938152453" sldId="277"/>
        </pc:sldMkLst>
      </pc:sldChg>
      <pc:sldChg chg="del">
        <pc:chgData name="이 도영" userId="7a4f25bd000ca71b" providerId="LiveId" clId="{658CDA45-96DE-4541-AE2C-968AD26882A8}" dt="2022-09-22T07:04:09.221" v="56" actId="47"/>
        <pc:sldMkLst>
          <pc:docMk/>
          <pc:sldMk cId="2165025794" sldId="280"/>
        </pc:sldMkLst>
      </pc:sldChg>
      <pc:sldChg chg="del">
        <pc:chgData name="이 도영" userId="7a4f25bd000ca71b" providerId="LiveId" clId="{658CDA45-96DE-4541-AE2C-968AD26882A8}" dt="2022-09-22T07:06:21.808" v="186" actId="2696"/>
        <pc:sldMkLst>
          <pc:docMk/>
          <pc:sldMk cId="3924266922" sldId="281"/>
        </pc:sldMkLst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2951358671" sldId="282"/>
        </pc:sldMkLst>
      </pc:sldChg>
      <pc:sldChg chg="modSp del mod">
        <pc:chgData name="이 도영" userId="7a4f25bd000ca71b" providerId="LiveId" clId="{658CDA45-96DE-4541-AE2C-968AD26882A8}" dt="2022-09-22T07:06:31.132" v="189" actId="47"/>
        <pc:sldMkLst>
          <pc:docMk/>
          <pc:sldMk cId="3566338866" sldId="283"/>
        </pc:sldMkLst>
        <pc:spChg chg="mod">
          <ac:chgData name="이 도영" userId="7a4f25bd000ca71b" providerId="LiveId" clId="{658CDA45-96DE-4541-AE2C-968AD26882A8}" dt="2022-09-22T07:06:03.024" v="157"/>
          <ac:spMkLst>
            <pc:docMk/>
            <pc:sldMk cId="3566338866" sldId="283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06:09.030" v="168"/>
          <ac:spMkLst>
            <pc:docMk/>
            <pc:sldMk cId="3566338866" sldId="283"/>
            <ac:spMk id="10" creationId="{A3403054-80A6-89ED-BAEA-91BA519A946E}"/>
          </ac:spMkLst>
        </pc:spChg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3759912298" sldId="287"/>
        </pc:sldMkLst>
      </pc:sldChg>
      <pc:sldChg chg="del">
        <pc:chgData name="이 도영" userId="7a4f25bd000ca71b" providerId="LiveId" clId="{658CDA45-96DE-4541-AE2C-968AD26882A8}" dt="2022-09-22T07:05:26.149" v="141" actId="47"/>
        <pc:sldMkLst>
          <pc:docMk/>
          <pc:sldMk cId="2466588678" sldId="288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3394495210" sldId="289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1307479085" sldId="290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2845808820" sldId="291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1042646786" sldId="292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1975027715" sldId="293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1810005925" sldId="295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2672726378" sldId="296"/>
        </pc:sldMkLst>
      </pc:sldChg>
      <pc:sldChg chg="modSp del mod">
        <pc:chgData name="이 도영" userId="7a4f25bd000ca71b" providerId="LiveId" clId="{658CDA45-96DE-4541-AE2C-968AD26882A8}" dt="2022-09-22T07:06:30.298" v="188" actId="47"/>
        <pc:sldMkLst>
          <pc:docMk/>
          <pc:sldMk cId="2160662450" sldId="298"/>
        </pc:sldMkLst>
        <pc:spChg chg="mod">
          <ac:chgData name="이 도영" userId="7a4f25bd000ca71b" providerId="LiveId" clId="{658CDA45-96DE-4541-AE2C-968AD26882A8}" dt="2022-09-22T07:05:51.328" v="150"/>
          <ac:spMkLst>
            <pc:docMk/>
            <pc:sldMk cId="2160662450" sldId="298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06:13.806" v="179"/>
          <ac:spMkLst>
            <pc:docMk/>
            <pc:sldMk cId="2160662450" sldId="298"/>
            <ac:spMk id="14" creationId="{14110BDA-2962-079A-1F0E-F6FDE9319601}"/>
          </ac:spMkLst>
        </pc:spChg>
      </pc:sldChg>
      <pc:sldChg chg="del">
        <pc:chgData name="이 도영" userId="7a4f25bd000ca71b" providerId="LiveId" clId="{658CDA45-96DE-4541-AE2C-968AD26882A8}" dt="2022-09-22T07:05:33.144" v="143" actId="47"/>
        <pc:sldMkLst>
          <pc:docMk/>
          <pc:sldMk cId="988093407" sldId="299"/>
        </pc:sldMkLst>
      </pc:sldChg>
      <pc:sldChg chg="modSp mod">
        <pc:chgData name="이 도영" userId="7a4f25bd000ca71b" providerId="LiveId" clId="{658CDA45-96DE-4541-AE2C-968AD26882A8}" dt="2022-09-22T07:06:45.823" v="209"/>
        <pc:sldMkLst>
          <pc:docMk/>
          <pc:sldMk cId="2185748952" sldId="300"/>
        </pc:sldMkLst>
        <pc:spChg chg="mod">
          <ac:chgData name="이 도영" userId="7a4f25bd000ca71b" providerId="LiveId" clId="{658CDA45-96DE-4541-AE2C-968AD26882A8}" dt="2022-09-22T07:06:45.823" v="209"/>
          <ac:spMkLst>
            <pc:docMk/>
            <pc:sldMk cId="2185748952" sldId="300"/>
            <ac:spMk id="14" creationId="{14110BDA-2962-079A-1F0E-F6FDE9319601}"/>
          </ac:spMkLst>
        </pc:spChg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71096104" sldId="301"/>
        </pc:sldMkLst>
      </pc:sldChg>
      <pc:sldChg chg="add">
        <pc:chgData name="이 도영" userId="7a4f25bd000ca71b" providerId="LiveId" clId="{658CDA45-96DE-4541-AE2C-968AD26882A8}" dt="2022-09-22T07:06:23.618" v="187"/>
        <pc:sldMkLst>
          <pc:docMk/>
          <pc:sldMk cId="969400940" sldId="301"/>
        </pc:sldMkLst>
      </pc:sldChg>
      <pc:sldChg chg="add">
        <pc:chgData name="이 도영" userId="7a4f25bd000ca71b" providerId="LiveId" clId="{658CDA45-96DE-4541-AE2C-968AD26882A8}" dt="2022-09-22T07:06:32.334" v="190"/>
        <pc:sldMkLst>
          <pc:docMk/>
          <pc:sldMk cId="1077474317" sldId="302"/>
        </pc:sldMkLst>
      </pc:sldChg>
      <pc:sldChg chg="del">
        <pc:chgData name="이 도영" userId="7a4f25bd000ca71b" providerId="LiveId" clId="{658CDA45-96DE-4541-AE2C-968AD26882A8}" dt="2022-09-22T07:05:30.969" v="142" actId="47"/>
        <pc:sldMkLst>
          <pc:docMk/>
          <pc:sldMk cId="4238095833" sldId="302"/>
        </pc:sldMkLst>
      </pc:sldChg>
      <pc:sldChg chg="add">
        <pc:chgData name="이 도영" userId="7a4f25bd000ca71b" providerId="LiveId" clId="{658CDA45-96DE-4541-AE2C-968AD26882A8}" dt="2022-09-22T07:06:33.385" v="191"/>
        <pc:sldMkLst>
          <pc:docMk/>
          <pc:sldMk cId="4037958516" sldId="303"/>
        </pc:sldMkLst>
      </pc:sldChg>
      <pc:sldChg chg="addSp delSp modSp add mod">
        <pc:chgData name="이 도영" userId="7a4f25bd000ca71b" providerId="LiveId" clId="{658CDA45-96DE-4541-AE2C-968AD26882A8}" dt="2022-09-22T07:22:02.574" v="1216"/>
        <pc:sldMkLst>
          <pc:docMk/>
          <pc:sldMk cId="2452454824" sldId="304"/>
        </pc:sldMkLst>
        <pc:spChg chg="mod">
          <ac:chgData name="이 도영" userId="7a4f25bd000ca71b" providerId="LiveId" clId="{658CDA45-96DE-4541-AE2C-968AD26882A8}" dt="2022-09-22T07:21:59.254" v="1204"/>
          <ac:spMkLst>
            <pc:docMk/>
            <pc:sldMk cId="2452454824" sldId="304"/>
            <ac:spMk id="2" creationId="{40B35C57-1AFC-32B0-E5C1-915BC5CA35AC}"/>
          </ac:spMkLst>
        </pc:spChg>
        <pc:spChg chg="mod">
          <ac:chgData name="이 도영" userId="7a4f25bd000ca71b" providerId="LiveId" clId="{658CDA45-96DE-4541-AE2C-968AD26882A8}" dt="2022-09-22T07:22:02.574" v="1216"/>
          <ac:spMkLst>
            <pc:docMk/>
            <pc:sldMk cId="2452454824" sldId="304"/>
            <ac:spMk id="10" creationId="{ECC00E42-E510-57AB-A5B7-95B43A0149F8}"/>
          </ac:spMkLst>
        </pc:spChg>
        <pc:spChg chg="del">
          <ac:chgData name="이 도영" userId="7a4f25bd000ca71b" providerId="LiveId" clId="{658CDA45-96DE-4541-AE2C-968AD26882A8}" dt="2022-09-22T07:14:22.448" v="613" actId="478"/>
          <ac:spMkLst>
            <pc:docMk/>
            <pc:sldMk cId="2452454824" sldId="304"/>
            <ac:spMk id="14" creationId="{14110BDA-2962-079A-1F0E-F6FDE9319601}"/>
          </ac:spMkLst>
        </pc:spChg>
        <pc:spChg chg="add mod">
          <ac:chgData name="이 도영" userId="7a4f25bd000ca71b" providerId="LiveId" clId="{658CDA45-96DE-4541-AE2C-968AD26882A8}" dt="2022-09-22T07:21:16.565" v="1112" actId="20577"/>
          <ac:spMkLst>
            <pc:docMk/>
            <pc:sldMk cId="2452454824" sldId="304"/>
            <ac:spMk id="19" creationId="{B54A3C16-6322-808C-A360-A73E0E12305A}"/>
          </ac:spMkLst>
        </pc:spChg>
        <pc:picChg chg="add del mod">
          <ac:chgData name="이 도영" userId="7a4f25bd000ca71b" providerId="LiveId" clId="{658CDA45-96DE-4541-AE2C-968AD26882A8}" dt="2022-09-22T07:14:27.931" v="616"/>
          <ac:picMkLst>
            <pc:docMk/>
            <pc:sldMk cId="2452454824" sldId="304"/>
            <ac:picMk id="5" creationId="{44371B3F-2A8B-9B67-386E-99BE27BAE5AB}"/>
          </ac:picMkLst>
        </pc:picChg>
        <pc:picChg chg="add del mod">
          <ac:chgData name="이 도영" userId="7a4f25bd000ca71b" providerId="LiveId" clId="{658CDA45-96DE-4541-AE2C-968AD26882A8}" dt="2022-09-22T07:15:50.225" v="620" actId="478"/>
          <ac:picMkLst>
            <pc:docMk/>
            <pc:sldMk cId="2452454824" sldId="304"/>
            <ac:picMk id="8" creationId="{F12CE46E-D738-7D17-1582-52E3A891E5B0}"/>
          </ac:picMkLst>
        </pc:picChg>
        <pc:picChg chg="add mod">
          <ac:chgData name="이 도영" userId="7a4f25bd000ca71b" providerId="LiveId" clId="{658CDA45-96DE-4541-AE2C-968AD26882A8}" dt="2022-09-22T07:19:42.409" v="667" actId="1036"/>
          <ac:picMkLst>
            <pc:docMk/>
            <pc:sldMk cId="2452454824" sldId="304"/>
            <ac:picMk id="11" creationId="{4CFB57A5-7C61-D87F-2646-46CC65BE074B}"/>
          </ac:picMkLst>
        </pc:picChg>
        <pc:picChg chg="add del mod">
          <ac:chgData name="이 도영" userId="7a4f25bd000ca71b" providerId="LiveId" clId="{658CDA45-96DE-4541-AE2C-968AD26882A8}" dt="2022-09-22T07:16:54.523" v="634" actId="22"/>
          <ac:picMkLst>
            <pc:docMk/>
            <pc:sldMk cId="2452454824" sldId="304"/>
            <ac:picMk id="13" creationId="{0BF71466-6DDC-07E4-2F06-3B35831E05AE}"/>
          </ac:picMkLst>
        </pc:picChg>
        <pc:picChg chg="add del mod">
          <ac:chgData name="이 도영" userId="7a4f25bd000ca71b" providerId="LiveId" clId="{658CDA45-96DE-4541-AE2C-968AD26882A8}" dt="2022-09-22T07:19:08.793" v="644" actId="478"/>
          <ac:picMkLst>
            <pc:docMk/>
            <pc:sldMk cId="2452454824" sldId="304"/>
            <ac:picMk id="16" creationId="{E3322340-16A3-4E90-7765-7E68D3CE54EA}"/>
          </ac:picMkLst>
        </pc:picChg>
        <pc:picChg chg="add mod">
          <ac:chgData name="이 도영" userId="7a4f25bd000ca71b" providerId="LiveId" clId="{658CDA45-96DE-4541-AE2C-968AD26882A8}" dt="2022-09-22T07:19:42.409" v="667" actId="1036"/>
          <ac:picMkLst>
            <pc:docMk/>
            <pc:sldMk cId="2452454824" sldId="304"/>
            <ac:picMk id="18" creationId="{7861882E-40A8-2EE0-8133-EB8B3A3A9341}"/>
          </ac:picMkLst>
        </pc:picChg>
        <pc:picChg chg="del">
          <ac:chgData name="이 도영" userId="7a4f25bd000ca71b" providerId="LiveId" clId="{658CDA45-96DE-4541-AE2C-968AD26882A8}" dt="2022-09-22T07:14:24.430" v="614" actId="478"/>
          <ac:picMkLst>
            <pc:docMk/>
            <pc:sldMk cId="2452454824" sldId="304"/>
            <ac:picMk id="1028" creationId="{416AB373-224C-CCCF-DC01-12154B397A01}"/>
          </ac:picMkLst>
        </pc:picChg>
        <pc:picChg chg="del">
          <ac:chgData name="이 도영" userId="7a4f25bd000ca71b" providerId="LiveId" clId="{658CDA45-96DE-4541-AE2C-968AD26882A8}" dt="2022-09-22T07:14:24.430" v="614" actId="478"/>
          <ac:picMkLst>
            <pc:docMk/>
            <pc:sldMk cId="2452454824" sldId="304"/>
            <ac:picMk id="1030" creationId="{EFB02A14-CF32-55C8-6FDE-EABC12EC5256}"/>
          </ac:picMkLst>
        </pc:picChg>
      </pc:sldChg>
    </pc:docChg>
  </pc:docChgLst>
  <pc:docChgLst>
    <pc:chgData name="이 도영" userId="7a4f25bd000ca71b" providerId="LiveId" clId="{BD537872-FC98-4475-A5D0-BF332038F764}"/>
    <pc:docChg chg="undo custSel addSld delSld modSld sldOrd">
      <pc:chgData name="이 도영" userId="7a4f25bd000ca71b" providerId="LiveId" clId="{BD537872-FC98-4475-A5D0-BF332038F764}" dt="2022-05-05T08:06:49.460" v="4089" actId="1076"/>
      <pc:docMkLst>
        <pc:docMk/>
      </pc:docMkLst>
      <pc:sldChg chg="modSp mod">
        <pc:chgData name="이 도영" userId="7a4f25bd000ca71b" providerId="LiveId" clId="{BD537872-FC98-4475-A5D0-BF332038F764}" dt="2022-05-04T06:08:19.402" v="3978"/>
        <pc:sldMkLst>
          <pc:docMk/>
          <pc:sldMk cId="1602345755" sldId="262"/>
        </pc:sldMkLst>
        <pc:spChg chg="mod">
          <ac:chgData name="이 도영" userId="7a4f25bd000ca71b" providerId="LiveId" clId="{BD537872-FC98-4475-A5D0-BF332038F764}" dt="2022-05-04T06:08:19.402" v="3978"/>
          <ac:spMkLst>
            <pc:docMk/>
            <pc:sldMk cId="1602345755" sldId="262"/>
            <ac:spMk id="14" creationId="{14110BDA-2962-079A-1F0E-F6FDE9319601}"/>
          </ac:spMkLst>
        </pc:spChg>
      </pc:sldChg>
      <pc:sldChg chg="modSp mod">
        <pc:chgData name="이 도영" userId="7a4f25bd000ca71b" providerId="LiveId" clId="{BD537872-FC98-4475-A5D0-BF332038F764}" dt="2022-05-04T03:58:35.375" v="3816" actId="20577"/>
        <pc:sldMkLst>
          <pc:docMk/>
          <pc:sldMk cId="2982230839" sldId="263"/>
        </pc:sldMkLst>
        <pc:spChg chg="mod">
          <ac:chgData name="이 도영" userId="7a4f25bd000ca71b" providerId="LiveId" clId="{BD537872-FC98-4475-A5D0-BF332038F764}" dt="2022-05-04T03:58:35.375" v="3816" actId="20577"/>
          <ac:spMkLst>
            <pc:docMk/>
            <pc:sldMk cId="2982230839" sldId="263"/>
            <ac:spMk id="14" creationId="{14110BDA-2962-079A-1F0E-F6FDE9319601}"/>
          </ac:spMkLst>
        </pc:spChg>
      </pc:sldChg>
      <pc:sldChg chg="addSp delSp modSp mod">
        <pc:chgData name="이 도영" userId="7a4f25bd000ca71b" providerId="LiveId" clId="{BD537872-FC98-4475-A5D0-BF332038F764}" dt="2022-05-04T06:07:58.707" v="3969" actId="478"/>
        <pc:sldMkLst>
          <pc:docMk/>
          <pc:sldMk cId="456885267" sldId="264"/>
        </pc:sldMkLst>
        <pc:spChg chg="add del mod">
          <ac:chgData name="이 도영" userId="7a4f25bd000ca71b" providerId="LiveId" clId="{BD537872-FC98-4475-A5D0-BF332038F764}" dt="2022-05-04T06:07:58.707" v="3969" actId="478"/>
          <ac:spMkLst>
            <pc:docMk/>
            <pc:sldMk cId="456885267" sldId="264"/>
            <ac:spMk id="17" creationId="{B9B7B083-8AE9-FBE3-A1FC-8EFA2F625C43}"/>
          </ac:spMkLst>
        </pc:spChg>
        <pc:picChg chg="mod">
          <ac:chgData name="이 도영" userId="7a4f25bd000ca71b" providerId="LiveId" clId="{BD537872-FC98-4475-A5D0-BF332038F764}" dt="2022-05-03T13:24:50.151" v="277" actId="1035"/>
          <ac:picMkLst>
            <pc:docMk/>
            <pc:sldMk cId="456885267" sldId="264"/>
            <ac:picMk id="6" creationId="{F9EF86C9-A1B6-5075-96DF-E12E31A81014}"/>
          </ac:picMkLst>
        </pc:picChg>
        <pc:picChg chg="mod">
          <ac:chgData name="이 도영" userId="7a4f25bd000ca71b" providerId="LiveId" clId="{BD537872-FC98-4475-A5D0-BF332038F764}" dt="2022-05-03T13:24:54.432" v="278" actId="14100"/>
          <ac:picMkLst>
            <pc:docMk/>
            <pc:sldMk cId="456885267" sldId="264"/>
            <ac:picMk id="13" creationId="{2DC906A4-6175-9BB4-3557-8DAF52C61829}"/>
          </ac:picMkLst>
        </pc:picChg>
        <pc:picChg chg="mod">
          <ac:chgData name="이 도영" userId="7a4f25bd000ca71b" providerId="LiveId" clId="{BD537872-FC98-4475-A5D0-BF332038F764}" dt="2022-05-03T13:24:59.953" v="280" actId="14100"/>
          <ac:picMkLst>
            <pc:docMk/>
            <pc:sldMk cId="456885267" sldId="264"/>
            <ac:picMk id="16" creationId="{E77049C3-C99E-4BD1-07EE-30347CB08281}"/>
          </ac:picMkLst>
        </pc:picChg>
        <pc:picChg chg="mod">
          <ac:chgData name="이 도영" userId="7a4f25bd000ca71b" providerId="LiveId" clId="{BD537872-FC98-4475-A5D0-BF332038F764}" dt="2022-05-03T13:25:02.401" v="281" actId="14100"/>
          <ac:picMkLst>
            <pc:docMk/>
            <pc:sldMk cId="456885267" sldId="264"/>
            <ac:picMk id="18" creationId="{754BEB1E-65ED-5BA4-B751-2CD61B4EAD03}"/>
          </ac:picMkLst>
        </pc:picChg>
        <pc:picChg chg="mod">
          <ac:chgData name="이 도영" userId="7a4f25bd000ca71b" providerId="LiveId" clId="{BD537872-FC98-4475-A5D0-BF332038F764}" dt="2022-05-03T13:24:57.152" v="279" actId="14100"/>
          <ac:picMkLst>
            <pc:docMk/>
            <pc:sldMk cId="456885267" sldId="264"/>
            <ac:picMk id="21" creationId="{5F31492A-0F36-184D-396F-E46FA7202D01}"/>
          </ac:picMkLst>
        </pc:picChg>
      </pc:sldChg>
      <pc:sldChg chg="addSp delSp modSp mod ord">
        <pc:chgData name="이 도영" userId="7a4f25bd000ca71b" providerId="LiveId" clId="{BD537872-FC98-4475-A5D0-BF332038F764}" dt="2022-05-04T02:55:29.487" v="2947"/>
        <pc:sldMkLst>
          <pc:docMk/>
          <pc:sldMk cId="1654494139" sldId="265"/>
        </pc:sldMkLst>
        <pc:spChg chg="add del mod">
          <ac:chgData name="이 도영" userId="7a4f25bd000ca71b" providerId="LiveId" clId="{BD537872-FC98-4475-A5D0-BF332038F764}" dt="2022-05-03T13:23:16.465" v="161" actId="478"/>
          <ac:spMkLst>
            <pc:docMk/>
            <pc:sldMk cId="1654494139" sldId="265"/>
            <ac:spMk id="6" creationId="{9A9A222E-30BD-9E63-179D-E48636290FD3}"/>
          </ac:spMkLst>
        </pc:spChg>
        <pc:spChg chg="add mod">
          <ac:chgData name="이 도영" userId="7a4f25bd000ca71b" providerId="LiveId" clId="{BD537872-FC98-4475-A5D0-BF332038F764}" dt="2022-05-04T02:45:12.863" v="2486" actId="20577"/>
          <ac:spMkLst>
            <pc:docMk/>
            <pc:sldMk cId="1654494139" sldId="265"/>
            <ac:spMk id="8" creationId="{424F5C9B-3004-033C-8C94-AC041B6FA249}"/>
          </ac:spMkLst>
        </pc:spChg>
        <pc:spChg chg="add mod">
          <ac:chgData name="이 도영" userId="7a4f25bd000ca71b" providerId="LiveId" clId="{BD537872-FC98-4475-A5D0-BF332038F764}" dt="2022-05-04T02:55:29.487" v="2947"/>
          <ac:spMkLst>
            <pc:docMk/>
            <pc:sldMk cId="1654494139" sldId="265"/>
            <ac:spMk id="12" creationId="{7C045F3F-1EAB-B643-C590-0A0B33FCCC13}"/>
          </ac:spMkLst>
        </pc:spChg>
        <pc:spChg chg="del">
          <ac:chgData name="이 도영" userId="7a4f25bd000ca71b" providerId="LiveId" clId="{BD537872-FC98-4475-A5D0-BF332038F764}" dt="2022-05-03T13:23:18.231" v="162" actId="478"/>
          <ac:spMkLst>
            <pc:docMk/>
            <pc:sldMk cId="1654494139" sldId="265"/>
            <ac:spMk id="14" creationId="{14110BDA-2962-079A-1F0E-F6FDE9319601}"/>
          </ac:spMkLst>
        </pc:spChg>
        <pc:picChg chg="add del mod">
          <ac:chgData name="이 도영" userId="7a4f25bd000ca71b" providerId="LiveId" clId="{BD537872-FC98-4475-A5D0-BF332038F764}" dt="2022-05-04T02:21:19.759" v="2330" actId="478"/>
          <ac:picMkLst>
            <pc:docMk/>
            <pc:sldMk cId="1654494139" sldId="265"/>
            <ac:picMk id="5" creationId="{9A399665-EB34-A4C0-2496-FFF0CB5FCD95}"/>
          </ac:picMkLst>
        </pc:picChg>
        <pc:picChg chg="add mod">
          <ac:chgData name="이 도영" userId="7a4f25bd000ca71b" providerId="LiveId" clId="{BD537872-FC98-4475-A5D0-BF332038F764}" dt="2022-05-04T02:48:12.823" v="2759" actId="1076"/>
          <ac:picMkLst>
            <pc:docMk/>
            <pc:sldMk cId="1654494139" sldId="265"/>
            <ac:picMk id="10" creationId="{4E41E77B-5D9A-0287-8FD6-2E0FEE8DFD51}"/>
          </ac:picMkLst>
        </pc:picChg>
      </pc:sldChg>
      <pc:sldChg chg="addSp delSp modSp mod">
        <pc:chgData name="이 도영" userId="7a4f25bd000ca71b" providerId="LiveId" clId="{BD537872-FC98-4475-A5D0-BF332038F764}" dt="2022-05-03T15:21:22.360" v="821" actId="1076"/>
        <pc:sldMkLst>
          <pc:docMk/>
          <pc:sldMk cId="4076237876" sldId="267"/>
        </pc:sldMkLst>
        <pc:spChg chg="add mod">
          <ac:chgData name="이 도영" userId="7a4f25bd000ca71b" providerId="LiveId" clId="{BD537872-FC98-4475-A5D0-BF332038F764}" dt="2022-05-03T15:19:26.440" v="395" actId="1076"/>
          <ac:spMkLst>
            <pc:docMk/>
            <pc:sldMk cId="4076237876" sldId="267"/>
            <ac:spMk id="9" creationId="{43814293-727A-C76C-DBE6-1DFE81429C3A}"/>
          </ac:spMkLst>
        </pc:spChg>
        <pc:spChg chg="mod">
          <ac:chgData name="이 도영" userId="7a4f25bd000ca71b" providerId="LiveId" clId="{BD537872-FC98-4475-A5D0-BF332038F764}" dt="2022-05-03T15:21:22.360" v="821" actId="1076"/>
          <ac:spMkLst>
            <pc:docMk/>
            <pc:sldMk cId="4076237876" sldId="267"/>
            <ac:spMk id="10" creationId="{B6C2943A-A598-FF72-B4E4-6050156EFFC7}"/>
          </ac:spMkLst>
        </pc:spChg>
        <pc:picChg chg="add mod">
          <ac:chgData name="이 도영" userId="7a4f25bd000ca71b" providerId="LiveId" clId="{BD537872-FC98-4475-A5D0-BF332038F764}" dt="2022-05-03T15:19:28.416" v="400" actId="1035"/>
          <ac:picMkLst>
            <pc:docMk/>
            <pc:sldMk cId="4076237876" sldId="267"/>
            <ac:picMk id="5" creationId="{B0FBE14D-42F1-F141-111A-08AE25F5DADC}"/>
          </ac:picMkLst>
        </pc:picChg>
        <pc:picChg chg="add mod">
          <ac:chgData name="이 도영" userId="7a4f25bd000ca71b" providerId="LiveId" clId="{BD537872-FC98-4475-A5D0-BF332038F764}" dt="2022-05-03T15:19:14.209" v="389" actId="1076"/>
          <ac:picMkLst>
            <pc:docMk/>
            <pc:sldMk cId="4076237876" sldId="267"/>
            <ac:picMk id="11" creationId="{5421D567-44D3-2DD6-A647-25386C4B38AC}"/>
          </ac:picMkLst>
        </pc:picChg>
        <pc:picChg chg="add del mod">
          <ac:chgData name="이 도영" userId="7a4f25bd000ca71b" providerId="LiveId" clId="{BD537872-FC98-4475-A5D0-BF332038F764}" dt="2022-05-03T07:33:43.137" v="97" actId="478"/>
          <ac:picMkLst>
            <pc:docMk/>
            <pc:sldMk cId="4076237876" sldId="267"/>
            <ac:picMk id="13" creationId="{184C2B56-6203-BCE0-85F5-96C06564B0CF}"/>
          </ac:picMkLst>
        </pc:picChg>
        <pc:picChg chg="add del mod">
          <ac:chgData name="이 도영" userId="7a4f25bd000ca71b" providerId="LiveId" clId="{BD537872-FC98-4475-A5D0-BF332038F764}" dt="2022-05-03T07:33:45.398" v="99" actId="478"/>
          <ac:picMkLst>
            <pc:docMk/>
            <pc:sldMk cId="4076237876" sldId="267"/>
            <ac:picMk id="16" creationId="{C0CE6C0B-CFD9-6C44-C905-6C1E6A515650}"/>
          </ac:picMkLst>
        </pc:picChg>
        <pc:picChg chg="add del mod">
          <ac:chgData name="이 도영" userId="7a4f25bd000ca71b" providerId="LiveId" clId="{BD537872-FC98-4475-A5D0-BF332038F764}" dt="2022-05-03T07:33:47.653" v="101" actId="478"/>
          <ac:picMkLst>
            <pc:docMk/>
            <pc:sldMk cId="4076237876" sldId="267"/>
            <ac:picMk id="18" creationId="{B20A53FB-C05B-59C4-890A-2C10B8F6F5FF}"/>
          </ac:picMkLst>
        </pc:picChg>
        <pc:picChg chg="add del mod">
          <ac:chgData name="이 도영" userId="7a4f25bd000ca71b" providerId="LiveId" clId="{BD537872-FC98-4475-A5D0-BF332038F764}" dt="2022-05-03T07:33:51.891" v="105" actId="478"/>
          <ac:picMkLst>
            <pc:docMk/>
            <pc:sldMk cId="4076237876" sldId="267"/>
            <ac:picMk id="20" creationId="{3AED83B3-8960-48F7-5FEF-502147A175EC}"/>
          </ac:picMkLst>
        </pc:picChg>
        <pc:picChg chg="add mod">
          <ac:chgData name="이 도영" userId="7a4f25bd000ca71b" providerId="LiveId" clId="{BD537872-FC98-4475-A5D0-BF332038F764}" dt="2022-05-03T15:19:17.377" v="392" actId="1076"/>
          <ac:picMkLst>
            <pc:docMk/>
            <pc:sldMk cId="4076237876" sldId="267"/>
            <ac:picMk id="22" creationId="{A5332659-B6A3-8B94-2171-E854E2DE4BEE}"/>
          </ac:picMkLst>
        </pc:picChg>
      </pc:sldChg>
      <pc:sldChg chg="addSp modSp mod">
        <pc:chgData name="이 도영" userId="7a4f25bd000ca71b" providerId="LiveId" clId="{BD537872-FC98-4475-A5D0-BF332038F764}" dt="2022-05-03T15:29:12.352" v="1283" actId="2710"/>
        <pc:sldMkLst>
          <pc:docMk/>
          <pc:sldMk cId="261409970" sldId="268"/>
        </pc:sldMkLst>
        <pc:spChg chg="add mod">
          <ac:chgData name="이 도영" userId="7a4f25bd000ca71b" providerId="LiveId" clId="{BD537872-FC98-4475-A5D0-BF332038F764}" dt="2022-05-03T15:29:12.352" v="1283" actId="2710"/>
          <ac:spMkLst>
            <pc:docMk/>
            <pc:sldMk cId="261409970" sldId="268"/>
            <ac:spMk id="9" creationId="{D97FDCE9-F357-04EC-3E75-81C850E78B7A}"/>
          </ac:spMkLst>
        </pc:spChg>
        <pc:picChg chg="add mod">
          <ac:chgData name="이 도영" userId="7a4f25bd000ca71b" providerId="LiveId" clId="{BD537872-FC98-4475-A5D0-BF332038F764}" dt="2022-05-03T13:02:22.123" v="131" actId="1076"/>
          <ac:picMkLst>
            <pc:docMk/>
            <pc:sldMk cId="261409970" sldId="268"/>
            <ac:picMk id="5" creationId="{DA84C3C8-BA5C-5E62-9D5D-51C6C8B93FD9}"/>
          </ac:picMkLst>
        </pc:picChg>
      </pc:sldChg>
      <pc:sldChg chg="addSp modSp mod">
        <pc:chgData name="이 도영" userId="7a4f25bd000ca71b" providerId="LiveId" clId="{BD537872-FC98-4475-A5D0-BF332038F764}" dt="2022-05-04T02:46:35.746" v="2531" actId="1076"/>
        <pc:sldMkLst>
          <pc:docMk/>
          <pc:sldMk cId="1985267686" sldId="269"/>
        </pc:sldMkLst>
        <pc:spChg chg="add mod">
          <ac:chgData name="이 도영" userId="7a4f25bd000ca71b" providerId="LiveId" clId="{BD537872-FC98-4475-A5D0-BF332038F764}" dt="2022-05-03T16:04:55.940" v="2050" actId="20577"/>
          <ac:spMkLst>
            <pc:docMk/>
            <pc:sldMk cId="1985267686" sldId="269"/>
            <ac:spMk id="10" creationId="{5CB71A1F-B944-AEC5-D471-BE42A4E6ECB8}"/>
          </ac:spMkLst>
        </pc:spChg>
        <pc:picChg chg="add mod">
          <ac:chgData name="이 도영" userId="7a4f25bd000ca71b" providerId="LiveId" clId="{BD537872-FC98-4475-A5D0-BF332038F764}" dt="2022-05-04T02:46:35.746" v="2531" actId="1076"/>
          <ac:picMkLst>
            <pc:docMk/>
            <pc:sldMk cId="1985267686" sldId="269"/>
            <ac:picMk id="9" creationId="{1448E3AA-7016-7B26-0E1E-1790465875BC}"/>
          </ac:picMkLst>
        </pc:picChg>
      </pc:sldChg>
      <pc:sldChg chg="addSp delSp modSp mod">
        <pc:chgData name="이 도영" userId="7a4f25bd000ca71b" providerId="LiveId" clId="{BD537872-FC98-4475-A5D0-BF332038F764}" dt="2022-05-03T16:06:11.997" v="2316" actId="20577"/>
        <pc:sldMkLst>
          <pc:docMk/>
          <pc:sldMk cId="2777420497" sldId="270"/>
        </pc:sldMkLst>
        <pc:spChg chg="add mod">
          <ac:chgData name="이 도영" userId="7a4f25bd000ca71b" providerId="LiveId" clId="{BD537872-FC98-4475-A5D0-BF332038F764}" dt="2022-05-03T16:06:11.997" v="2316" actId="20577"/>
          <ac:spMkLst>
            <pc:docMk/>
            <pc:sldMk cId="2777420497" sldId="270"/>
            <ac:spMk id="11" creationId="{B158B5E9-1EEB-5E0A-BBFD-FB18F09C2957}"/>
          </ac:spMkLst>
        </pc:spChg>
        <pc:picChg chg="add del mod">
          <ac:chgData name="이 도영" userId="7a4f25bd000ca71b" providerId="LiveId" clId="{BD537872-FC98-4475-A5D0-BF332038F764}" dt="2022-05-03T13:02:30.942" v="133"/>
          <ac:picMkLst>
            <pc:docMk/>
            <pc:sldMk cId="2777420497" sldId="270"/>
            <ac:picMk id="9" creationId="{264A4E22-AF01-AF4D-03F7-4CE0C8B38864}"/>
          </ac:picMkLst>
        </pc:picChg>
        <pc:picChg chg="add mod">
          <ac:chgData name="이 도영" userId="7a4f25bd000ca71b" providerId="LiveId" clId="{BD537872-FC98-4475-A5D0-BF332038F764}" dt="2022-05-03T13:03:12.363" v="152" actId="1076"/>
          <ac:picMkLst>
            <pc:docMk/>
            <pc:sldMk cId="2777420497" sldId="270"/>
            <ac:picMk id="10" creationId="{CD508691-54A5-988D-505B-1D602D2A12F7}"/>
          </ac:picMkLst>
        </pc:picChg>
      </pc:sldChg>
      <pc:sldChg chg="addSp delSp modSp mod ord">
        <pc:chgData name="이 도영" userId="7a4f25bd000ca71b" providerId="LiveId" clId="{BD537872-FC98-4475-A5D0-BF332038F764}" dt="2022-05-03T15:27:37.872" v="1109" actId="2710"/>
        <pc:sldMkLst>
          <pc:docMk/>
          <pc:sldMk cId="2872306429" sldId="271"/>
        </pc:sldMkLst>
        <pc:spChg chg="del mod">
          <ac:chgData name="이 도영" userId="7a4f25bd000ca71b" providerId="LiveId" clId="{BD537872-FC98-4475-A5D0-BF332038F764}" dt="2022-05-03T13:01:51.694" v="125" actId="478"/>
          <ac:spMkLst>
            <pc:docMk/>
            <pc:sldMk cId="2872306429" sldId="271"/>
            <ac:spMk id="9" creationId="{BF8AE459-50D0-B775-33E0-019FA146AF53}"/>
          </ac:spMkLst>
        </pc:spChg>
        <pc:spChg chg="add mod">
          <ac:chgData name="이 도영" userId="7a4f25bd000ca71b" providerId="LiveId" clId="{BD537872-FC98-4475-A5D0-BF332038F764}" dt="2022-05-03T15:27:37.872" v="1109" actId="2710"/>
          <ac:spMkLst>
            <pc:docMk/>
            <pc:sldMk cId="2872306429" sldId="271"/>
            <ac:spMk id="11" creationId="{3ADCBC8A-5BDE-72E5-0736-CEA0382126D4}"/>
          </ac:spMkLst>
        </pc:spChg>
        <pc:picChg chg="add mod">
          <ac:chgData name="이 도영" userId="7a4f25bd000ca71b" providerId="LiveId" clId="{BD537872-FC98-4475-A5D0-BF332038F764}" dt="2022-05-03T13:02:16.906" v="130" actId="1076"/>
          <ac:picMkLst>
            <pc:docMk/>
            <pc:sldMk cId="2872306429" sldId="271"/>
            <ac:picMk id="10" creationId="{D6C3FE28-FA80-A8C9-169F-1584F5029858}"/>
          </ac:picMkLst>
        </pc:picChg>
      </pc:sldChg>
      <pc:sldChg chg="addSp modSp mod ord">
        <pc:chgData name="이 도영" userId="7a4f25bd000ca71b" providerId="LiveId" clId="{BD537872-FC98-4475-A5D0-BF332038F764}" dt="2022-05-03T15:31:21.934" v="1701" actId="20577"/>
        <pc:sldMkLst>
          <pc:docMk/>
          <pc:sldMk cId="1310854757" sldId="272"/>
        </pc:sldMkLst>
        <pc:spChg chg="add mod">
          <ac:chgData name="이 도영" userId="7a4f25bd000ca71b" providerId="LiveId" clId="{BD537872-FC98-4475-A5D0-BF332038F764}" dt="2022-05-03T15:31:21.934" v="1701" actId="20577"/>
          <ac:spMkLst>
            <pc:docMk/>
            <pc:sldMk cId="1310854757" sldId="272"/>
            <ac:spMk id="10" creationId="{D2DE8F10-AF58-5EBD-BB97-F19D0267136B}"/>
          </ac:spMkLst>
        </pc:spChg>
        <pc:picChg chg="add mod">
          <ac:chgData name="이 도영" userId="7a4f25bd000ca71b" providerId="LiveId" clId="{BD537872-FC98-4475-A5D0-BF332038F764}" dt="2022-05-03T13:02:42.148" v="140" actId="1076"/>
          <ac:picMkLst>
            <pc:docMk/>
            <pc:sldMk cId="1310854757" sldId="272"/>
            <ac:picMk id="9" creationId="{898C7E0F-FC52-EB94-9110-B27824C7DAC5}"/>
          </ac:picMkLst>
        </pc:picChg>
      </pc:sldChg>
      <pc:sldChg chg="modSp add del mod">
        <pc:chgData name="이 도영" userId="7a4f25bd000ca71b" providerId="LiveId" clId="{BD537872-FC98-4475-A5D0-BF332038F764}" dt="2022-05-04T02:22:05.748" v="2335" actId="47"/>
        <pc:sldMkLst>
          <pc:docMk/>
          <pc:sldMk cId="2379431655" sldId="273"/>
        </pc:sldMkLst>
        <pc:spChg chg="mod">
          <ac:chgData name="이 도영" userId="7a4f25bd000ca71b" providerId="LiveId" clId="{BD537872-FC98-4475-A5D0-BF332038F764}" dt="2022-05-03T13:23:51.785" v="257"/>
          <ac:spMkLst>
            <pc:docMk/>
            <pc:sldMk cId="2379431655" sldId="273"/>
            <ac:spMk id="8" creationId="{424F5C9B-3004-033C-8C94-AC041B6FA249}"/>
          </ac:spMkLst>
        </pc:spChg>
      </pc:sldChg>
      <pc:sldChg chg="modSp add del mod">
        <pc:chgData name="이 도영" userId="7a4f25bd000ca71b" providerId="LiveId" clId="{BD537872-FC98-4475-A5D0-BF332038F764}" dt="2022-05-04T02:26:08.344" v="2393" actId="47"/>
        <pc:sldMkLst>
          <pc:docMk/>
          <pc:sldMk cId="1515864602" sldId="274"/>
        </pc:sldMkLst>
        <pc:spChg chg="mod">
          <ac:chgData name="이 도영" userId="7a4f25bd000ca71b" providerId="LiveId" clId="{BD537872-FC98-4475-A5D0-BF332038F764}" dt="2022-05-03T13:23:56.669" v="269"/>
          <ac:spMkLst>
            <pc:docMk/>
            <pc:sldMk cId="1515864602" sldId="274"/>
            <ac:spMk id="8" creationId="{424F5C9B-3004-033C-8C94-AC041B6FA249}"/>
          </ac:spMkLst>
        </pc:spChg>
      </pc:sldChg>
      <pc:sldChg chg="addSp delSp modSp add mod ord">
        <pc:chgData name="이 도영" userId="7a4f25bd000ca71b" providerId="LiveId" clId="{BD537872-FC98-4475-A5D0-BF332038F764}" dt="2022-05-04T03:57:09.183" v="3654" actId="20577"/>
        <pc:sldMkLst>
          <pc:docMk/>
          <pc:sldMk cId="3693400896" sldId="275"/>
        </pc:sldMkLst>
        <pc:spChg chg="mod">
          <ac:chgData name="이 도영" userId="7a4f25bd000ca71b" providerId="LiveId" clId="{BD537872-FC98-4475-A5D0-BF332038F764}" dt="2022-05-04T02:45:20.678" v="2508" actId="20577"/>
          <ac:spMkLst>
            <pc:docMk/>
            <pc:sldMk cId="3693400896" sldId="275"/>
            <ac:spMk id="8" creationId="{424F5C9B-3004-033C-8C94-AC041B6FA249}"/>
          </ac:spMkLst>
        </pc:spChg>
        <pc:spChg chg="add del mod">
          <ac:chgData name="이 도영" userId="7a4f25bd000ca71b" providerId="LiveId" clId="{BD537872-FC98-4475-A5D0-BF332038F764}" dt="2022-05-04T03:49:52.469" v="3200"/>
          <ac:spMkLst>
            <pc:docMk/>
            <pc:sldMk cId="3693400896" sldId="275"/>
            <ac:spMk id="9" creationId="{E21E974A-EA22-5ED7-D1E5-CBED225DFFA2}"/>
          </ac:spMkLst>
        </pc:spChg>
        <pc:spChg chg="add del mod">
          <ac:chgData name="이 도영" userId="7a4f25bd000ca71b" providerId="LiveId" clId="{BD537872-FC98-4475-A5D0-BF332038F764}" dt="2022-05-04T03:49:54.187" v="3202"/>
          <ac:spMkLst>
            <pc:docMk/>
            <pc:sldMk cId="3693400896" sldId="275"/>
            <ac:spMk id="10" creationId="{30AB1981-D30C-3501-8E59-A6BACF43955A}"/>
          </ac:spMkLst>
        </pc:spChg>
        <pc:spChg chg="add mod">
          <ac:chgData name="이 도영" userId="7a4f25bd000ca71b" providerId="LiveId" clId="{BD537872-FC98-4475-A5D0-BF332038F764}" dt="2022-05-04T03:57:09.183" v="3654" actId="20577"/>
          <ac:spMkLst>
            <pc:docMk/>
            <pc:sldMk cId="3693400896" sldId="275"/>
            <ac:spMk id="11" creationId="{351382F8-8988-9B6B-2767-485367F6157B}"/>
          </ac:spMkLst>
        </pc:spChg>
      </pc:sldChg>
      <pc:sldChg chg="addSp delSp modSp add mod">
        <pc:chgData name="이 도영" userId="7a4f25bd000ca71b" providerId="LiveId" clId="{BD537872-FC98-4475-A5D0-BF332038F764}" dt="2022-05-04T03:52:56.304" v="3332" actId="1076"/>
        <pc:sldMkLst>
          <pc:docMk/>
          <pc:sldMk cId="2858756651" sldId="276"/>
        </pc:sldMkLst>
        <pc:spChg chg="mod">
          <ac:chgData name="이 도영" userId="7a4f25bd000ca71b" providerId="LiveId" clId="{BD537872-FC98-4475-A5D0-BF332038F764}" dt="2022-05-04T02:45:16.726" v="2497" actId="20577"/>
          <ac:spMkLst>
            <pc:docMk/>
            <pc:sldMk cId="2858756651" sldId="276"/>
            <ac:spMk id="8" creationId="{424F5C9B-3004-033C-8C94-AC041B6FA249}"/>
          </ac:spMkLst>
        </pc:spChg>
        <pc:spChg chg="add del mod">
          <ac:chgData name="이 도영" userId="7a4f25bd000ca71b" providerId="LiveId" clId="{BD537872-FC98-4475-A5D0-BF332038F764}" dt="2022-05-04T03:52:56.304" v="3332" actId="1076"/>
          <ac:spMkLst>
            <pc:docMk/>
            <pc:sldMk cId="2858756651" sldId="276"/>
            <ac:spMk id="10" creationId="{96585FE0-1E0C-E437-00A3-BCA8437E0E8D}"/>
          </ac:spMkLst>
        </pc:spChg>
        <pc:picChg chg="add del mod">
          <ac:chgData name="이 도영" userId="7a4f25bd000ca71b" providerId="LiveId" clId="{BD537872-FC98-4475-A5D0-BF332038F764}" dt="2022-05-04T02:32:33.348" v="2433" actId="478"/>
          <ac:picMkLst>
            <pc:docMk/>
            <pc:sldMk cId="2858756651" sldId="276"/>
            <ac:picMk id="5" creationId="{0A6E0452-E23F-D5C7-7303-A6C8ADC7CE15}"/>
          </ac:picMkLst>
        </pc:picChg>
        <pc:picChg chg="add mod">
          <ac:chgData name="이 도영" userId="7a4f25bd000ca71b" providerId="LiveId" clId="{BD537872-FC98-4475-A5D0-BF332038F764}" dt="2022-05-04T02:48:02.871" v="2756" actId="1076"/>
          <ac:picMkLst>
            <pc:docMk/>
            <pc:sldMk cId="2858756651" sldId="276"/>
            <ac:picMk id="9" creationId="{41E5963C-27B7-AFC5-E703-A12C0C5D7BB0}"/>
          </ac:picMkLst>
        </pc:picChg>
      </pc:sldChg>
      <pc:sldChg chg="addSp delSp modSp add mod">
        <pc:chgData name="이 도영" userId="7a4f25bd000ca71b" providerId="LiveId" clId="{BD537872-FC98-4475-A5D0-BF332038F764}" dt="2022-05-05T08:06:49.460" v="4089" actId="1076"/>
        <pc:sldMkLst>
          <pc:docMk/>
          <pc:sldMk cId="1938152453" sldId="277"/>
        </pc:sldMkLst>
        <pc:spChg chg="mod">
          <ac:chgData name="이 도영" userId="7a4f25bd000ca71b" providerId="LiveId" clId="{BD537872-FC98-4475-A5D0-BF332038F764}" dt="2022-05-04T04:02:24.227" v="3821" actId="20577"/>
          <ac:spMkLst>
            <pc:docMk/>
            <pc:sldMk cId="1938152453" sldId="277"/>
            <ac:spMk id="8" creationId="{424F5C9B-3004-033C-8C94-AC041B6FA249}"/>
          </ac:spMkLst>
        </pc:spChg>
        <pc:spChg chg="add mod">
          <ac:chgData name="이 도영" userId="7a4f25bd000ca71b" providerId="LiveId" clId="{BD537872-FC98-4475-A5D0-BF332038F764}" dt="2022-05-05T07:25:26.923" v="4077" actId="20577"/>
          <ac:spMkLst>
            <pc:docMk/>
            <pc:sldMk cId="1938152453" sldId="277"/>
            <ac:spMk id="10" creationId="{B864ED6C-792F-D0F2-A4DB-2B60CCE0E2CF}"/>
          </ac:spMkLst>
        </pc:spChg>
        <pc:spChg chg="add del mod">
          <ac:chgData name="이 도영" userId="7a4f25bd000ca71b" providerId="LiveId" clId="{BD537872-FC98-4475-A5D0-BF332038F764}" dt="2022-05-05T07:21:09.902" v="4051"/>
          <ac:spMkLst>
            <pc:docMk/>
            <pc:sldMk cId="1938152453" sldId="277"/>
            <ac:spMk id="11" creationId="{2FC92D41-8A83-60B5-3837-6B275511839F}"/>
          </ac:spMkLst>
        </pc:spChg>
        <pc:spChg chg="add mod">
          <ac:chgData name="이 도영" userId="7a4f25bd000ca71b" providerId="LiveId" clId="{BD537872-FC98-4475-A5D0-BF332038F764}" dt="2022-05-05T08:06:43.740" v="4087" actId="1076"/>
          <ac:spMkLst>
            <pc:docMk/>
            <pc:sldMk cId="1938152453" sldId="277"/>
            <ac:spMk id="12" creationId="{61755A39-C9E2-14D0-CD6C-1BF779C85471}"/>
          </ac:spMkLst>
        </pc:spChg>
        <pc:picChg chg="add mod">
          <ac:chgData name="이 도영" userId="7a4f25bd000ca71b" providerId="LiveId" clId="{BD537872-FC98-4475-A5D0-BF332038F764}" dt="2022-05-05T08:05:30.535" v="4078" actId="1076"/>
          <ac:picMkLst>
            <pc:docMk/>
            <pc:sldMk cId="1938152453" sldId="277"/>
            <ac:picMk id="5" creationId="{484DE39B-E18D-FA50-A888-10E96BE72C23}"/>
          </ac:picMkLst>
        </pc:picChg>
        <pc:picChg chg="add mod">
          <ac:chgData name="이 도영" userId="7a4f25bd000ca71b" providerId="LiveId" clId="{BD537872-FC98-4475-A5D0-BF332038F764}" dt="2022-05-05T08:06:49.460" v="4089" actId="1076"/>
          <ac:picMkLst>
            <pc:docMk/>
            <pc:sldMk cId="1938152453" sldId="277"/>
            <ac:picMk id="6" creationId="{AF3A731C-1591-528B-3878-52C8546C0E98}"/>
          </ac:picMkLst>
        </pc:picChg>
        <pc:picChg chg="add del mod">
          <ac:chgData name="이 도영" userId="7a4f25bd000ca71b" providerId="LiveId" clId="{BD537872-FC98-4475-A5D0-BF332038F764}" dt="2022-05-05T07:19:01.185" v="4014" actId="478"/>
          <ac:picMkLst>
            <pc:docMk/>
            <pc:sldMk cId="1938152453" sldId="277"/>
            <ac:picMk id="9" creationId="{7AF69FDE-AF19-8652-1E6A-9FAA5AD145DF}"/>
          </ac:picMkLst>
        </pc:picChg>
      </pc:sldChg>
      <pc:sldChg chg="addSp modSp add mod">
        <pc:chgData name="이 도영" userId="7a4f25bd000ca71b" providerId="LiveId" clId="{BD537872-FC98-4475-A5D0-BF332038F764}" dt="2022-05-05T07:16:43.443" v="3981" actId="1036"/>
        <pc:sldMkLst>
          <pc:docMk/>
          <pc:sldMk cId="4199271367" sldId="278"/>
        </pc:sldMkLst>
        <pc:spChg chg="mod">
          <ac:chgData name="이 도영" userId="7a4f25bd000ca71b" providerId="LiveId" clId="{BD537872-FC98-4475-A5D0-BF332038F764}" dt="2022-05-04T04:02:26.806" v="3822" actId="20577"/>
          <ac:spMkLst>
            <pc:docMk/>
            <pc:sldMk cId="4199271367" sldId="278"/>
            <ac:spMk id="8" creationId="{424F5C9B-3004-033C-8C94-AC041B6FA249}"/>
          </ac:spMkLst>
        </pc:spChg>
        <pc:spChg chg="add mod">
          <ac:chgData name="이 도영" userId="7a4f25bd000ca71b" providerId="LiveId" clId="{BD537872-FC98-4475-A5D0-BF332038F764}" dt="2022-05-05T07:16:43.443" v="3981" actId="1036"/>
          <ac:spMkLst>
            <pc:docMk/>
            <pc:sldMk cId="4199271367" sldId="278"/>
            <ac:spMk id="10" creationId="{BEBCB531-6C75-90C6-0CAE-B52A20EF1815}"/>
          </ac:spMkLst>
        </pc:spChg>
        <pc:picChg chg="add mod">
          <ac:chgData name="이 도영" userId="7a4f25bd000ca71b" providerId="LiveId" clId="{BD537872-FC98-4475-A5D0-BF332038F764}" dt="2022-05-04T03:52:11.249" v="3324" actId="1076"/>
          <ac:picMkLst>
            <pc:docMk/>
            <pc:sldMk cId="4199271367" sldId="278"/>
            <ac:picMk id="5" creationId="{3A560856-70FA-FAAB-6A31-20537AE66835}"/>
          </ac:picMkLst>
        </pc:picChg>
        <pc:picChg chg="add mod">
          <ac:chgData name="이 도영" userId="7a4f25bd000ca71b" providerId="LiveId" clId="{BD537872-FC98-4475-A5D0-BF332038F764}" dt="2022-05-04T03:52:16.528" v="3325" actId="1076"/>
          <ac:picMkLst>
            <pc:docMk/>
            <pc:sldMk cId="4199271367" sldId="278"/>
            <ac:picMk id="9" creationId="{70141A4C-5DC9-9CAA-5D6F-D9ED38E264D1}"/>
          </ac:picMkLst>
        </pc:picChg>
      </pc:sldChg>
      <pc:sldChg chg="addSp modSp add mod">
        <pc:chgData name="이 도영" userId="7a4f25bd000ca71b" providerId="LiveId" clId="{BD537872-FC98-4475-A5D0-BF332038F764}" dt="2022-05-04T04:06:32.624" v="3948"/>
        <pc:sldMkLst>
          <pc:docMk/>
          <pc:sldMk cId="88891727" sldId="279"/>
        </pc:sldMkLst>
        <pc:spChg chg="mod">
          <ac:chgData name="이 도영" userId="7a4f25bd000ca71b" providerId="LiveId" clId="{BD537872-FC98-4475-A5D0-BF332038F764}" dt="2022-05-04T04:02:35.960" v="3851"/>
          <ac:spMkLst>
            <pc:docMk/>
            <pc:sldMk cId="88891727" sldId="279"/>
            <ac:spMk id="8" creationId="{424F5C9B-3004-033C-8C94-AC041B6FA249}"/>
          </ac:spMkLst>
        </pc:spChg>
        <pc:spChg chg="add mod">
          <ac:chgData name="이 도영" userId="7a4f25bd000ca71b" providerId="LiveId" clId="{BD537872-FC98-4475-A5D0-BF332038F764}" dt="2022-05-04T04:06:32.624" v="3948"/>
          <ac:spMkLst>
            <pc:docMk/>
            <pc:sldMk cId="88891727" sldId="279"/>
            <ac:spMk id="10" creationId="{B81726E0-70B2-894D-611E-922B295F89A6}"/>
          </ac:spMkLst>
        </pc:spChg>
        <pc:picChg chg="add mod">
          <ac:chgData name="이 도영" userId="7a4f25bd000ca71b" providerId="LiveId" clId="{BD537872-FC98-4475-A5D0-BF332038F764}" dt="2022-05-04T03:52:32.136" v="3330" actId="1076"/>
          <ac:picMkLst>
            <pc:docMk/>
            <pc:sldMk cId="88891727" sldId="279"/>
            <ac:picMk id="5" creationId="{48BECAB3-CD8D-BA1C-EE19-1A3CCA0C2181}"/>
          </ac:picMkLst>
        </pc:picChg>
        <pc:picChg chg="add mod">
          <ac:chgData name="이 도영" userId="7a4f25bd000ca71b" providerId="LiveId" clId="{BD537872-FC98-4475-A5D0-BF332038F764}" dt="2022-05-04T03:52:34.592" v="3331" actId="1076"/>
          <ac:picMkLst>
            <pc:docMk/>
            <pc:sldMk cId="88891727" sldId="279"/>
            <ac:picMk id="9" creationId="{A0A1AB8F-6552-9AF5-05FF-0F9AA285E218}"/>
          </ac:picMkLst>
        </pc:picChg>
      </pc:sldChg>
      <pc:sldChg chg="addSp delSp modSp add mod">
        <pc:chgData name="이 도영" userId="7a4f25bd000ca71b" providerId="LiveId" clId="{BD537872-FC98-4475-A5D0-BF332038F764}" dt="2022-05-04T02:47:24.911" v="2751" actId="20577"/>
        <pc:sldMkLst>
          <pc:docMk/>
          <pc:sldMk cId="2165025794" sldId="280"/>
        </pc:sldMkLst>
        <pc:spChg chg="add del mod">
          <ac:chgData name="이 도영" userId="7a4f25bd000ca71b" providerId="LiveId" clId="{BD537872-FC98-4475-A5D0-BF332038F764}" dt="2022-05-04T02:46:08.415" v="2523" actId="478"/>
          <ac:spMkLst>
            <pc:docMk/>
            <pc:sldMk cId="2165025794" sldId="280"/>
            <ac:spMk id="8" creationId="{AE9F4338-3BC0-2CD8-3338-ED25E6FB571E}"/>
          </ac:spMkLst>
        </pc:spChg>
        <pc:spChg chg="mod">
          <ac:chgData name="이 도영" userId="7a4f25bd000ca71b" providerId="LiveId" clId="{BD537872-FC98-4475-A5D0-BF332038F764}" dt="2022-05-04T02:47:24.911" v="2751" actId="20577"/>
          <ac:spMkLst>
            <pc:docMk/>
            <pc:sldMk cId="2165025794" sldId="280"/>
            <ac:spMk id="11" creationId="{B158B5E9-1EEB-5E0A-BBFD-FB18F09C2957}"/>
          </ac:spMkLst>
        </pc:spChg>
        <pc:spChg chg="mod">
          <ac:chgData name="이 도영" userId="7a4f25bd000ca71b" providerId="LiveId" clId="{BD537872-FC98-4475-A5D0-BF332038F764}" dt="2022-05-04T02:46:00.263" v="2515"/>
          <ac:spMkLst>
            <pc:docMk/>
            <pc:sldMk cId="2165025794" sldId="280"/>
            <ac:spMk id="14" creationId="{14110BDA-2962-079A-1F0E-F6FDE9319601}"/>
          </ac:spMkLst>
        </pc:spChg>
        <pc:picChg chg="add mod ord">
          <ac:chgData name="이 도영" userId="7a4f25bd000ca71b" providerId="LiveId" clId="{BD537872-FC98-4475-A5D0-BF332038F764}" dt="2022-05-04T02:46:30.118" v="2529" actId="1076"/>
          <ac:picMkLst>
            <pc:docMk/>
            <pc:sldMk cId="2165025794" sldId="280"/>
            <ac:picMk id="5" creationId="{E2FFE337-EFA2-7AB4-BC09-059B361C835F}"/>
          </ac:picMkLst>
        </pc:picChg>
        <pc:picChg chg="del">
          <ac:chgData name="이 도영" userId="7a4f25bd000ca71b" providerId="LiveId" clId="{BD537872-FC98-4475-A5D0-BF332038F764}" dt="2022-05-04T02:46:09.764" v="2524" actId="478"/>
          <ac:picMkLst>
            <pc:docMk/>
            <pc:sldMk cId="2165025794" sldId="280"/>
            <ac:picMk id="10" creationId="{CD508691-54A5-988D-505B-1D602D2A12F7}"/>
          </ac:picMkLst>
        </pc:picChg>
      </pc:sldChg>
      <pc:sldChg chg="addSp delSp modSp add mod">
        <pc:chgData name="이 도영" userId="7a4f25bd000ca71b" providerId="LiveId" clId="{BD537872-FC98-4475-A5D0-BF332038F764}" dt="2022-05-04T03:49:55.408" v="3203" actId="1076"/>
        <pc:sldMkLst>
          <pc:docMk/>
          <pc:sldMk cId="3924266922" sldId="281"/>
        </pc:sldMkLst>
        <pc:spChg chg="mod">
          <ac:chgData name="이 도영" userId="7a4f25bd000ca71b" providerId="LiveId" clId="{BD537872-FC98-4475-A5D0-BF332038F764}" dt="2022-05-04T02:59:32.720" v="3117" actId="20577"/>
          <ac:spMkLst>
            <pc:docMk/>
            <pc:sldMk cId="3924266922" sldId="281"/>
            <ac:spMk id="8" creationId="{424F5C9B-3004-033C-8C94-AC041B6FA249}"/>
          </ac:spMkLst>
        </pc:spChg>
        <pc:spChg chg="add mod">
          <ac:chgData name="이 도영" userId="7a4f25bd000ca71b" providerId="LiveId" clId="{BD537872-FC98-4475-A5D0-BF332038F764}" dt="2022-05-04T03:49:55.408" v="3203" actId="1076"/>
          <ac:spMkLst>
            <pc:docMk/>
            <pc:sldMk cId="3924266922" sldId="281"/>
            <ac:spMk id="11" creationId="{557781CD-50FC-6A93-FC2E-2B610C334F56}"/>
          </ac:spMkLst>
        </pc:spChg>
        <pc:spChg chg="del">
          <ac:chgData name="이 도영" userId="7a4f25bd000ca71b" providerId="LiveId" clId="{BD537872-FC98-4475-A5D0-BF332038F764}" dt="2022-05-04T02:59:34.899" v="3118" actId="478"/>
          <ac:spMkLst>
            <pc:docMk/>
            <pc:sldMk cId="3924266922" sldId="281"/>
            <ac:spMk id="12" creationId="{7C045F3F-1EAB-B643-C590-0A0B33FCCC13}"/>
          </ac:spMkLst>
        </pc:spChg>
        <pc:picChg chg="add mod">
          <ac:chgData name="이 도영" userId="7a4f25bd000ca71b" providerId="LiveId" clId="{BD537872-FC98-4475-A5D0-BF332038F764}" dt="2022-05-04T03:48:43.865" v="3197" actId="1076"/>
          <ac:picMkLst>
            <pc:docMk/>
            <pc:sldMk cId="3924266922" sldId="281"/>
            <ac:picMk id="5" creationId="{CE6AE4DE-1D6C-B9EB-F079-32E9EFE3EA30}"/>
          </ac:picMkLst>
        </pc:picChg>
        <pc:picChg chg="del">
          <ac:chgData name="이 도영" userId="7a4f25bd000ca71b" providerId="LiveId" clId="{BD537872-FC98-4475-A5D0-BF332038F764}" dt="2022-05-04T02:59:26.208" v="3114" actId="478"/>
          <ac:picMkLst>
            <pc:docMk/>
            <pc:sldMk cId="3924266922" sldId="281"/>
            <ac:picMk id="10" creationId="{4E41E77B-5D9A-0287-8FD6-2E0FEE8DFD51}"/>
          </ac:picMkLst>
        </pc:picChg>
      </pc:sldChg>
      <pc:sldChg chg="addSp delSp modSp add mod">
        <pc:chgData name="이 도영" userId="7a4f25bd000ca71b" providerId="LiveId" clId="{BD537872-FC98-4475-A5D0-BF332038F764}" dt="2022-05-04T03:58:17.867" v="3808" actId="20577"/>
        <pc:sldMkLst>
          <pc:docMk/>
          <pc:sldMk cId="2951358671" sldId="282"/>
        </pc:sldMkLst>
        <pc:spChg chg="mod">
          <ac:chgData name="이 도영" userId="7a4f25bd000ca71b" providerId="LiveId" clId="{BD537872-FC98-4475-A5D0-BF332038F764}" dt="2022-05-04T03:57:43.689" v="3668"/>
          <ac:spMkLst>
            <pc:docMk/>
            <pc:sldMk cId="2951358671" sldId="282"/>
            <ac:spMk id="8" creationId="{424F5C9B-3004-033C-8C94-AC041B6FA249}"/>
          </ac:spMkLst>
        </pc:spChg>
        <pc:spChg chg="mod">
          <ac:chgData name="이 도영" userId="7a4f25bd000ca71b" providerId="LiveId" clId="{BD537872-FC98-4475-A5D0-BF332038F764}" dt="2022-05-04T03:58:17.867" v="3808" actId="20577"/>
          <ac:spMkLst>
            <pc:docMk/>
            <pc:sldMk cId="2951358671" sldId="282"/>
            <ac:spMk id="11" creationId="{557781CD-50FC-6A93-FC2E-2B610C334F56}"/>
          </ac:spMkLst>
        </pc:spChg>
        <pc:picChg chg="del mod">
          <ac:chgData name="이 도영" userId="7a4f25bd000ca71b" providerId="LiveId" clId="{BD537872-FC98-4475-A5D0-BF332038F764}" dt="2022-05-04T03:50:02.414" v="3206" actId="478"/>
          <ac:picMkLst>
            <pc:docMk/>
            <pc:sldMk cId="2951358671" sldId="282"/>
            <ac:picMk id="5" creationId="{CE6AE4DE-1D6C-B9EB-F079-32E9EFE3EA30}"/>
          </ac:picMkLst>
        </pc:picChg>
        <pc:picChg chg="add mod">
          <ac:chgData name="이 도영" userId="7a4f25bd000ca71b" providerId="LiveId" clId="{BD537872-FC98-4475-A5D0-BF332038F764}" dt="2022-05-04T03:50:10.392" v="3211" actId="1076"/>
          <ac:picMkLst>
            <pc:docMk/>
            <pc:sldMk cId="2951358671" sldId="282"/>
            <ac:picMk id="6" creationId="{58F3383C-4E23-A5E1-C553-FCD451A4CE40}"/>
          </ac:picMkLst>
        </pc:picChg>
      </pc:sldChg>
      <pc:sldChg chg="modSp add mod">
        <pc:chgData name="이 도영" userId="7a4f25bd000ca71b" providerId="LiveId" clId="{BD537872-FC98-4475-A5D0-BF332038F764}" dt="2022-05-04T04:07:17.198" v="3962"/>
        <pc:sldMkLst>
          <pc:docMk/>
          <pc:sldMk cId="3566338866" sldId="283"/>
        </pc:sldMkLst>
        <pc:spChg chg="mod">
          <ac:chgData name="이 도영" userId="7a4f25bd000ca71b" providerId="LiveId" clId="{BD537872-FC98-4475-A5D0-BF332038F764}" dt="2022-05-04T04:07:05.831" v="3951" actId="20577"/>
          <ac:spMkLst>
            <pc:docMk/>
            <pc:sldMk cId="3566338866" sldId="283"/>
            <ac:spMk id="3" creationId="{79CAF730-B5AE-451B-7D8A-E640D7E9D48C}"/>
          </ac:spMkLst>
        </pc:spChg>
        <pc:spChg chg="mod">
          <ac:chgData name="이 도영" userId="7a4f25bd000ca71b" providerId="LiveId" clId="{BD537872-FC98-4475-A5D0-BF332038F764}" dt="2022-05-04T04:07:17.198" v="3962"/>
          <ac:spMkLst>
            <pc:docMk/>
            <pc:sldMk cId="3566338866" sldId="283"/>
            <ac:spMk id="14" creationId="{14110BDA-2962-079A-1F0E-F6FDE9319601}"/>
          </ac:spMkLst>
        </pc:spChg>
      </pc:sldChg>
      <pc:sldChg chg="delSp modSp add mod">
        <pc:chgData name="이 도영" userId="7a4f25bd000ca71b" providerId="LiveId" clId="{BD537872-FC98-4475-A5D0-BF332038F764}" dt="2022-05-05T07:18:23.795" v="3994" actId="1076"/>
        <pc:sldMkLst>
          <pc:docMk/>
          <pc:sldMk cId="2235659955" sldId="284"/>
        </pc:sldMkLst>
        <pc:spChg chg="mod">
          <ac:chgData name="이 도영" userId="7a4f25bd000ca71b" providerId="LiveId" clId="{BD537872-FC98-4475-A5D0-BF332038F764}" dt="2022-05-05T07:18:23.795" v="3994" actId="1076"/>
          <ac:spMkLst>
            <pc:docMk/>
            <pc:sldMk cId="2235659955" sldId="284"/>
            <ac:spMk id="10" creationId="{B864ED6C-792F-D0F2-A4DB-2B60CCE0E2CF}"/>
          </ac:spMkLst>
        </pc:spChg>
        <pc:picChg chg="del">
          <ac:chgData name="이 도영" userId="7a4f25bd000ca71b" providerId="LiveId" clId="{BD537872-FC98-4475-A5D0-BF332038F764}" dt="2022-05-05T07:18:12.994" v="3990" actId="478"/>
          <ac:picMkLst>
            <pc:docMk/>
            <pc:sldMk cId="2235659955" sldId="284"/>
            <ac:picMk id="5" creationId="{484DE39B-E18D-FA50-A888-10E96BE72C23}"/>
          </ac:picMkLst>
        </pc:picChg>
        <pc:picChg chg="del mod">
          <ac:chgData name="이 도영" userId="7a4f25bd000ca71b" providerId="LiveId" clId="{BD537872-FC98-4475-A5D0-BF332038F764}" dt="2022-05-05T07:18:13.357" v="3992" actId="478"/>
          <ac:picMkLst>
            <pc:docMk/>
            <pc:sldMk cId="2235659955" sldId="284"/>
            <ac:picMk id="9" creationId="{7AF69FDE-AF19-8652-1E6A-9FAA5AD145DF}"/>
          </ac:picMkLst>
        </pc:picChg>
      </pc:sldChg>
      <pc:sldChg chg="delSp modSp add mod">
        <pc:chgData name="이 도영" userId="7a4f25bd000ca71b" providerId="LiveId" clId="{BD537872-FC98-4475-A5D0-BF332038F764}" dt="2022-05-05T07:18:09.558" v="3987" actId="478"/>
        <pc:sldMkLst>
          <pc:docMk/>
          <pc:sldMk cId="591902912" sldId="285"/>
        </pc:sldMkLst>
        <pc:picChg chg="del">
          <ac:chgData name="이 도영" userId="7a4f25bd000ca71b" providerId="LiveId" clId="{BD537872-FC98-4475-A5D0-BF332038F764}" dt="2022-05-05T07:18:09.068" v="3985" actId="478"/>
          <ac:picMkLst>
            <pc:docMk/>
            <pc:sldMk cId="591902912" sldId="285"/>
            <ac:picMk id="5" creationId="{3A560856-70FA-FAAB-6A31-20537AE66835}"/>
          </ac:picMkLst>
        </pc:picChg>
        <pc:picChg chg="del mod">
          <ac:chgData name="이 도영" userId="7a4f25bd000ca71b" providerId="LiveId" clId="{BD537872-FC98-4475-A5D0-BF332038F764}" dt="2022-05-05T07:18:09.558" v="3987" actId="478"/>
          <ac:picMkLst>
            <pc:docMk/>
            <pc:sldMk cId="591902912" sldId="285"/>
            <ac:picMk id="9" creationId="{70141A4C-5DC9-9CAA-5D6F-D9ED38E264D1}"/>
          </ac:picMkLst>
        </pc:picChg>
      </pc:sldChg>
      <pc:sldChg chg="delSp add mod">
        <pc:chgData name="이 도영" userId="7a4f25bd000ca71b" providerId="LiveId" clId="{BD537872-FC98-4475-A5D0-BF332038F764}" dt="2022-05-05T07:18:11.680" v="3989" actId="478"/>
        <pc:sldMkLst>
          <pc:docMk/>
          <pc:sldMk cId="2036538379" sldId="286"/>
        </pc:sldMkLst>
        <pc:picChg chg="del">
          <ac:chgData name="이 도영" userId="7a4f25bd000ca71b" providerId="LiveId" clId="{BD537872-FC98-4475-A5D0-BF332038F764}" dt="2022-05-05T07:18:11.280" v="3988" actId="478"/>
          <ac:picMkLst>
            <pc:docMk/>
            <pc:sldMk cId="2036538379" sldId="286"/>
            <ac:picMk id="5" creationId="{48BECAB3-CD8D-BA1C-EE19-1A3CCA0C2181}"/>
          </ac:picMkLst>
        </pc:picChg>
        <pc:picChg chg="del">
          <ac:chgData name="이 도영" userId="7a4f25bd000ca71b" providerId="LiveId" clId="{BD537872-FC98-4475-A5D0-BF332038F764}" dt="2022-05-05T07:18:11.680" v="3989" actId="478"/>
          <ac:picMkLst>
            <pc:docMk/>
            <pc:sldMk cId="2036538379" sldId="286"/>
            <ac:picMk id="9" creationId="{A0A1AB8F-6552-9AF5-05FF-0F9AA285E218}"/>
          </ac:picMkLst>
        </pc:picChg>
      </pc:sldChg>
    </pc:docChg>
  </pc:docChgLst>
  <pc:docChgLst>
    <pc:chgData name="이 도영" userId="7a4f25bd000ca71b" providerId="LiveId" clId="{09223CF1-6558-43F6-8AA6-3ABB62235DBF}"/>
    <pc:docChg chg="undo custSel addSld delSld modSld sldOrd">
      <pc:chgData name="이 도영" userId="7a4f25bd000ca71b" providerId="LiveId" clId="{09223CF1-6558-43F6-8AA6-3ABB62235DBF}" dt="2022-04-29T15:38:58.519" v="1284" actId="1076"/>
      <pc:docMkLst>
        <pc:docMk/>
      </pc:docMkLst>
      <pc:sldChg chg="addSp delSp modSp mod">
        <pc:chgData name="이 도영" userId="7a4f25bd000ca71b" providerId="LiveId" clId="{09223CF1-6558-43F6-8AA6-3ABB62235DBF}" dt="2022-04-29T06:47:36.227" v="86" actId="478"/>
        <pc:sldMkLst>
          <pc:docMk/>
          <pc:sldMk cId="515597042" sldId="257"/>
        </pc:sldMkLst>
        <pc:spChg chg="add del mod">
          <ac:chgData name="이 도영" userId="7a4f25bd000ca71b" providerId="LiveId" clId="{09223CF1-6558-43F6-8AA6-3ABB62235DBF}" dt="2022-04-29T06:46:11.797" v="63" actId="478"/>
          <ac:spMkLst>
            <pc:docMk/>
            <pc:sldMk cId="515597042" sldId="257"/>
            <ac:spMk id="3" creationId="{75BF2935-8484-CF3C-BA7D-AF74C5293C2A}"/>
          </ac:spMkLst>
        </pc:spChg>
        <pc:spChg chg="add del mod ord">
          <ac:chgData name="이 도영" userId="7a4f25bd000ca71b" providerId="LiveId" clId="{09223CF1-6558-43F6-8AA6-3ABB62235DBF}" dt="2022-04-29T06:47:36.227" v="86" actId="478"/>
          <ac:spMkLst>
            <pc:docMk/>
            <pc:sldMk cId="515597042" sldId="257"/>
            <ac:spMk id="8" creationId="{8927BB64-2192-0B4B-EB1D-7F79EAC43301}"/>
          </ac:spMkLst>
        </pc:spChg>
        <pc:spChg chg="mod">
          <ac:chgData name="이 도영" userId="7a4f25bd000ca71b" providerId="LiveId" clId="{09223CF1-6558-43F6-8AA6-3ABB62235DBF}" dt="2022-04-29T06:42:09.066" v="33" actId="1035"/>
          <ac:spMkLst>
            <pc:docMk/>
            <pc:sldMk cId="515597042" sldId="257"/>
            <ac:spMk id="14" creationId="{14110BDA-2962-079A-1F0E-F6FDE9319601}"/>
          </ac:spMkLst>
        </pc:spChg>
        <pc:picChg chg="add del mod">
          <ac:chgData name="이 도영" userId="7a4f25bd000ca71b" providerId="LiveId" clId="{09223CF1-6558-43F6-8AA6-3ABB62235DBF}" dt="2022-04-29T06:45:57.312" v="59" actId="478"/>
          <ac:picMkLst>
            <pc:docMk/>
            <pc:sldMk cId="515597042" sldId="257"/>
            <ac:picMk id="6" creationId="{8E703E9F-70D0-6996-6046-C2136E365AD3}"/>
          </ac:picMkLst>
        </pc:picChg>
        <pc:cxnChg chg="mod">
          <ac:chgData name="이 도영" userId="7a4f25bd000ca71b" providerId="LiveId" clId="{09223CF1-6558-43F6-8AA6-3ABB62235DBF}" dt="2022-04-29T06:42:03.068" v="29" actId="692"/>
          <ac:cxnSpMkLst>
            <pc:docMk/>
            <pc:sldMk cId="515597042" sldId="257"/>
            <ac:cxnSpMk id="7" creationId="{0741ACEF-6E8D-3811-C971-78AA7C01D83B}"/>
          </ac:cxnSpMkLst>
        </pc:cxnChg>
      </pc:sldChg>
      <pc:sldChg chg="addSp delSp modSp add mod ord">
        <pc:chgData name="이 도영" userId="7a4f25bd000ca71b" providerId="LiveId" clId="{09223CF1-6558-43F6-8AA6-3ABB62235DBF}" dt="2022-04-29T06:57:04.586" v="411" actId="1076"/>
        <pc:sldMkLst>
          <pc:docMk/>
          <pc:sldMk cId="2613963088" sldId="258"/>
        </pc:sldMkLst>
        <pc:spChg chg="add del mod">
          <ac:chgData name="이 도영" userId="7a4f25bd000ca71b" providerId="LiveId" clId="{09223CF1-6558-43F6-8AA6-3ABB62235DBF}" dt="2022-04-29T06:53:01.778" v="107" actId="478"/>
          <ac:spMkLst>
            <pc:docMk/>
            <pc:sldMk cId="2613963088" sldId="258"/>
            <ac:spMk id="3" creationId="{33458F90-585B-ED3A-CBE2-72D6E21CD590}"/>
          </ac:spMkLst>
        </pc:spChg>
        <pc:spChg chg="add mod">
          <ac:chgData name="이 도영" userId="7a4f25bd000ca71b" providerId="LiveId" clId="{09223CF1-6558-43F6-8AA6-3ABB62235DBF}" dt="2022-04-29T06:53:11.937" v="125" actId="20577"/>
          <ac:spMkLst>
            <pc:docMk/>
            <pc:sldMk cId="2613963088" sldId="258"/>
            <ac:spMk id="8" creationId="{4621044D-B568-68C4-0B13-C9AFC184164A}"/>
          </ac:spMkLst>
        </pc:spChg>
        <pc:spChg chg="del mod">
          <ac:chgData name="이 도영" userId="7a4f25bd000ca71b" providerId="LiveId" clId="{09223CF1-6558-43F6-8AA6-3ABB62235DBF}" dt="2022-04-29T06:47:48.098" v="89" actId="478"/>
          <ac:spMkLst>
            <pc:docMk/>
            <pc:sldMk cId="2613963088" sldId="258"/>
            <ac:spMk id="14" creationId="{14110BDA-2962-079A-1F0E-F6FDE9319601}"/>
          </ac:spMkLst>
        </pc:spChg>
        <pc:graphicFrameChg chg="add mod modGraphic">
          <ac:chgData name="이 도영" userId="7a4f25bd000ca71b" providerId="LiveId" clId="{09223CF1-6558-43F6-8AA6-3ABB62235DBF}" dt="2022-04-29T06:57:04.586" v="411" actId="1076"/>
          <ac:graphicFrameMkLst>
            <pc:docMk/>
            <pc:sldMk cId="2613963088" sldId="258"/>
            <ac:graphicFrameMk id="5" creationId="{0CD30051-0A34-D1BB-CFB1-3EC7DF0CEF43}"/>
          </ac:graphicFrameMkLst>
        </pc:graphicFrameChg>
      </pc:sldChg>
      <pc:sldChg chg="addSp modSp add mod">
        <pc:chgData name="이 도영" userId="7a4f25bd000ca71b" providerId="LiveId" clId="{09223CF1-6558-43F6-8AA6-3ABB62235DBF}" dt="2022-04-29T07:00:04.732" v="497" actId="1037"/>
        <pc:sldMkLst>
          <pc:docMk/>
          <pc:sldMk cId="1006089709" sldId="259"/>
        </pc:sldMkLst>
        <pc:spChg chg="add mod">
          <ac:chgData name="이 도영" userId="7a4f25bd000ca71b" providerId="LiveId" clId="{09223CF1-6558-43F6-8AA6-3ABB62235DBF}" dt="2022-04-29T07:00:04.732" v="497" actId="1037"/>
          <ac:spMkLst>
            <pc:docMk/>
            <pc:sldMk cId="1006089709" sldId="259"/>
            <ac:spMk id="3" creationId="{79CAF730-B5AE-451B-7D8A-E640D7E9D48C}"/>
          </ac:spMkLst>
        </pc:spChg>
        <pc:spChg chg="mod">
          <ac:chgData name="이 도영" userId="7a4f25bd000ca71b" providerId="LiveId" clId="{09223CF1-6558-43F6-8AA6-3ABB62235DBF}" dt="2022-04-29T06:59:55.162" v="494" actId="1076"/>
          <ac:spMkLst>
            <pc:docMk/>
            <pc:sldMk cId="1006089709" sldId="259"/>
            <ac:spMk id="14" creationId="{14110BDA-2962-079A-1F0E-F6FDE9319601}"/>
          </ac:spMkLst>
        </pc:spChg>
      </pc:sldChg>
      <pc:sldChg chg="modSp add del mod">
        <pc:chgData name="이 도영" userId="7a4f25bd000ca71b" providerId="LiveId" clId="{09223CF1-6558-43F6-8AA6-3ABB62235DBF}" dt="2022-04-29T07:01:32.410" v="535" actId="47"/>
        <pc:sldMkLst>
          <pc:docMk/>
          <pc:sldMk cId="1860654516" sldId="260"/>
        </pc:sldMkLst>
        <pc:spChg chg="mod">
          <ac:chgData name="이 도영" userId="7a4f25bd000ca71b" providerId="LiveId" clId="{09223CF1-6558-43F6-8AA6-3ABB62235DBF}" dt="2022-04-29T07:00:25.393" v="505" actId="20577"/>
          <ac:spMkLst>
            <pc:docMk/>
            <pc:sldMk cId="1860654516" sldId="260"/>
            <ac:spMk id="3" creationId="{79CAF730-B5AE-451B-7D8A-E640D7E9D48C}"/>
          </ac:spMkLst>
        </pc:spChg>
        <pc:spChg chg="mod">
          <ac:chgData name="이 도영" userId="7a4f25bd000ca71b" providerId="LiveId" clId="{09223CF1-6558-43F6-8AA6-3ABB62235DBF}" dt="2022-04-29T07:01:10.673" v="529" actId="1076"/>
          <ac:spMkLst>
            <pc:docMk/>
            <pc:sldMk cId="1860654516" sldId="260"/>
            <ac:spMk id="14" creationId="{14110BDA-2962-079A-1F0E-F6FDE9319601}"/>
          </ac:spMkLst>
        </pc:spChg>
      </pc:sldChg>
      <pc:sldChg chg="modSp add del mod">
        <pc:chgData name="이 도영" userId="7a4f25bd000ca71b" providerId="LiveId" clId="{09223CF1-6558-43F6-8AA6-3ABB62235DBF}" dt="2022-04-29T07:01:33.263" v="536" actId="47"/>
        <pc:sldMkLst>
          <pc:docMk/>
          <pc:sldMk cId="3812554673" sldId="261"/>
        </pc:sldMkLst>
        <pc:spChg chg="mod">
          <ac:chgData name="이 도영" userId="7a4f25bd000ca71b" providerId="LiveId" clId="{09223CF1-6558-43F6-8AA6-3ABB62235DBF}" dt="2022-04-29T07:00:31.778" v="513" actId="20577"/>
          <ac:spMkLst>
            <pc:docMk/>
            <pc:sldMk cId="3812554673" sldId="261"/>
            <ac:spMk id="3" creationId="{79CAF730-B5AE-451B-7D8A-E640D7E9D48C}"/>
          </ac:spMkLst>
        </pc:spChg>
        <pc:spChg chg="mod">
          <ac:chgData name="이 도영" userId="7a4f25bd000ca71b" providerId="LiveId" clId="{09223CF1-6558-43F6-8AA6-3ABB62235DBF}" dt="2022-04-29T07:01:18.914" v="532" actId="1036"/>
          <ac:spMkLst>
            <pc:docMk/>
            <pc:sldMk cId="3812554673" sldId="261"/>
            <ac:spMk id="14" creationId="{14110BDA-2962-079A-1F0E-F6FDE9319601}"/>
          </ac:spMkLst>
        </pc:spChg>
      </pc:sldChg>
      <pc:sldChg chg="modSp add mod">
        <pc:chgData name="이 도영" userId="7a4f25bd000ca71b" providerId="LiveId" clId="{09223CF1-6558-43F6-8AA6-3ABB62235DBF}" dt="2022-04-29T07:01:49.967" v="553" actId="20577"/>
        <pc:sldMkLst>
          <pc:docMk/>
          <pc:sldMk cId="1602345755" sldId="262"/>
        </pc:sldMkLst>
        <pc:spChg chg="mod">
          <ac:chgData name="이 도영" userId="7a4f25bd000ca71b" providerId="LiveId" clId="{09223CF1-6558-43F6-8AA6-3ABB62235DBF}" dt="2022-04-29T07:01:49.967" v="553" actId="20577"/>
          <ac:spMkLst>
            <pc:docMk/>
            <pc:sldMk cId="1602345755" sldId="262"/>
            <ac:spMk id="3" creationId="{79CAF730-B5AE-451B-7D8A-E640D7E9D48C}"/>
          </ac:spMkLst>
        </pc:spChg>
        <pc:spChg chg="mod">
          <ac:chgData name="이 도영" userId="7a4f25bd000ca71b" providerId="LiveId" clId="{09223CF1-6558-43F6-8AA6-3ABB62235DBF}" dt="2022-04-29T07:01:37.898" v="542"/>
          <ac:spMkLst>
            <pc:docMk/>
            <pc:sldMk cId="1602345755" sldId="262"/>
            <ac:spMk id="14" creationId="{14110BDA-2962-079A-1F0E-F6FDE9319601}"/>
          </ac:spMkLst>
        </pc:spChg>
      </pc:sldChg>
      <pc:sldChg chg="modSp add mod">
        <pc:chgData name="이 도영" userId="7a4f25bd000ca71b" providerId="LiveId" clId="{09223CF1-6558-43F6-8AA6-3ABB62235DBF}" dt="2022-04-29T07:01:47.713" v="552" actId="20577"/>
        <pc:sldMkLst>
          <pc:docMk/>
          <pc:sldMk cId="2982230839" sldId="263"/>
        </pc:sldMkLst>
        <pc:spChg chg="mod">
          <ac:chgData name="이 도영" userId="7a4f25bd000ca71b" providerId="LiveId" clId="{09223CF1-6558-43F6-8AA6-3ABB62235DBF}" dt="2022-04-29T07:01:47.713" v="552" actId="20577"/>
          <ac:spMkLst>
            <pc:docMk/>
            <pc:sldMk cId="2982230839" sldId="263"/>
            <ac:spMk id="3" creationId="{79CAF730-B5AE-451B-7D8A-E640D7E9D48C}"/>
          </ac:spMkLst>
        </pc:spChg>
        <pc:spChg chg="mod">
          <ac:chgData name="이 도영" userId="7a4f25bd000ca71b" providerId="LiveId" clId="{09223CF1-6558-43F6-8AA6-3ABB62235DBF}" dt="2022-04-29T07:01:41.370" v="546"/>
          <ac:spMkLst>
            <pc:docMk/>
            <pc:sldMk cId="2982230839" sldId="263"/>
            <ac:spMk id="14" creationId="{14110BDA-2962-079A-1F0E-F6FDE9319601}"/>
          </ac:spMkLst>
        </pc:spChg>
      </pc:sldChg>
      <pc:sldChg chg="addSp delSp modSp add mod">
        <pc:chgData name="이 도영" userId="7a4f25bd000ca71b" providerId="LiveId" clId="{09223CF1-6558-43F6-8AA6-3ABB62235DBF}" dt="2022-04-29T15:20:48.909" v="1056" actId="1038"/>
        <pc:sldMkLst>
          <pc:docMk/>
          <pc:sldMk cId="456885267" sldId="264"/>
        </pc:sldMkLst>
        <pc:spChg chg="add del">
          <ac:chgData name="이 도영" userId="7a4f25bd000ca71b" providerId="LiveId" clId="{09223CF1-6558-43F6-8AA6-3ABB62235DBF}" dt="2022-04-29T13:30:34.111" v="613" actId="11529"/>
          <ac:spMkLst>
            <pc:docMk/>
            <pc:sldMk cId="456885267" sldId="264"/>
            <ac:spMk id="3" creationId="{EF25E85B-789F-34A6-0F40-954C012F38B8}"/>
          </ac:spMkLst>
        </pc:spChg>
        <pc:spChg chg="add mod">
          <ac:chgData name="이 도영" userId="7a4f25bd000ca71b" providerId="LiveId" clId="{09223CF1-6558-43F6-8AA6-3ABB62235DBF}" dt="2022-04-29T15:20:48.909" v="1056" actId="1038"/>
          <ac:spMkLst>
            <pc:docMk/>
            <pc:sldMk cId="456885267" sldId="264"/>
            <ac:spMk id="5" creationId="{57FBCBDC-8FCC-208A-EDBB-600F11A04959}"/>
          </ac:spMkLst>
        </pc:spChg>
        <pc:spChg chg="add mod">
          <ac:chgData name="이 도영" userId="7a4f25bd000ca71b" providerId="LiveId" clId="{09223CF1-6558-43F6-8AA6-3ABB62235DBF}" dt="2022-04-29T13:33:54.996" v="763" actId="255"/>
          <ac:spMkLst>
            <pc:docMk/>
            <pc:sldMk cId="456885267" sldId="264"/>
            <ac:spMk id="8" creationId="{AE9F4338-3BC0-2CD8-3338-ED25E6FB571E}"/>
          </ac:spMkLst>
        </pc:spChg>
        <pc:spChg chg="add mod">
          <ac:chgData name="이 도영" userId="7a4f25bd000ca71b" providerId="LiveId" clId="{09223CF1-6558-43F6-8AA6-3ABB62235DBF}" dt="2022-04-29T13:51:07.047" v="986" actId="1076"/>
          <ac:spMkLst>
            <pc:docMk/>
            <pc:sldMk cId="456885267" sldId="264"/>
            <ac:spMk id="9" creationId="{341B916C-D2A9-38BD-8283-5699C4642AAB}"/>
          </ac:spMkLst>
        </pc:spChg>
        <pc:spChg chg="add del mod">
          <ac:chgData name="이 도영" userId="7a4f25bd000ca71b" providerId="LiveId" clId="{09223CF1-6558-43F6-8AA6-3ABB62235DBF}" dt="2022-04-29T13:31:56.471" v="707" actId="478"/>
          <ac:spMkLst>
            <pc:docMk/>
            <pc:sldMk cId="456885267" sldId="264"/>
            <ac:spMk id="10" creationId="{BBB5FCE1-A632-8BD9-98BD-2A135CEA6D8A}"/>
          </ac:spMkLst>
        </pc:spChg>
        <pc:spChg chg="add mod">
          <ac:chgData name="이 도영" userId="7a4f25bd000ca71b" providerId="LiveId" clId="{09223CF1-6558-43F6-8AA6-3ABB62235DBF}" dt="2022-04-29T15:20:42.282" v="1045" actId="1038"/>
          <ac:spMkLst>
            <pc:docMk/>
            <pc:sldMk cId="456885267" sldId="264"/>
            <ac:spMk id="11" creationId="{DAF031FA-ADF7-6DCB-9F57-F5209E5304F2}"/>
          </ac:spMkLst>
        </pc:spChg>
        <pc:spChg chg="add mod">
          <ac:chgData name="이 도영" userId="7a4f25bd000ca71b" providerId="LiveId" clId="{09223CF1-6558-43F6-8AA6-3ABB62235DBF}" dt="2022-04-29T13:51:22.887" v="990" actId="1076"/>
          <ac:spMkLst>
            <pc:docMk/>
            <pc:sldMk cId="456885267" sldId="264"/>
            <ac:spMk id="12" creationId="{1D00645F-3BA5-1BAA-FB94-A665B1AE5735}"/>
          </ac:spMkLst>
        </pc:spChg>
        <pc:spChg chg="mod">
          <ac:chgData name="이 도영" userId="7a4f25bd000ca71b" providerId="LiveId" clId="{09223CF1-6558-43F6-8AA6-3ABB62235DBF}" dt="2022-04-29T13:34:10.995" v="775" actId="255"/>
          <ac:spMkLst>
            <pc:docMk/>
            <pc:sldMk cId="456885267" sldId="264"/>
            <ac:spMk id="14" creationId="{14110BDA-2962-079A-1F0E-F6FDE9319601}"/>
          </ac:spMkLst>
        </pc:spChg>
        <pc:spChg chg="add mod">
          <ac:chgData name="이 도영" userId="7a4f25bd000ca71b" providerId="LiveId" clId="{09223CF1-6558-43F6-8AA6-3ABB62235DBF}" dt="2022-04-29T15:20:45.374" v="1051" actId="1038"/>
          <ac:spMkLst>
            <pc:docMk/>
            <pc:sldMk cId="456885267" sldId="264"/>
            <ac:spMk id="19" creationId="{237CD4FC-9BC4-A3B4-2167-3F369F0D0D65}"/>
          </ac:spMkLst>
        </pc:spChg>
        <pc:picChg chg="add mod">
          <ac:chgData name="이 도영" userId="7a4f25bd000ca71b" providerId="LiveId" clId="{09223CF1-6558-43F6-8AA6-3ABB62235DBF}" dt="2022-04-29T15:20:48.909" v="1056" actId="1038"/>
          <ac:picMkLst>
            <pc:docMk/>
            <pc:sldMk cId="456885267" sldId="264"/>
            <ac:picMk id="6" creationId="{F9EF86C9-A1B6-5075-96DF-E12E31A81014}"/>
          </ac:picMkLst>
        </pc:picChg>
        <pc:picChg chg="add mod">
          <ac:chgData name="이 도영" userId="7a4f25bd000ca71b" providerId="LiveId" clId="{09223CF1-6558-43F6-8AA6-3ABB62235DBF}" dt="2022-04-29T15:20:18.050" v="1025" actId="14100"/>
          <ac:picMkLst>
            <pc:docMk/>
            <pc:sldMk cId="456885267" sldId="264"/>
            <ac:picMk id="13" creationId="{2DC906A4-6175-9BB4-3557-8DAF52C61829}"/>
          </ac:picMkLst>
        </pc:picChg>
        <pc:picChg chg="add mod">
          <ac:chgData name="이 도영" userId="7a4f25bd000ca71b" providerId="LiveId" clId="{09223CF1-6558-43F6-8AA6-3ABB62235DBF}" dt="2022-04-29T15:20:42.282" v="1045" actId="1038"/>
          <ac:picMkLst>
            <pc:docMk/>
            <pc:sldMk cId="456885267" sldId="264"/>
            <ac:picMk id="16" creationId="{E77049C3-C99E-4BD1-07EE-30347CB08281}"/>
          </ac:picMkLst>
        </pc:picChg>
        <pc:picChg chg="add mod">
          <ac:chgData name="이 도영" userId="7a4f25bd000ca71b" providerId="LiveId" clId="{09223CF1-6558-43F6-8AA6-3ABB62235DBF}" dt="2022-04-29T15:20:26.418" v="1028" actId="14100"/>
          <ac:picMkLst>
            <pc:docMk/>
            <pc:sldMk cId="456885267" sldId="264"/>
            <ac:picMk id="18" creationId="{754BEB1E-65ED-5BA4-B751-2CD61B4EAD03}"/>
          </ac:picMkLst>
        </pc:picChg>
        <pc:picChg chg="add mod">
          <ac:chgData name="이 도영" userId="7a4f25bd000ca71b" providerId="LiveId" clId="{09223CF1-6558-43F6-8AA6-3ABB62235DBF}" dt="2022-04-29T15:20:45.374" v="1051" actId="1038"/>
          <ac:picMkLst>
            <pc:docMk/>
            <pc:sldMk cId="456885267" sldId="264"/>
            <ac:picMk id="21" creationId="{5F31492A-0F36-184D-396F-E46FA7202D01}"/>
          </ac:picMkLst>
        </pc:picChg>
      </pc:sldChg>
      <pc:sldChg chg="modSp add mod">
        <pc:chgData name="이 도영" userId="7a4f25bd000ca71b" providerId="LiveId" clId="{09223CF1-6558-43F6-8AA6-3ABB62235DBF}" dt="2022-04-29T12:32:41.931" v="595" actId="6549"/>
        <pc:sldMkLst>
          <pc:docMk/>
          <pc:sldMk cId="1654494139" sldId="265"/>
        </pc:sldMkLst>
        <pc:spChg chg="mod">
          <ac:chgData name="이 도영" userId="7a4f25bd000ca71b" providerId="LiveId" clId="{09223CF1-6558-43F6-8AA6-3ABB62235DBF}" dt="2022-04-29T12:32:41.931" v="595" actId="6549"/>
          <ac:spMkLst>
            <pc:docMk/>
            <pc:sldMk cId="1654494139" sldId="265"/>
            <ac:spMk id="14" creationId="{14110BDA-2962-079A-1F0E-F6FDE9319601}"/>
          </ac:spMkLst>
        </pc:spChg>
      </pc:sldChg>
      <pc:sldChg chg="modSp add mod">
        <pc:chgData name="이 도영" userId="7a4f25bd000ca71b" providerId="LiveId" clId="{09223CF1-6558-43F6-8AA6-3ABB62235DBF}" dt="2022-04-29T12:32:53.197" v="611"/>
        <pc:sldMkLst>
          <pc:docMk/>
          <pc:sldMk cId="1191452922" sldId="266"/>
        </pc:sldMkLst>
        <pc:spChg chg="mod">
          <ac:chgData name="이 도영" userId="7a4f25bd000ca71b" providerId="LiveId" clId="{09223CF1-6558-43F6-8AA6-3ABB62235DBF}" dt="2022-04-29T12:32:53.197" v="611"/>
          <ac:spMkLst>
            <pc:docMk/>
            <pc:sldMk cId="1191452922" sldId="266"/>
            <ac:spMk id="14" creationId="{14110BDA-2962-079A-1F0E-F6FDE9319601}"/>
          </ac:spMkLst>
        </pc:spChg>
      </pc:sldChg>
      <pc:sldChg chg="addSp delSp modSp add mod">
        <pc:chgData name="이 도영" userId="7a4f25bd000ca71b" providerId="LiveId" clId="{09223CF1-6558-43F6-8AA6-3ABB62235DBF}" dt="2022-04-29T15:38:58.519" v="1284" actId="1076"/>
        <pc:sldMkLst>
          <pc:docMk/>
          <pc:sldMk cId="4076237876" sldId="267"/>
        </pc:sldMkLst>
        <pc:spChg chg="del">
          <ac:chgData name="이 도영" userId="7a4f25bd000ca71b" providerId="LiveId" clId="{09223CF1-6558-43F6-8AA6-3ABB62235DBF}" dt="2022-04-29T13:33:31.877" v="756" actId="478"/>
          <ac:spMkLst>
            <pc:docMk/>
            <pc:sldMk cId="4076237876" sldId="267"/>
            <ac:spMk id="5" creationId="{57FBCBDC-8FCC-208A-EDBB-600F11A04959}"/>
          </ac:spMkLst>
        </pc:spChg>
        <pc:spChg chg="mod">
          <ac:chgData name="이 도영" userId="7a4f25bd000ca71b" providerId="LiveId" clId="{09223CF1-6558-43F6-8AA6-3ABB62235DBF}" dt="2022-04-29T15:25:16.668" v="1063"/>
          <ac:spMkLst>
            <pc:docMk/>
            <pc:sldMk cId="4076237876" sldId="267"/>
            <ac:spMk id="8" creationId="{AE9F4338-3BC0-2CD8-3338-ED25E6FB571E}"/>
          </ac:spMkLst>
        </pc:spChg>
        <pc:spChg chg="add del mod">
          <ac:chgData name="이 도영" userId="7a4f25bd000ca71b" providerId="LiveId" clId="{09223CF1-6558-43F6-8AA6-3ABB62235DBF}" dt="2022-04-29T15:32:59.527" v="1070" actId="478"/>
          <ac:spMkLst>
            <pc:docMk/>
            <pc:sldMk cId="4076237876" sldId="267"/>
            <ac:spMk id="9" creationId="{22E3F1EA-1AA6-E677-A981-2C70F4C40B0F}"/>
          </ac:spMkLst>
        </pc:spChg>
        <pc:spChg chg="del">
          <ac:chgData name="이 도영" userId="7a4f25bd000ca71b" providerId="LiveId" clId="{09223CF1-6558-43F6-8AA6-3ABB62235DBF}" dt="2022-04-29T13:33:30.670" v="755" actId="478"/>
          <ac:spMkLst>
            <pc:docMk/>
            <pc:sldMk cId="4076237876" sldId="267"/>
            <ac:spMk id="9" creationId="{341B916C-D2A9-38BD-8283-5699C4642AAB}"/>
          </ac:spMkLst>
        </pc:spChg>
        <pc:spChg chg="add mod">
          <ac:chgData name="이 도영" userId="7a4f25bd000ca71b" providerId="LiveId" clId="{09223CF1-6558-43F6-8AA6-3ABB62235DBF}" dt="2022-04-29T15:38:58.519" v="1284" actId="1076"/>
          <ac:spMkLst>
            <pc:docMk/>
            <pc:sldMk cId="4076237876" sldId="267"/>
            <ac:spMk id="10" creationId="{B6C2943A-A598-FF72-B4E4-6050156EFFC7}"/>
          </ac:spMkLst>
        </pc:spChg>
        <pc:spChg chg="del mod">
          <ac:chgData name="이 도영" userId="7a4f25bd000ca71b" providerId="LiveId" clId="{09223CF1-6558-43F6-8AA6-3ABB62235DBF}" dt="2022-04-29T13:33:32.528" v="758" actId="478"/>
          <ac:spMkLst>
            <pc:docMk/>
            <pc:sldMk cId="4076237876" sldId="267"/>
            <ac:spMk id="11" creationId="{DAF031FA-ADF7-6DCB-9F57-F5209E5304F2}"/>
          </ac:spMkLst>
        </pc:spChg>
        <pc:spChg chg="del">
          <ac:chgData name="이 도영" userId="7a4f25bd000ca71b" providerId="LiveId" clId="{09223CF1-6558-43F6-8AA6-3ABB62235DBF}" dt="2022-04-29T13:33:33.417" v="759" actId="478"/>
          <ac:spMkLst>
            <pc:docMk/>
            <pc:sldMk cId="4076237876" sldId="267"/>
            <ac:spMk id="12" creationId="{1D00645F-3BA5-1BAA-FB94-A665B1AE5735}"/>
          </ac:spMkLst>
        </pc:spChg>
        <pc:spChg chg="mod">
          <ac:chgData name="이 도영" userId="7a4f25bd000ca71b" providerId="LiveId" clId="{09223CF1-6558-43F6-8AA6-3ABB62235DBF}" dt="2022-04-29T15:36:39.518" v="1079"/>
          <ac:spMkLst>
            <pc:docMk/>
            <pc:sldMk cId="4076237876" sldId="267"/>
            <ac:spMk id="14" creationId="{14110BDA-2962-079A-1F0E-F6FDE9319601}"/>
          </ac:spMkLst>
        </pc:spChg>
      </pc:sldChg>
      <pc:sldChg chg="add del">
        <pc:chgData name="이 도영" userId="7a4f25bd000ca71b" providerId="LiveId" clId="{09223CF1-6558-43F6-8AA6-3ABB62235DBF}" dt="2022-04-29T13:34:21.004" v="777" actId="47"/>
        <pc:sldMkLst>
          <pc:docMk/>
          <pc:sldMk cId="99344187" sldId="268"/>
        </pc:sldMkLst>
      </pc:sldChg>
      <pc:sldChg chg="modSp add mod">
        <pc:chgData name="이 도영" userId="7a4f25bd000ca71b" providerId="LiveId" clId="{09223CF1-6558-43F6-8AA6-3ABB62235DBF}" dt="2022-04-29T13:35:25.713" v="861"/>
        <pc:sldMkLst>
          <pc:docMk/>
          <pc:sldMk cId="261409970" sldId="268"/>
        </pc:sldMkLst>
        <pc:spChg chg="mod">
          <ac:chgData name="이 도영" userId="7a4f25bd000ca71b" providerId="LiveId" clId="{09223CF1-6558-43F6-8AA6-3ABB62235DBF}" dt="2022-04-29T13:35:25.713" v="861"/>
          <ac:spMkLst>
            <pc:docMk/>
            <pc:sldMk cId="261409970" sldId="268"/>
            <ac:spMk id="8" creationId="{AE9F4338-3BC0-2CD8-3338-ED25E6FB571E}"/>
          </ac:spMkLst>
        </pc:spChg>
        <pc:spChg chg="mod">
          <ac:chgData name="이 도영" userId="7a4f25bd000ca71b" providerId="LiveId" clId="{09223CF1-6558-43F6-8AA6-3ABB62235DBF}" dt="2022-04-29T13:34:53.473" v="827"/>
          <ac:spMkLst>
            <pc:docMk/>
            <pc:sldMk cId="261409970" sldId="268"/>
            <ac:spMk id="14" creationId="{14110BDA-2962-079A-1F0E-F6FDE9319601}"/>
          </ac:spMkLst>
        </pc:spChg>
      </pc:sldChg>
      <pc:sldChg chg="modSp add mod">
        <pc:chgData name="이 도영" userId="7a4f25bd000ca71b" providerId="LiveId" clId="{09223CF1-6558-43F6-8AA6-3ABB62235DBF}" dt="2022-04-29T13:35:39.097" v="874" actId="1076"/>
        <pc:sldMkLst>
          <pc:docMk/>
          <pc:sldMk cId="1985267686" sldId="269"/>
        </pc:sldMkLst>
        <pc:spChg chg="mod">
          <ac:chgData name="이 도영" userId="7a4f25bd000ca71b" providerId="LiveId" clId="{09223CF1-6558-43F6-8AA6-3ABB62235DBF}" dt="2022-04-29T13:35:39.097" v="874" actId="1076"/>
          <ac:spMkLst>
            <pc:docMk/>
            <pc:sldMk cId="1985267686" sldId="269"/>
            <ac:spMk id="8" creationId="{AE9F4338-3BC0-2CD8-3338-ED25E6FB571E}"/>
          </ac:spMkLst>
        </pc:spChg>
      </pc:sldChg>
      <pc:sldChg chg="add del">
        <pc:chgData name="이 도영" userId="7a4f25bd000ca71b" providerId="LiveId" clId="{09223CF1-6558-43F6-8AA6-3ABB62235DBF}" dt="2022-04-29T13:34:23.081" v="778" actId="47"/>
        <pc:sldMkLst>
          <pc:docMk/>
          <pc:sldMk cId="3145107958" sldId="269"/>
        </pc:sldMkLst>
      </pc:sldChg>
      <pc:sldChg chg="modSp add mod">
        <pc:chgData name="이 도영" userId="7a4f25bd000ca71b" providerId="LiveId" clId="{09223CF1-6558-43F6-8AA6-3ABB62235DBF}" dt="2022-04-29T13:35:43.265" v="875" actId="1076"/>
        <pc:sldMkLst>
          <pc:docMk/>
          <pc:sldMk cId="2777420497" sldId="270"/>
        </pc:sldMkLst>
        <pc:spChg chg="mod">
          <ac:chgData name="이 도영" userId="7a4f25bd000ca71b" providerId="LiveId" clId="{09223CF1-6558-43F6-8AA6-3ABB62235DBF}" dt="2022-04-29T13:35:43.265" v="875" actId="1076"/>
          <ac:spMkLst>
            <pc:docMk/>
            <pc:sldMk cId="2777420497" sldId="270"/>
            <ac:spMk id="8" creationId="{AE9F4338-3BC0-2CD8-3338-ED25E6FB571E}"/>
          </ac:spMkLst>
        </pc:spChg>
        <pc:spChg chg="mod">
          <ac:chgData name="이 도영" userId="7a4f25bd000ca71b" providerId="LiveId" clId="{09223CF1-6558-43F6-8AA6-3ABB62235DBF}" dt="2022-04-29T13:35:04.642" v="837"/>
          <ac:spMkLst>
            <pc:docMk/>
            <pc:sldMk cId="2777420497" sldId="270"/>
            <ac:spMk id="14" creationId="{14110BDA-2962-079A-1F0E-F6FDE9319601}"/>
          </ac:spMkLst>
        </pc:spChg>
      </pc:sldChg>
      <pc:sldChg chg="add del">
        <pc:chgData name="이 도영" userId="7a4f25bd000ca71b" providerId="LiveId" clId="{09223CF1-6558-43F6-8AA6-3ABB62235DBF}" dt="2022-04-29T13:34:24.085" v="779" actId="47"/>
        <pc:sldMkLst>
          <pc:docMk/>
          <pc:sldMk cId="3834932595" sldId="270"/>
        </pc:sldMkLst>
      </pc:sldChg>
      <pc:sldChg chg="addSp modSp add mod ord">
        <pc:chgData name="이 도영" userId="7a4f25bd000ca71b" providerId="LiveId" clId="{09223CF1-6558-43F6-8AA6-3ABB62235DBF}" dt="2022-04-29T15:32:55.317" v="1069"/>
        <pc:sldMkLst>
          <pc:docMk/>
          <pc:sldMk cId="2872306429" sldId="271"/>
        </pc:sldMkLst>
        <pc:spChg chg="add mod">
          <ac:chgData name="이 도영" userId="7a4f25bd000ca71b" providerId="LiveId" clId="{09223CF1-6558-43F6-8AA6-3ABB62235DBF}" dt="2022-04-29T15:32:50.097" v="1067" actId="1076"/>
          <ac:spMkLst>
            <pc:docMk/>
            <pc:sldMk cId="2872306429" sldId="271"/>
            <ac:spMk id="9" creationId="{BF8AE459-50D0-B775-33E0-019FA146AF53}"/>
          </ac:spMkLst>
        </pc:spChg>
        <pc:spChg chg="mod">
          <ac:chgData name="이 도영" userId="7a4f25bd000ca71b" providerId="LiveId" clId="{09223CF1-6558-43F6-8AA6-3ABB62235DBF}" dt="2022-04-29T13:49:38.125" v="958" actId="6549"/>
          <ac:spMkLst>
            <pc:docMk/>
            <pc:sldMk cId="2872306429" sldId="271"/>
            <ac:spMk id="14" creationId="{14110BDA-2962-079A-1F0E-F6FDE9319601}"/>
          </ac:spMkLst>
        </pc:spChg>
      </pc:sldChg>
      <pc:sldChg chg="modSp add mod">
        <pc:chgData name="이 도영" userId="7a4f25bd000ca71b" providerId="LiveId" clId="{09223CF1-6558-43F6-8AA6-3ABB62235DBF}" dt="2022-04-29T13:50:59.344" v="983"/>
        <pc:sldMkLst>
          <pc:docMk/>
          <pc:sldMk cId="1310854757" sldId="272"/>
        </pc:sldMkLst>
        <pc:spChg chg="mod">
          <ac:chgData name="이 도영" userId="7a4f25bd000ca71b" providerId="LiveId" clId="{09223CF1-6558-43F6-8AA6-3ABB62235DBF}" dt="2022-04-29T13:50:59.344" v="983"/>
          <ac:spMkLst>
            <pc:docMk/>
            <pc:sldMk cId="1310854757" sldId="272"/>
            <ac:spMk id="8" creationId="{AE9F4338-3BC0-2CD8-3338-ED25E6FB571E}"/>
          </ac:spMkLst>
        </pc:spChg>
        <pc:spChg chg="mod">
          <ac:chgData name="이 도영" userId="7a4f25bd000ca71b" providerId="LiveId" clId="{09223CF1-6558-43F6-8AA6-3ABB62235DBF}" dt="2022-04-29T13:50:55.361" v="968"/>
          <ac:spMkLst>
            <pc:docMk/>
            <pc:sldMk cId="1310854757" sldId="272"/>
            <ac:spMk id="14" creationId="{14110BDA-2962-079A-1F0E-F6FDE93196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73FED-4C3E-4321-8CE2-76BEA90BE023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156CB-52B5-4FE2-9DB3-73428D76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3260-F01C-1404-BB1D-529F9C40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5BCDDC-976B-4C21-AC96-61D34FDA9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6DA46-AE30-68A3-F8DF-61C2FFD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F19A-D706-4EB1-9C43-7CDD9B9C5F71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028E0-2B8F-856F-9CF7-83B15D0D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ADDB5-C6BA-BA43-6EF4-DD50D297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0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84C57-2F44-2365-F6DF-40AF765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B3D580-17AD-1AFF-8E13-72D8E67C7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C8C5F-4D46-1C36-7FE5-CE9D7EA9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C352-F8E0-4452-885B-7E26FF1A007F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60370-AA1F-FA34-35CF-46349F62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B922F-DC8D-9A27-8DBA-78C9835C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8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7DD585-9B42-A868-650C-E5F4A7FA1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8AB5FC-90E5-7D77-20F1-DEFCEFFB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0D548-E9FD-3CC5-E287-71C65970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74BB-EBDF-444E-A7F9-06B16AF334EA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D9127-A276-461B-60A2-9070619C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F27D6-79A0-B384-818B-E1C859E8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9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4F625-1811-195A-ED94-8FCE7B5C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611DD-CF7C-0305-3034-71659867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C1FE3-5854-9181-7C3B-D1F50DF0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DDE0-6F20-4735-B30E-86486FC3BF6B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8AE6B-8ACD-21E1-9667-D05C7A4E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B3A6D-54D9-6DE6-1F90-1F380461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52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3E46B-4725-BCD3-5FD5-AFC936E7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7ADAB-7D28-9F2C-6AB7-E9473B3C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98D76-44CE-D2F4-47D4-AC05CA8A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18FB-1D21-4CC4-87EF-7475650D62F4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B5D93-5E55-8419-73C7-B08BF93F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47BA7-0276-78F4-4EC3-BEF2240E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C42C6-2C83-4B36-F244-AB40D547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16C2A-432E-CCD2-4D24-3C9A8D138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76D087-3B13-F47D-2AF3-035C52C2F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FDB34-324F-A703-4ACD-5208CB46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C99D-261B-440F-8767-565796D607FD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F6537-8B88-DA61-3B05-5EB0B5AF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36DBC-53DF-5CA1-7159-D81AD505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5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4DD71-BCD2-E9A9-CA0E-A6901FC2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01197-26A0-DEF3-DDB2-333669551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D70A2-6F64-9EA6-0F1F-9B5EBD49D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99E14-8AD4-4742-96B8-2E320FBB2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ACECB6-AD03-E7B4-94DE-C99079BD6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1A4372-CD6F-CF3F-3F40-7EF8BB41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D50-8A81-494B-B908-E2796659065F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D405BE-35CA-6CF2-B5E1-31FF55AD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BC08D-832C-90DB-9764-70BB798E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F57DD-A852-5AE4-60CD-3CD5475A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377AD1-0ACD-6975-26EC-DE22092A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7D70-1C4B-4FCD-9E3B-E55BA34618E0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F21045-6248-5772-1ADB-B43AF953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D682E6-D35A-17AB-2C5B-A98978D1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C5EB48-047F-59D1-E65B-0237B6C5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3DC3-3AA0-4ECA-96F2-6867BA1E7F7E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16AD27-2278-D325-B2DA-C87C0346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68D1C0-1478-7A4C-0B14-8B68242D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7701E-7212-E632-10EA-1DBFA4A9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9EBF8-D4E4-5B5A-DA63-0E41F240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249DF-2830-1DF3-3396-2A6E0F9D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1A4F5-5A24-FA8A-BE71-174E288C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4C5C-88DE-4981-B13C-7D81F84D0101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D8CF9-00AE-DB1A-72CC-C9C791EA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90900-BD93-355A-8599-88C120D9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7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6103-2D9C-5982-C51A-B4B3EE5E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056BC1-AD13-0651-4E13-0CAA42C76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B26A4-8BA3-3391-A9D0-CBE39BB8D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0DFDB-D092-4540-8A30-70781162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362D-5C0D-4538-8D55-96771F8F8BA1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C960-6DB6-1350-F210-2288EBC2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DC507-EED0-5299-4D6E-AE152FE8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9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04B5-8ACC-76A0-876A-91AECFFB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8B53B-51A2-3D45-8549-4185B04A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0D7B8-AF9E-5F98-F130-BC3A5E898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BA166-43BF-4266-8A69-33FE2113A40C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9DCAE-429F-2E93-2FA3-7D23959D6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61521-1D69-F876-A2F4-37FE824C0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DC79-F282-4EA1-88DB-1A7F8AE5B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915" y="2708892"/>
            <a:ext cx="4869024" cy="1139987"/>
          </a:xfrm>
        </p:spPr>
        <p:txBody>
          <a:bodyPr>
            <a:noAutofit/>
          </a:bodyPr>
          <a:lstStyle/>
          <a:p>
            <a:r>
              <a:rPr lang="ko-KR" altLang="en-US" sz="8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1DACDE-2105-9895-8E7D-4788FB03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7208" y="3923521"/>
            <a:ext cx="2985791" cy="512762"/>
          </a:xfrm>
        </p:spPr>
        <p:txBody>
          <a:bodyPr>
            <a:normAutofit fontScale="92500"/>
          </a:bodyPr>
          <a:lstStyle/>
          <a:p>
            <a:r>
              <a:rPr lang="ko-KR" altLang="en-US" spc="600" dirty="0">
                <a:solidFill>
                  <a:schemeClr val="bg1">
                    <a:lumMod val="65000"/>
                  </a:schemeClr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다이아를 훔쳐라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4682412" y="3848879"/>
            <a:ext cx="2875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029170A7-CE0A-F69C-DCC6-D8A3D307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그림 4" descr="건물, 창문이(가) 표시된 사진&#10;&#10;자동 생성된 설명">
            <a:extLst>
              <a:ext uri="{FF2B5EF4-FFF2-40B4-BE49-F238E27FC236}">
                <a16:creationId xmlns:a16="http://schemas.microsoft.com/office/drawing/2014/main" id="{5AF2E4EB-EB1F-3288-BB80-314CF7A3A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419" y="2318669"/>
            <a:ext cx="617577" cy="53729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9AD8E-C798-73AF-CF14-BD14982FB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13585"/>
              </p:ext>
            </p:extLst>
          </p:nvPr>
        </p:nvGraphicFramePr>
        <p:xfrm>
          <a:off x="0" y="0"/>
          <a:ext cx="12174855" cy="792480"/>
        </p:xfrm>
        <a:graphic>
          <a:graphicData uri="http://schemas.openxmlformats.org/drawingml/2006/table">
            <a:tbl>
              <a:tblPr firstRow="1" bandRow="1"/>
              <a:tblGrid>
                <a:gridCol w="203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7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3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dirty="0"/>
                        <a:t>분반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dirty="0"/>
                        <a:t>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/>
                        <a:t>제출일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/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1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1"/>
                        <a:t>2017180028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b="1"/>
                        <a:t>이도영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1" dirty="0"/>
                        <a:t>1</a:t>
                      </a:r>
                      <a:r>
                        <a:rPr lang="ko-KR" altLang="en-US" sz="2000" b="1" dirty="0"/>
                        <a:t>차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1" dirty="0"/>
                        <a:t>0927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 b="1" dirty="0"/>
                        <a:t>010-8684-2750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3D64E3F-F2AE-AFA3-1ED9-89FCFF919BB4}"/>
              </a:ext>
            </a:extLst>
          </p:cNvPr>
          <p:cNvSpPr/>
          <p:nvPr/>
        </p:nvSpPr>
        <p:spPr>
          <a:xfrm>
            <a:off x="772173" y="998982"/>
            <a:ext cx="10647653" cy="48600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94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408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게임컨셉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7E58D-91B1-7674-D10E-76CCE03BBE3E}"/>
              </a:ext>
            </a:extLst>
          </p:cNvPr>
          <p:cNvSpPr txBox="1"/>
          <p:nvPr/>
        </p:nvSpPr>
        <p:spPr>
          <a:xfrm>
            <a:off x="224609" y="560175"/>
            <a:ext cx="4229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컨셉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3A10F6-6EED-D33C-68AB-FBF1CE70D3CD}"/>
              </a:ext>
            </a:extLst>
          </p:cNvPr>
          <p:cNvSpPr/>
          <p:nvPr/>
        </p:nvSpPr>
        <p:spPr>
          <a:xfrm>
            <a:off x="442452" y="1484671"/>
            <a:ext cx="4984954" cy="4483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DE2EE72-D428-3AA9-588C-D719CDB31045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442452" y="3726424"/>
            <a:ext cx="49849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4890F7A-12EE-7C4D-8BBF-47FF0FC0F24F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2934929" y="1484671"/>
            <a:ext cx="0" cy="4483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95278BA-8FB5-6303-B30F-1FD62A4AE228}"/>
              </a:ext>
            </a:extLst>
          </p:cNvPr>
          <p:cNvCxnSpPr>
            <a:cxnSpLocks/>
          </p:cNvCxnSpPr>
          <p:nvPr/>
        </p:nvCxnSpPr>
        <p:spPr>
          <a:xfrm>
            <a:off x="1671484" y="1484671"/>
            <a:ext cx="0" cy="4483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6493213-6357-ECFB-452F-90A230A59AF4}"/>
              </a:ext>
            </a:extLst>
          </p:cNvPr>
          <p:cNvCxnSpPr/>
          <p:nvPr/>
        </p:nvCxnSpPr>
        <p:spPr>
          <a:xfrm>
            <a:off x="442452" y="2630808"/>
            <a:ext cx="49849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7663AB-A9B9-69E3-932A-390983A8B668}"/>
              </a:ext>
            </a:extLst>
          </p:cNvPr>
          <p:cNvCxnSpPr/>
          <p:nvPr/>
        </p:nvCxnSpPr>
        <p:spPr>
          <a:xfrm>
            <a:off x="442452" y="4788989"/>
            <a:ext cx="49849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0C3793F-F4C4-67BE-B4CA-153D208D2F81}"/>
              </a:ext>
            </a:extLst>
          </p:cNvPr>
          <p:cNvCxnSpPr/>
          <p:nvPr/>
        </p:nvCxnSpPr>
        <p:spPr>
          <a:xfrm>
            <a:off x="4100052" y="1484671"/>
            <a:ext cx="0" cy="4483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FB0FAE-FC54-C5AE-A4E4-60905CE506D9}"/>
              </a:ext>
            </a:extLst>
          </p:cNvPr>
          <p:cNvSpPr/>
          <p:nvPr/>
        </p:nvSpPr>
        <p:spPr>
          <a:xfrm>
            <a:off x="442452" y="1484671"/>
            <a:ext cx="1229027" cy="1146135"/>
          </a:xfrm>
          <a:prstGeom prst="rect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4F017F-1E14-11F3-48A0-F5B397AAAD58}"/>
              </a:ext>
            </a:extLst>
          </p:cNvPr>
          <p:cNvSpPr/>
          <p:nvPr/>
        </p:nvSpPr>
        <p:spPr>
          <a:xfrm>
            <a:off x="4100053" y="4780257"/>
            <a:ext cx="1322438" cy="118791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081BD3-B5C9-81B8-B3EA-A3F54021311C}"/>
              </a:ext>
            </a:extLst>
          </p:cNvPr>
          <p:cNvSpPr/>
          <p:nvPr/>
        </p:nvSpPr>
        <p:spPr>
          <a:xfrm>
            <a:off x="4100052" y="1475053"/>
            <a:ext cx="1322438" cy="115575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18A486-510A-3D22-E45F-CD352E3298D4}"/>
              </a:ext>
            </a:extLst>
          </p:cNvPr>
          <p:cNvSpPr/>
          <p:nvPr/>
        </p:nvSpPr>
        <p:spPr>
          <a:xfrm>
            <a:off x="1678092" y="3736043"/>
            <a:ext cx="1251921" cy="104421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 descr="건물, 창문이(가) 표시된 사진&#10;&#10;자동 생성된 설명">
            <a:extLst>
              <a:ext uri="{FF2B5EF4-FFF2-40B4-BE49-F238E27FC236}">
                <a16:creationId xmlns:a16="http://schemas.microsoft.com/office/drawing/2014/main" id="{21B261C3-C0B0-535C-8B72-80BABDC11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91" y="2737073"/>
            <a:ext cx="981370" cy="8537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1163367-61AC-44CF-3C6B-3B102B1C5A99}"/>
              </a:ext>
            </a:extLst>
          </p:cNvPr>
          <p:cNvSpPr txBox="1"/>
          <p:nvPr/>
        </p:nvSpPr>
        <p:spPr>
          <a:xfrm>
            <a:off x="6347631" y="2768220"/>
            <a:ext cx="4405492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하나의 도시 혹은 마을 건물로 생각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맵을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정사각형으로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나눈뒤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각 구역을 나눠 시간이 지남에 따라 구역을 폐쇄 하여 플레이어가 이동하지 못하도록 할 예정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23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408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게임컨셉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ECC1037-8C2B-8FCB-4D3A-302BA0583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874"/>
            <a:ext cx="4896465" cy="34852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D15992-6874-3765-993A-9CD6A771E4A6}"/>
              </a:ext>
            </a:extLst>
          </p:cNvPr>
          <p:cNvSpPr/>
          <p:nvPr/>
        </p:nvSpPr>
        <p:spPr>
          <a:xfrm>
            <a:off x="0" y="4768648"/>
            <a:ext cx="1080875" cy="105204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A51BE-DE17-56F0-7626-E24FC7102033}"/>
              </a:ext>
            </a:extLst>
          </p:cNvPr>
          <p:cNvSpPr txBox="1"/>
          <p:nvPr/>
        </p:nvSpPr>
        <p:spPr>
          <a:xfrm>
            <a:off x="224609" y="560175"/>
            <a:ext cx="4229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경찰 </a:t>
            </a:r>
            <a:r>
              <a:rPr lang="en-US" altLang="ko-KR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AI</a:t>
            </a:r>
            <a:endParaRPr lang="ko-KR" altLang="en-US" sz="32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97E98-5D8E-157F-1B50-407455A5C47D}"/>
              </a:ext>
            </a:extLst>
          </p:cNvPr>
          <p:cNvSpPr txBox="1"/>
          <p:nvPr/>
        </p:nvSpPr>
        <p:spPr>
          <a:xfrm>
            <a:off x="5484582" y="2827213"/>
            <a:ext cx="5322619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같은 구역을 반복적으로 돌아 다니는 경찰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AI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경찰에게 걸리게 되면 쫓아오게 됨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체력을 모두 소모하게 되면 감옥으로 이동 함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837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3958235" y="4812409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6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AF730-B5AE-451B-7D8A-E640D7E9D48C}"/>
              </a:ext>
            </a:extLst>
          </p:cNvPr>
          <p:cNvSpPr txBox="1"/>
          <p:nvPr/>
        </p:nvSpPr>
        <p:spPr>
          <a:xfrm>
            <a:off x="-771668" y="-371345"/>
            <a:ext cx="452559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3</a:t>
            </a:r>
            <a:endParaRPr lang="ko-KR" altLang="en-US" sz="50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7406E93-5665-32A7-A2AC-B839F32689A1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23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838D8-A977-F730-9E14-5D2B129F4C77}"/>
              </a:ext>
            </a:extLst>
          </p:cNvPr>
          <p:cNvSpPr txBox="1"/>
          <p:nvPr/>
        </p:nvSpPr>
        <p:spPr>
          <a:xfrm>
            <a:off x="224609" y="560175"/>
            <a:ext cx="4229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아이템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DB067DA-A4F4-D8B1-E86E-D0BDE72457F2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CD0D2-B966-26E9-7A33-E917D6DD5D7C}"/>
              </a:ext>
            </a:extLst>
          </p:cNvPr>
          <p:cNvSpPr txBox="1"/>
          <p:nvPr/>
        </p:nvSpPr>
        <p:spPr>
          <a:xfrm>
            <a:off x="865239" y="4950980"/>
            <a:ext cx="1046152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아이템과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유틸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아이템으로 구분 하여 자신의 능력을 증가시키는 아이템과 남을 방해 하는 사용 아이템을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파밍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할 수 있도록 각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맵에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배치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F4DF4-F927-B85F-32AF-76F57F0A95CA}"/>
              </a:ext>
            </a:extLst>
          </p:cNvPr>
          <p:cNvSpPr/>
          <p:nvPr/>
        </p:nvSpPr>
        <p:spPr>
          <a:xfrm>
            <a:off x="4552335" y="1276311"/>
            <a:ext cx="3018504" cy="301640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0A0A0A"/>
                </a:solidFill>
              </a:ln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7518A1F-E19A-F024-8894-555E9A6F4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75" y="1398500"/>
            <a:ext cx="2802194" cy="28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7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3958235" y="4812409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6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후기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AF730-B5AE-451B-7D8A-E640D7E9D48C}"/>
              </a:ext>
            </a:extLst>
          </p:cNvPr>
          <p:cNvSpPr txBox="1"/>
          <p:nvPr/>
        </p:nvSpPr>
        <p:spPr>
          <a:xfrm>
            <a:off x="-771668" y="-371345"/>
            <a:ext cx="452559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4</a:t>
            </a:r>
            <a:endParaRPr lang="ko-KR" altLang="en-US" sz="50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0300778-C694-BB14-FE5B-FE4472A7E125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03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후기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EE53EC-D5C3-30B9-527F-807FA4D88AFC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E6D8-A1D1-16C4-921D-184D41668F3C}"/>
              </a:ext>
            </a:extLst>
          </p:cNvPr>
          <p:cNvSpPr txBox="1"/>
          <p:nvPr/>
        </p:nvSpPr>
        <p:spPr>
          <a:xfrm>
            <a:off x="1213768" y="1575855"/>
            <a:ext cx="9764464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&lt;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후기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간단하게 기획해 놓은 게임과 하고 싶은 분석들이 많아 무엇을 선택 해야 할지 계속 고민하다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ppt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를 너무 늦게 만들었다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F57A0-A84F-140F-9E49-881CE2E6D2FF}"/>
              </a:ext>
            </a:extLst>
          </p:cNvPr>
          <p:cNvSpPr txBox="1"/>
          <p:nvPr/>
        </p:nvSpPr>
        <p:spPr>
          <a:xfrm>
            <a:off x="1213768" y="3849190"/>
            <a:ext cx="9764464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&lt;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코멘트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게임을 컨텐츠 중심의 게임으로 기획하기 에는 게임 요소가 많이 부족하다 생각한다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게임의 핵심 요소들을 좀 더 생각하여 기획하며 추가를 해야 될 것 같다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795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1044D-B568-68C4-0B13-C9AFC184164A}"/>
              </a:ext>
            </a:extLst>
          </p:cNvPr>
          <p:cNvSpPr txBox="1"/>
          <p:nvPr/>
        </p:nvSpPr>
        <p:spPr>
          <a:xfrm>
            <a:off x="224609" y="489329"/>
            <a:ext cx="2124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HISTORY</a:t>
            </a:r>
            <a:endParaRPr lang="ko-KR" altLang="en-US" sz="3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CD30051-0A34-D1BB-CFB1-3EC7DF0CE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31514"/>
              </p:ext>
            </p:extLst>
          </p:nvPr>
        </p:nvGraphicFramePr>
        <p:xfrm>
          <a:off x="1592943" y="2202652"/>
          <a:ext cx="9006114" cy="187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3874019933"/>
                    </a:ext>
                  </a:extLst>
                </a:gridCol>
                <a:gridCol w="3605349">
                  <a:extLst>
                    <a:ext uri="{9D8B030D-6E8A-4147-A177-3AD203B41FA5}">
                      <a16:colId xmlns:a16="http://schemas.microsoft.com/office/drawing/2014/main" val="4079217610"/>
                    </a:ext>
                  </a:extLst>
                </a:gridCol>
                <a:gridCol w="3592285">
                  <a:extLst>
                    <a:ext uri="{9D8B030D-6E8A-4147-A177-3AD203B41FA5}">
                      <a16:colId xmlns:a16="http://schemas.microsoft.com/office/drawing/2014/main" val="265696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16279"/>
                  </a:ext>
                </a:extLst>
              </a:tr>
              <a:tr h="342920">
                <a:tc>
                  <a:txBody>
                    <a:bodyPr/>
                    <a:lstStyle/>
                    <a:p>
                      <a:pPr algn="ctr" latinLnBrk="1"/>
                      <a:endParaRPr lang="ko-KR" altLang="en-US" spc="3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2268"/>
                  </a:ext>
                </a:extLst>
              </a:tr>
              <a:tr h="397506">
                <a:tc>
                  <a:txBody>
                    <a:bodyPr/>
                    <a:lstStyle/>
                    <a:p>
                      <a:pPr algn="ctr" latinLnBrk="1"/>
                      <a:endParaRPr lang="ko-KR" altLang="en-US" spc="3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61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pc="3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9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pc="300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_ac" panose="020B0600000101010101" pitchFamily="34" charset="-127"/>
                        <a:ea typeface="나눔스퀘어OTF_ac" panose="020B0600000101010101" pitchFamily="34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6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96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224609" y="489329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INDEX</a:t>
            </a:r>
            <a:endParaRPr lang="ko-KR" altLang="en-US" sz="3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46315-36DB-0051-AB81-A2AF82784508}"/>
              </a:ext>
            </a:extLst>
          </p:cNvPr>
          <p:cNvSpPr txBox="1"/>
          <p:nvPr/>
        </p:nvSpPr>
        <p:spPr>
          <a:xfrm>
            <a:off x="1007836" y="1067033"/>
            <a:ext cx="9799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1. </a:t>
            </a:r>
            <a:r>
              <a:rPr lang="ko-KR" altLang="en-US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개요 </a:t>
            </a:r>
            <a:r>
              <a:rPr lang="en-US" altLang="ko-KR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………………………………………….p4</a:t>
            </a:r>
            <a:endParaRPr lang="ko-KR" altLang="en-US" sz="32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889B4-1CF5-3511-A89E-44C13B249378}"/>
              </a:ext>
            </a:extLst>
          </p:cNvPr>
          <p:cNvSpPr txBox="1"/>
          <p:nvPr/>
        </p:nvSpPr>
        <p:spPr>
          <a:xfrm>
            <a:off x="1007835" y="3592523"/>
            <a:ext cx="97993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3. </a:t>
            </a:r>
            <a:r>
              <a:rPr lang="ko-KR" altLang="en-US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en-US" altLang="ko-KR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……………………………………...p12</a:t>
            </a:r>
            <a:endParaRPr lang="ko-KR" altLang="en-US" sz="32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49419-11EE-2C1A-7C8B-F87654B8D308}"/>
              </a:ext>
            </a:extLst>
          </p:cNvPr>
          <p:cNvSpPr txBox="1"/>
          <p:nvPr/>
        </p:nvSpPr>
        <p:spPr>
          <a:xfrm>
            <a:off x="1007836" y="2329778"/>
            <a:ext cx="9799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2.</a:t>
            </a:r>
            <a:r>
              <a:rPr lang="ko-KR" altLang="en-US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컨셉</a:t>
            </a:r>
            <a:r>
              <a:rPr lang="en-US" altLang="ko-KR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…………………………………………..p7</a:t>
            </a:r>
            <a:endParaRPr lang="ko-KR" altLang="en-US" sz="32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E8B64-F141-8A97-F7DE-B6C0A6C46973}"/>
              </a:ext>
            </a:extLst>
          </p:cNvPr>
          <p:cNvSpPr txBox="1"/>
          <p:nvPr/>
        </p:nvSpPr>
        <p:spPr>
          <a:xfrm>
            <a:off x="1007835" y="4855268"/>
            <a:ext cx="97993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4.</a:t>
            </a:r>
            <a:r>
              <a:rPr lang="ko-KR" altLang="en-US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후기 </a:t>
            </a:r>
            <a:r>
              <a:rPr lang="en-US" altLang="ko-KR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……………………………………………….p14</a:t>
            </a:r>
            <a:endParaRPr lang="ko-KR" altLang="en-US" sz="32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59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3958235" y="4812409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6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AF730-B5AE-451B-7D8A-E640D7E9D48C}"/>
              </a:ext>
            </a:extLst>
          </p:cNvPr>
          <p:cNvSpPr txBox="1"/>
          <p:nvPr/>
        </p:nvSpPr>
        <p:spPr>
          <a:xfrm>
            <a:off x="-771668" y="-371345"/>
            <a:ext cx="452559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</a:t>
            </a:r>
            <a:endParaRPr lang="ko-KR" altLang="en-US" sz="50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08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292486" y="4958153"/>
            <a:ext cx="946784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라스트 맨 스탠딩 장르의 배틀로얄게임을 즐겨하여 배틀그라운드 나라카블레이드포인트 같은 게임에 전투이외의 다른 요소를 넣어 게임을 제작해 보고자 기획서를 작성</a:t>
            </a:r>
          </a:p>
        </p:txBody>
      </p:sp>
      <p:pic>
        <p:nvPicPr>
          <p:cNvPr id="1028" name="Picture 4" descr="배틀그라운드, 최적 CPU는 무엇? 정식 버전 19종 CPU 벤치마크!! : 네이버 포스트">
            <a:extLst>
              <a:ext uri="{FF2B5EF4-FFF2-40B4-BE49-F238E27FC236}">
                <a16:creationId xmlns:a16="http://schemas.microsoft.com/office/drawing/2014/main" id="{416AB373-224C-CCCF-DC01-12154B39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79" y="1177007"/>
            <a:ext cx="5548782" cy="348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갓겜 소릴 듣는데 고수들이 증식하는 게임 : 네이버 포스트">
            <a:extLst>
              <a:ext uri="{FF2B5EF4-FFF2-40B4-BE49-F238E27FC236}">
                <a16:creationId xmlns:a16="http://schemas.microsoft.com/office/drawing/2014/main" id="{EFB02A14-CF32-55C8-6FDE-EABC12EC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808" y="2033425"/>
            <a:ext cx="5893094" cy="194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C00E42-E510-57AB-A5B7-95B43A0149F8}"/>
              </a:ext>
            </a:extLst>
          </p:cNvPr>
          <p:cNvSpPr txBox="1"/>
          <p:nvPr/>
        </p:nvSpPr>
        <p:spPr>
          <a:xfrm>
            <a:off x="224609" y="121570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게임개요</a:t>
            </a:r>
          </a:p>
        </p:txBody>
      </p:sp>
    </p:spTree>
    <p:extLst>
      <p:ext uri="{BB962C8B-B14F-4D97-AF65-F5344CB8AC3E}">
        <p14:creationId xmlns:p14="http://schemas.microsoft.com/office/powerpoint/2010/main" val="45688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00E42-E510-57AB-A5B7-95B43A0149F8}"/>
              </a:ext>
            </a:extLst>
          </p:cNvPr>
          <p:cNvSpPr txBox="1"/>
          <p:nvPr/>
        </p:nvSpPr>
        <p:spPr>
          <a:xfrm>
            <a:off x="224609" y="122075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게임개요</a:t>
            </a:r>
          </a:p>
        </p:txBody>
      </p:sp>
      <p:pic>
        <p:nvPicPr>
          <p:cNvPr id="11" name="그림 10" descr="건물, 창문이(가) 표시된 사진&#10;&#10;자동 생성된 설명">
            <a:extLst>
              <a:ext uri="{FF2B5EF4-FFF2-40B4-BE49-F238E27FC236}">
                <a16:creationId xmlns:a16="http://schemas.microsoft.com/office/drawing/2014/main" id="{4CFB57A5-7C61-D87F-2646-46CC65BE0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90" y="1830264"/>
            <a:ext cx="2023679" cy="1760601"/>
          </a:xfrm>
          <a:prstGeom prst="rect">
            <a:avLst/>
          </a:prstGeom>
        </p:spPr>
      </p:pic>
      <p:pic>
        <p:nvPicPr>
          <p:cNvPr id="18" name="그림 17" descr="실루엣이(가) 표시된 사진&#10;&#10;자동 생성된 설명">
            <a:extLst>
              <a:ext uri="{FF2B5EF4-FFF2-40B4-BE49-F238E27FC236}">
                <a16:creationId xmlns:a16="http://schemas.microsoft.com/office/drawing/2014/main" id="{7861882E-40A8-2EE0-8133-EB8B3A3A9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533" y="1491364"/>
            <a:ext cx="2541503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4A3C16-6322-808C-A360-A73E0E12305A}"/>
              </a:ext>
            </a:extLst>
          </p:cNvPr>
          <p:cNvSpPr txBox="1"/>
          <p:nvPr/>
        </p:nvSpPr>
        <p:spPr>
          <a:xfrm>
            <a:off x="1292486" y="4958153"/>
            <a:ext cx="94678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다이아몬드와 도둑이라는 요소를 넣어서 </a:t>
            </a:r>
            <a:r>
              <a:rPr lang="ko-KR" altLang="en-US" sz="2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배틀로얄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특유의 전투승리 이외에도 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새로운 승리공식을 넣어 더 많은 재미를 늘림</a:t>
            </a:r>
          </a:p>
        </p:txBody>
      </p:sp>
    </p:spTree>
    <p:extLst>
      <p:ext uri="{BB962C8B-B14F-4D97-AF65-F5344CB8AC3E}">
        <p14:creationId xmlns:p14="http://schemas.microsoft.com/office/powerpoint/2010/main" val="245245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3958235" y="4812409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6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AF730-B5AE-451B-7D8A-E640D7E9D48C}"/>
              </a:ext>
            </a:extLst>
          </p:cNvPr>
          <p:cNvSpPr txBox="1"/>
          <p:nvPr/>
        </p:nvSpPr>
        <p:spPr>
          <a:xfrm>
            <a:off x="-771668" y="-371345"/>
            <a:ext cx="4525598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</a:t>
            </a:r>
            <a:endParaRPr lang="ko-KR" altLang="en-US" sz="50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34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408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게임컨셉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3AB09-AC13-08CC-3F71-45334AD367DA}"/>
              </a:ext>
            </a:extLst>
          </p:cNvPr>
          <p:cNvSpPr txBox="1"/>
          <p:nvPr/>
        </p:nvSpPr>
        <p:spPr>
          <a:xfrm>
            <a:off x="2398586" y="4578815"/>
            <a:ext cx="7394828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점점 줄어드는 플레이 가능 구역</a:t>
            </a:r>
            <a:r>
              <a:rPr lang="en-US" altLang="ko-KR" sz="2000" b="0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000" b="0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플레이 구역을 벗어날 시 </a:t>
            </a:r>
            <a:r>
              <a:rPr lang="ko-KR" altLang="en-US" sz="2000" b="0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대미지</a:t>
            </a:r>
            <a:r>
              <a:rPr lang="en-US" altLang="ko-KR" sz="2000" b="0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0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가끔씩 떨어지는 강력하지만 얻기에는 위험이 따르는 </a:t>
            </a:r>
            <a:r>
              <a:rPr lang="ko-KR" altLang="en-US" sz="2000" b="0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루팅물</a:t>
            </a:r>
            <a:r>
              <a:rPr lang="ko-KR" altLang="en-US" sz="2000" b="0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등</a:t>
            </a:r>
            <a:endParaRPr lang="ko-KR" altLang="en-US" sz="2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3BDBB-4608-9B70-646D-63047D323AD6}"/>
              </a:ext>
            </a:extLst>
          </p:cNvPr>
          <p:cNvSpPr/>
          <p:nvPr/>
        </p:nvSpPr>
        <p:spPr>
          <a:xfrm>
            <a:off x="1080875" y="2271252"/>
            <a:ext cx="2861860" cy="16124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파밍</a:t>
            </a:r>
            <a:endParaRPr lang="ko-KR" altLang="en-US" sz="3200" b="1" dirty="0">
              <a:solidFill>
                <a:schemeClr val="tx1"/>
              </a:solidFill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5B3A5D-4318-2C25-A252-9C9C36D40B49}"/>
              </a:ext>
            </a:extLst>
          </p:cNvPr>
          <p:cNvSpPr/>
          <p:nvPr/>
        </p:nvSpPr>
        <p:spPr>
          <a:xfrm>
            <a:off x="4665070" y="2271252"/>
            <a:ext cx="2861860" cy="16124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점점 줄어드는 플레이 가능 구역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F3329E8-B124-F7A9-E60B-BD4EFF40BA45}"/>
              </a:ext>
            </a:extLst>
          </p:cNvPr>
          <p:cNvSpPr/>
          <p:nvPr/>
        </p:nvSpPr>
        <p:spPr>
          <a:xfrm>
            <a:off x="8249265" y="2271251"/>
            <a:ext cx="2861860" cy="16124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생존 혹은 승리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969491-F6AA-BADF-ACBF-B49D0C37D4B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942735" y="3077497"/>
            <a:ext cx="7223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B95B48-7660-994D-D241-39F1F3F5E72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526930" y="3077496"/>
            <a:ext cx="72233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F716E3-67A3-D803-1C46-34725CA6C29E}"/>
              </a:ext>
            </a:extLst>
          </p:cNvPr>
          <p:cNvSpPr txBox="1"/>
          <p:nvPr/>
        </p:nvSpPr>
        <p:spPr>
          <a:xfrm>
            <a:off x="224609" y="560175"/>
            <a:ext cx="4229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배틀 </a:t>
            </a:r>
            <a:r>
              <a:rPr lang="ko-KR" altLang="en-US" sz="3200" b="1" i="1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로얄</a:t>
            </a:r>
            <a:r>
              <a:rPr lang="ko-KR" altLang="en-US" sz="32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게임의 요소</a:t>
            </a:r>
          </a:p>
        </p:txBody>
      </p:sp>
    </p:spTree>
    <p:extLst>
      <p:ext uri="{BB962C8B-B14F-4D97-AF65-F5344CB8AC3E}">
        <p14:creationId xmlns:p14="http://schemas.microsoft.com/office/powerpoint/2010/main" val="317483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408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69480C-B8FF-6786-A583-B7FB2D276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5" y="1625600"/>
            <a:ext cx="3090672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3AB09-AC13-08CC-3F71-45334AD367DA}"/>
              </a:ext>
            </a:extLst>
          </p:cNvPr>
          <p:cNvSpPr txBox="1"/>
          <p:nvPr/>
        </p:nvSpPr>
        <p:spPr>
          <a:xfrm>
            <a:off x="3707317" y="2474212"/>
            <a:ext cx="7394828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다이아를 훔치려는 도둑들 있음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가장 먼저 다이아를 훔쳐 출구로 달아나야 함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각종 장애물과 경찰을 회피 후</a:t>
            </a:r>
            <a:endParaRPr lang="en-US" altLang="ko-KR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아이템을 사용해 견제 하거나 전투가 가능함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체력을 모두 소모시 감옥으로 가게 됨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  <a:endParaRPr lang="ko-KR" altLang="en-US" sz="2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B8932-7E0A-175D-895E-C74D18906CC9}"/>
              </a:ext>
            </a:extLst>
          </p:cNvPr>
          <p:cNvSpPr txBox="1"/>
          <p:nvPr/>
        </p:nvSpPr>
        <p:spPr>
          <a:xfrm>
            <a:off x="224609" y="560175"/>
            <a:ext cx="4229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 컨셉</a:t>
            </a:r>
            <a:endParaRPr lang="ko-KR" altLang="en-US" sz="32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40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312</Words>
  <Application>Microsoft Office PowerPoint</Application>
  <PresentationFormat>와이드스크린</PresentationFormat>
  <Paragraphs>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강한공군체 Bold</vt:lpstr>
      <vt:lpstr>나눔스퀘어OTF Bold</vt:lpstr>
      <vt:lpstr>나눔스퀘어OTF ExtraBold</vt:lpstr>
      <vt:lpstr>나눔스퀘어OTF_ac</vt:lpstr>
      <vt:lpstr>맑은 고딕</vt:lpstr>
      <vt:lpstr>Arial</vt:lpstr>
      <vt:lpstr>Office 테마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헥토르</dc:title>
  <dc:creator>이 도영</dc:creator>
  <cp:lastModifiedBy>이 도영</cp:lastModifiedBy>
  <cp:revision>2</cp:revision>
  <dcterms:created xsi:type="dcterms:W3CDTF">2022-04-29T06:24:55Z</dcterms:created>
  <dcterms:modified xsi:type="dcterms:W3CDTF">2022-09-27T11:54:18Z</dcterms:modified>
</cp:coreProperties>
</file>