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61" r:id="rId5"/>
    <p:sldId id="259" r:id="rId6"/>
    <p:sldId id="262" r:id="rId7"/>
    <p:sldId id="263" r:id="rId8"/>
  </p:sldIdLst>
  <p:sldSz cx="30914975" cy="17402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58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DEFED-E772-4501-AE7E-058E64B6A672}" v="340" dt="2022-05-16T12:37:18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54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도영" userId="7a4f25bd000ca71b" providerId="LiveId" clId="{A84DEFED-E772-4501-AE7E-058E64B6A672}"/>
    <pc:docChg chg="undo custSel addSld delSld modSld sldOrd">
      <pc:chgData name="이 도영" userId="7a4f25bd000ca71b" providerId="LiveId" clId="{A84DEFED-E772-4501-AE7E-058E64B6A672}" dt="2022-05-16T12:37:36.660" v="2714" actId="478"/>
      <pc:docMkLst>
        <pc:docMk/>
      </pc:docMkLst>
      <pc:sldChg chg="addSp delSp modSp mod">
        <pc:chgData name="이 도영" userId="7a4f25bd000ca71b" providerId="LiveId" clId="{A84DEFED-E772-4501-AE7E-058E64B6A672}" dt="2022-05-16T12:37:36.660" v="2714" actId="478"/>
        <pc:sldMkLst>
          <pc:docMk/>
          <pc:sldMk cId="0" sldId="256"/>
        </pc:sldMkLst>
        <pc:spChg chg="mod">
          <ac:chgData name="이 도영" userId="7a4f25bd000ca71b" providerId="LiveId" clId="{A84DEFED-E772-4501-AE7E-058E64B6A672}" dt="2022-05-16T03:06:32.706" v="110" actId="1076"/>
          <ac:spMkLst>
            <pc:docMk/>
            <pc:sldMk cId="0" sldId="256"/>
            <ac:spMk id="14" creationId="{9FE3E1B1-CE10-4E28-9923-435809324B0B}"/>
          </ac:spMkLst>
        </pc:spChg>
        <pc:spChg chg="mod">
          <ac:chgData name="이 도영" userId="7a4f25bd000ca71b" providerId="LiveId" clId="{A84DEFED-E772-4501-AE7E-058E64B6A672}" dt="2022-05-16T03:09:57.287" v="243" actId="2711"/>
          <ac:spMkLst>
            <pc:docMk/>
            <pc:sldMk cId="0" sldId="256"/>
            <ac:spMk id="20" creationId="{E386D9CD-3794-4E06-9FA3-403D5BB82876}"/>
          </ac:spMkLst>
        </pc:spChg>
        <pc:spChg chg="mod">
          <ac:chgData name="이 도영" userId="7a4f25bd000ca71b" providerId="LiveId" clId="{A84DEFED-E772-4501-AE7E-058E64B6A672}" dt="2022-05-16T03:09:51.291" v="242" actId="2711"/>
          <ac:spMkLst>
            <pc:docMk/>
            <pc:sldMk cId="0" sldId="256"/>
            <ac:spMk id="21" creationId="{5317ABC2-7697-4EC9-9AFD-C3808B89A031}"/>
          </ac:spMkLst>
        </pc:spChg>
        <pc:spChg chg="mod">
          <ac:chgData name="이 도영" userId="7a4f25bd000ca71b" providerId="LiveId" clId="{A84DEFED-E772-4501-AE7E-058E64B6A672}" dt="2022-05-16T03:09:35.219" v="240" actId="2711"/>
          <ac:spMkLst>
            <pc:docMk/>
            <pc:sldMk cId="0" sldId="256"/>
            <ac:spMk id="22" creationId="{83E3A9F8-7D16-4B68-830D-A71CE15A4307}"/>
          </ac:spMkLst>
        </pc:spChg>
        <pc:spChg chg="mod">
          <ac:chgData name="이 도영" userId="7a4f25bd000ca71b" providerId="LiveId" clId="{A84DEFED-E772-4501-AE7E-058E64B6A672}" dt="2022-05-16T03:09:44.414" v="241" actId="2711"/>
          <ac:spMkLst>
            <pc:docMk/>
            <pc:sldMk cId="0" sldId="256"/>
            <ac:spMk id="23" creationId="{62EFE778-075F-495E-96F6-34E5AB739DCF}"/>
          </ac:spMkLst>
        </pc:spChg>
        <pc:picChg chg="add del">
          <ac:chgData name="이 도영" userId="7a4f25bd000ca71b" providerId="LiveId" clId="{A84DEFED-E772-4501-AE7E-058E64B6A672}" dt="2022-05-16T12:37:36.660" v="2714" actId="478"/>
          <ac:picMkLst>
            <pc:docMk/>
            <pc:sldMk cId="0" sldId="256"/>
            <ac:picMk id="3" creationId="{5282B211-E848-057E-9BDC-AC2C78435175}"/>
          </ac:picMkLst>
        </pc:picChg>
      </pc:sldChg>
      <pc:sldChg chg="addSp delSp modSp mod">
        <pc:chgData name="이 도영" userId="7a4f25bd000ca71b" providerId="LiveId" clId="{A84DEFED-E772-4501-AE7E-058E64B6A672}" dt="2022-05-16T06:01:17.680" v="1278"/>
        <pc:sldMkLst>
          <pc:docMk/>
          <pc:sldMk cId="305313153" sldId="257"/>
        </pc:sldMkLst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6" creationId="{D311CE24-41CB-40A9-866C-81F07666FDD1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7" creationId="{4B62F5F4-E79B-480C-8610-F4BFBC114431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8" creationId="{DC02D32F-8E2D-4B91-BA82-62607E07E730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9" creationId="{10197501-1684-4D48-8B12-78C269E8D950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10" creationId="{16ADD092-2DC7-4DF1-966E-FA712527FDB5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11" creationId="{1D90E4DE-BFB9-4B28-B65C-A6F396E3D70F}"/>
          </ac:spMkLst>
        </pc:spChg>
        <pc:spChg chg="add mod">
          <ac:chgData name="이 도영" userId="7a4f25bd000ca71b" providerId="LiveId" clId="{A84DEFED-E772-4501-AE7E-058E64B6A672}" dt="2022-05-16T06:00:24.658" v="1265"/>
          <ac:spMkLst>
            <pc:docMk/>
            <pc:sldMk cId="305313153" sldId="257"/>
            <ac:spMk id="11" creationId="{6A6C0FF1-26D0-4012-3EC5-CDFEFDFCD0AD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12" creationId="{C2E56F43-4F43-488E-B2B3-775014B74F97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27" creationId="{025708FC-069F-4F2E-982D-169C49F2C49F}"/>
          </ac:spMkLst>
        </pc:spChg>
        <pc:spChg chg="mod">
          <ac:chgData name="이 도영" userId="7a4f25bd000ca71b" providerId="LiveId" clId="{A84DEFED-E772-4501-AE7E-058E64B6A672}" dt="2022-05-16T03:10:26.394" v="263"/>
          <ac:spMkLst>
            <pc:docMk/>
            <pc:sldMk cId="305313153" sldId="257"/>
            <ac:spMk id="28" creationId="{31A9440A-B4F9-4B30-833A-3A15894D1BE2}"/>
          </ac:spMkLst>
        </pc:spChg>
        <pc:spChg chg="del">
          <ac:chgData name="이 도영" userId="7a4f25bd000ca71b" providerId="LiveId" clId="{A84DEFED-E772-4501-AE7E-058E64B6A672}" dt="2022-05-16T03:12:56.872" v="329" actId="478"/>
          <ac:spMkLst>
            <pc:docMk/>
            <pc:sldMk cId="305313153" sldId="257"/>
            <ac:spMk id="29" creationId="{B240CF28-2812-46A8-A49B-FEA713B063FE}"/>
          </ac:spMkLst>
        </pc:spChg>
        <pc:spChg chg="mod">
          <ac:chgData name="이 도영" userId="7a4f25bd000ca71b" providerId="LiveId" clId="{A84DEFED-E772-4501-AE7E-058E64B6A672}" dt="2022-05-16T03:10:13.162" v="245" actId="1076"/>
          <ac:spMkLst>
            <pc:docMk/>
            <pc:sldMk cId="305313153" sldId="257"/>
            <ac:spMk id="31" creationId="{2104B040-CE5C-4861-AB81-9AEF4CF23B98}"/>
          </ac:spMkLst>
        </pc:spChg>
        <pc:spChg chg="del mod">
          <ac:chgData name="이 도영" userId="7a4f25bd000ca71b" providerId="LiveId" clId="{A84DEFED-E772-4501-AE7E-058E64B6A672}" dt="2022-05-16T06:01:17.680" v="1278"/>
          <ac:spMkLst>
            <pc:docMk/>
            <pc:sldMk cId="305313153" sldId="257"/>
            <ac:spMk id="32" creationId="{A4E837FF-10A6-4760-8FDE-38AB6406F110}"/>
          </ac:spMkLst>
        </pc:spChg>
        <pc:spChg chg="del mod">
          <ac:chgData name="이 도영" userId="7a4f25bd000ca71b" providerId="LiveId" clId="{A84DEFED-E772-4501-AE7E-058E64B6A672}" dt="2022-05-16T03:10:28.242" v="265"/>
          <ac:spMkLst>
            <pc:docMk/>
            <pc:sldMk cId="305313153" sldId="257"/>
            <ac:spMk id="33" creationId="{7996D7CC-9CDF-4723-9BD2-384F324ABB2E}"/>
          </ac:spMkLst>
        </pc:spChg>
        <pc:spChg chg="del">
          <ac:chgData name="이 도영" userId="7a4f25bd000ca71b" providerId="LiveId" clId="{A84DEFED-E772-4501-AE7E-058E64B6A672}" dt="2022-05-16T03:10:33.234" v="267" actId="478"/>
          <ac:spMkLst>
            <pc:docMk/>
            <pc:sldMk cId="305313153" sldId="257"/>
            <ac:spMk id="34" creationId="{BC54EA2C-EA84-49CF-A0BC-B54CDC5BB664}"/>
          </ac:spMkLst>
        </pc:spChg>
        <pc:spChg chg="del">
          <ac:chgData name="이 도영" userId="7a4f25bd000ca71b" providerId="LiveId" clId="{A84DEFED-E772-4501-AE7E-058E64B6A672}" dt="2022-05-16T03:10:33.234" v="267" actId="478"/>
          <ac:spMkLst>
            <pc:docMk/>
            <pc:sldMk cId="305313153" sldId="257"/>
            <ac:spMk id="35" creationId="{95B348FD-8A92-4634-9009-3FDB5EA43538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38" creationId="{5E029BAF-0E06-49BB-BA60-1CFD9EDEDF61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39" creationId="{5ED376DC-60F7-4C8D-80F2-8815DF6D3E37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0" creationId="{1DDCB31F-A708-49C3-87D7-202E6383A2CB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1" creationId="{4D49536C-2F37-4746-B38A-28B21B110856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2" creationId="{6D2D417F-F14F-46B0-811B-9BEA63AF29DD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3" creationId="{5EB283F7-376B-4138-B265-AC91C46CDC18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4" creationId="{B7A4541C-F329-4965-9203-CA6D99BF03D2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5" creationId="{AC38A57D-5E0A-4EE9-9623-2153B983B59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6" creationId="{7DD92415-BA5B-4AA5-9777-B683A2C8FC09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7" creationId="{637AE4BD-0B66-4B70-B326-07C1BDB96109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8" creationId="{4EB88858-CE29-4C4F-A94D-2BB180F227F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9" creationId="{AB989A6B-BC3C-43BC-B63E-29FF3CD7F49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0" creationId="{9CEE0EC1-AD0B-4C1A-9B28-7459B632EFB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1" creationId="{973454AB-4EDA-4C8A-9179-F166DBEBF08F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2" creationId="{B6F0EF01-F0A5-44AC-A92C-0C5F9F5FEF0B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3" creationId="{5D31A496-9090-41E5-BF4F-311B3551E6F9}"/>
          </ac:spMkLst>
        </pc:spChg>
        <pc:spChg chg="add mod">
          <ac:chgData name="이 도영" userId="7a4f25bd000ca71b" providerId="LiveId" clId="{A84DEFED-E772-4501-AE7E-058E64B6A672}" dt="2022-05-16T05:58:16.940" v="931" actId="20577"/>
          <ac:spMkLst>
            <pc:docMk/>
            <pc:sldMk cId="305313153" sldId="257"/>
            <ac:spMk id="54" creationId="{2654DA8D-C3A1-1B46-C4D1-A8B002661DA1}"/>
          </ac:spMkLst>
        </pc:spChg>
        <pc:picChg chg="add mod">
          <ac:chgData name="이 도영" userId="7a4f25bd000ca71b" providerId="LiveId" clId="{A84DEFED-E772-4501-AE7E-058E64B6A672}" dt="2022-05-16T03:15:19.699" v="490" actId="1076"/>
          <ac:picMkLst>
            <pc:docMk/>
            <pc:sldMk cId="305313153" sldId="257"/>
            <ac:picMk id="1026" creationId="{CE27F037-6C66-AFCA-C077-DA9A681EE777}"/>
          </ac:picMkLst>
        </pc:picChg>
        <pc:picChg chg="add mod">
          <ac:chgData name="이 도영" userId="7a4f25bd000ca71b" providerId="LiveId" clId="{A84DEFED-E772-4501-AE7E-058E64B6A672}" dt="2022-05-16T03:15:19.699" v="490" actId="1076"/>
          <ac:picMkLst>
            <pc:docMk/>
            <pc:sldMk cId="305313153" sldId="257"/>
            <ac:picMk id="1028" creationId="{27A217F7-CBAE-4D09-EC21-487DA9DE2FE7}"/>
          </ac:picMkLst>
        </pc:picChg>
        <pc:picChg chg="add del mod">
          <ac:chgData name="이 도영" userId="7a4f25bd000ca71b" providerId="LiveId" clId="{A84DEFED-E772-4501-AE7E-058E64B6A672}" dt="2022-05-16T03:14:13.248" v="347" actId="478"/>
          <ac:picMkLst>
            <pc:docMk/>
            <pc:sldMk cId="305313153" sldId="257"/>
            <ac:picMk id="1030" creationId="{50E53C04-2526-7E34-0453-97450905A5AB}"/>
          </ac:picMkLst>
        </pc:picChg>
        <pc:picChg chg="add mod">
          <ac:chgData name="이 도영" userId="7a4f25bd000ca71b" providerId="LiveId" clId="{A84DEFED-E772-4501-AE7E-058E64B6A672}" dt="2022-05-16T03:15:19.699" v="490" actId="1076"/>
          <ac:picMkLst>
            <pc:docMk/>
            <pc:sldMk cId="305313153" sldId="257"/>
            <ac:picMk id="1032" creationId="{099E7206-6E2C-17D3-3AD6-DF511C6FF16F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3" creationId="{02AF8AB6-AAB1-42DA-974D-9BDB9FBED0AE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5" creationId="{973A2987-7F5C-4F6A-AD62-C27CEDB3D9ED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7" creationId="{D1AA17B0-B0E5-44D7-B475-E31A8187A029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9" creationId="{D56F8B03-AA47-48E5-98C4-D178ECD03A3A}"/>
          </ac:picMkLst>
        </pc:picChg>
        <pc:picChg chg="del mod">
          <ac:chgData name="이 도영" userId="7a4f25bd000ca71b" providerId="LiveId" clId="{A84DEFED-E772-4501-AE7E-058E64B6A672}" dt="2022-05-16T03:13:01.434" v="331" actId="478"/>
          <ac:picMkLst>
            <pc:docMk/>
            <pc:sldMk cId="305313153" sldId="257"/>
            <ac:picMk id="2071" creationId="{0D281D7D-8756-4A34-A9EC-10024549DD18}"/>
          </ac:picMkLst>
        </pc:picChg>
      </pc:sldChg>
      <pc:sldChg chg="del">
        <pc:chgData name="이 도영" userId="7a4f25bd000ca71b" providerId="LiveId" clId="{A84DEFED-E772-4501-AE7E-058E64B6A672}" dt="2022-05-16T03:22:45.172" v="715" actId="47"/>
        <pc:sldMkLst>
          <pc:docMk/>
          <pc:sldMk cId="1411221640" sldId="258"/>
        </pc:sldMkLst>
      </pc:sldChg>
      <pc:sldChg chg="addSp delSp modSp add mod">
        <pc:chgData name="이 도영" userId="7a4f25bd000ca71b" providerId="LiveId" clId="{A84DEFED-E772-4501-AE7E-058E64B6A672}" dt="2022-05-16T12:37:21.787" v="2713" actId="255"/>
        <pc:sldMkLst>
          <pc:docMk/>
          <pc:sldMk cId="1937476321" sldId="259"/>
        </pc:sldMkLst>
        <pc:spChg chg="add mod">
          <ac:chgData name="이 도영" userId="7a4f25bd000ca71b" providerId="LiveId" clId="{A84DEFED-E772-4501-AE7E-058E64B6A672}" dt="2022-05-16T12:37:21.787" v="2713" actId="255"/>
          <ac:spMkLst>
            <pc:docMk/>
            <pc:sldMk cId="1937476321" sldId="259"/>
            <ac:spMk id="7" creationId="{07BA4CEE-4E7E-E81E-37BF-6147139938B2}"/>
          </ac:spMkLst>
        </pc:spChg>
        <pc:spChg chg="add mod">
          <ac:chgData name="이 도영" userId="7a4f25bd000ca71b" providerId="LiveId" clId="{A84DEFED-E772-4501-AE7E-058E64B6A672}" dt="2022-05-16T06:00:22.149" v="1263"/>
          <ac:spMkLst>
            <pc:docMk/>
            <pc:sldMk cId="1937476321" sldId="259"/>
            <ac:spMk id="8" creationId="{E7BA18A5-48E0-34A9-E1FC-705FE7453CD2}"/>
          </ac:spMkLst>
        </pc:spChg>
        <pc:spChg chg="add del mod">
          <ac:chgData name="이 도영" userId="7a4f25bd000ca71b" providerId="LiveId" clId="{A84DEFED-E772-4501-AE7E-058E64B6A672}" dt="2022-05-16T12:35:47.701" v="2701"/>
          <ac:spMkLst>
            <pc:docMk/>
            <pc:sldMk cId="1937476321" sldId="259"/>
            <ac:spMk id="9" creationId="{A85AA277-E625-B209-E7D2-CB3D791FF4E3}"/>
          </ac:spMkLst>
        </pc:spChg>
        <pc:spChg chg="mod">
          <ac:chgData name="이 도영" userId="7a4f25bd000ca71b" providerId="LiveId" clId="{A84DEFED-E772-4501-AE7E-058E64B6A672}" dt="2022-05-16T06:01:29.939" v="1304" actId="20577"/>
          <ac:spMkLst>
            <pc:docMk/>
            <pc:sldMk cId="1937476321" sldId="259"/>
            <ac:spMk id="28" creationId="{31A9440A-B4F9-4B30-833A-3A15894D1BE2}"/>
          </ac:spMkLst>
        </pc:spChg>
        <pc:spChg chg="del mod">
          <ac:chgData name="이 도영" userId="7a4f25bd000ca71b" providerId="LiveId" clId="{A84DEFED-E772-4501-AE7E-058E64B6A672}" dt="2022-05-16T06:01:23.414" v="1286"/>
          <ac:spMkLst>
            <pc:docMk/>
            <pc:sldMk cId="1937476321" sldId="259"/>
            <ac:spMk id="32" creationId="{A4E837FF-10A6-4760-8FDE-38AB6406F110}"/>
          </ac:spMkLst>
        </pc:spChg>
        <pc:spChg chg="del">
          <ac:chgData name="이 도영" userId="7a4f25bd000ca71b" providerId="LiveId" clId="{A84DEFED-E772-4501-AE7E-058E64B6A672}" dt="2022-05-16T06:01:58.245" v="1305" actId="478"/>
          <ac:spMkLst>
            <pc:docMk/>
            <pc:sldMk cId="1937476321" sldId="259"/>
            <ac:spMk id="54" creationId="{2654DA8D-C3A1-1B46-C4D1-A8B002661DA1}"/>
          </ac:spMkLst>
        </pc:spChg>
        <pc:picChg chg="del">
          <ac:chgData name="이 도영" userId="7a4f25bd000ca71b" providerId="LiveId" clId="{A84DEFED-E772-4501-AE7E-058E64B6A672}" dt="2022-05-16T03:22:42.021" v="714" actId="478"/>
          <ac:picMkLst>
            <pc:docMk/>
            <pc:sldMk cId="1937476321" sldId="259"/>
            <ac:picMk id="1026" creationId="{CE27F037-6C66-AFCA-C077-DA9A681EE777}"/>
          </ac:picMkLst>
        </pc:picChg>
        <pc:picChg chg="del">
          <ac:chgData name="이 도영" userId="7a4f25bd000ca71b" providerId="LiveId" clId="{A84DEFED-E772-4501-AE7E-058E64B6A672}" dt="2022-05-16T03:22:42.021" v="714" actId="478"/>
          <ac:picMkLst>
            <pc:docMk/>
            <pc:sldMk cId="1937476321" sldId="259"/>
            <ac:picMk id="1028" creationId="{27A217F7-CBAE-4D09-EC21-487DA9DE2FE7}"/>
          </ac:picMkLst>
        </pc:picChg>
        <pc:picChg chg="del">
          <ac:chgData name="이 도영" userId="7a4f25bd000ca71b" providerId="LiveId" clId="{A84DEFED-E772-4501-AE7E-058E64B6A672}" dt="2022-05-16T03:22:42.021" v="714" actId="478"/>
          <ac:picMkLst>
            <pc:docMk/>
            <pc:sldMk cId="1937476321" sldId="259"/>
            <ac:picMk id="1032" creationId="{099E7206-6E2C-17D3-3AD6-DF511C6FF16F}"/>
          </ac:picMkLst>
        </pc:picChg>
      </pc:sldChg>
      <pc:sldChg chg="addSp delSp modSp add mod">
        <pc:chgData name="이 도영" userId="7a4f25bd000ca71b" providerId="LiveId" clId="{A84DEFED-E772-4501-AE7E-058E64B6A672}" dt="2022-05-16T06:02:20.108" v="1320"/>
        <pc:sldMkLst>
          <pc:docMk/>
          <pc:sldMk cId="2795222846" sldId="260"/>
        </pc:sldMkLst>
        <pc:spChg chg="add del mod">
          <ac:chgData name="이 도영" userId="7a4f25bd000ca71b" providerId="LiveId" clId="{A84DEFED-E772-4501-AE7E-058E64B6A672}" dt="2022-05-16T05:57:45.340" v="925" actId="478"/>
          <ac:spMkLst>
            <pc:docMk/>
            <pc:sldMk cId="2795222846" sldId="260"/>
            <ac:spMk id="11" creationId="{E5A3295D-5B23-2398-FEAD-2B9B619DE10F}"/>
          </ac:spMkLst>
        </pc:spChg>
        <pc:spChg chg="add del mod">
          <ac:chgData name="이 도영" userId="7a4f25bd000ca71b" providerId="LiveId" clId="{A84DEFED-E772-4501-AE7E-058E64B6A672}" dt="2022-05-16T05:57:55.376" v="929" actId="478"/>
          <ac:spMkLst>
            <pc:docMk/>
            <pc:sldMk cId="2795222846" sldId="260"/>
            <ac:spMk id="12" creationId="{04715FAA-89B5-2FF2-EA65-F52CA23F552E}"/>
          </ac:spMkLst>
        </pc:spChg>
        <pc:spChg chg="add mod">
          <ac:chgData name="이 도영" userId="7a4f25bd000ca71b" providerId="LiveId" clId="{A84DEFED-E772-4501-AE7E-058E64B6A672}" dt="2022-05-16T06:00:23.256" v="1264"/>
          <ac:spMkLst>
            <pc:docMk/>
            <pc:sldMk cId="2795222846" sldId="260"/>
            <ac:spMk id="13" creationId="{BBF14AAD-189D-3932-146E-1CF244D69BA3}"/>
          </ac:spMkLst>
        </pc:spChg>
        <pc:spChg chg="mod">
          <ac:chgData name="이 도영" userId="7a4f25bd000ca71b" providerId="LiveId" clId="{A84DEFED-E772-4501-AE7E-058E64B6A672}" dt="2022-05-16T05:56:01.459" v="730" actId="20577"/>
          <ac:spMkLst>
            <pc:docMk/>
            <pc:sldMk cId="2795222846" sldId="260"/>
            <ac:spMk id="28" creationId="{31A9440A-B4F9-4B30-833A-3A15894D1BE2}"/>
          </ac:spMkLst>
        </pc:spChg>
        <pc:spChg chg="del mod">
          <ac:chgData name="이 도영" userId="7a4f25bd000ca71b" providerId="LiveId" clId="{A84DEFED-E772-4501-AE7E-058E64B6A672}" dt="2022-05-16T06:02:20.108" v="1320"/>
          <ac:spMkLst>
            <pc:docMk/>
            <pc:sldMk cId="2795222846" sldId="260"/>
            <ac:spMk id="32" creationId="{A4E837FF-10A6-4760-8FDE-38AB6406F110}"/>
          </ac:spMkLst>
        </pc:spChg>
        <pc:spChg chg="mod">
          <ac:chgData name="이 도영" userId="7a4f25bd000ca71b" providerId="LiveId" clId="{A84DEFED-E772-4501-AE7E-058E64B6A672}" dt="2022-05-16T05:57:54.097" v="928" actId="1076"/>
          <ac:spMkLst>
            <pc:docMk/>
            <pc:sldMk cId="2795222846" sldId="260"/>
            <ac:spMk id="54" creationId="{2654DA8D-C3A1-1B46-C4D1-A8B002661DA1}"/>
          </ac:spMkLst>
        </pc:spChg>
        <pc:picChg chg="del">
          <ac:chgData name="이 도영" userId="7a4f25bd000ca71b" providerId="LiveId" clId="{A84DEFED-E772-4501-AE7E-058E64B6A672}" dt="2022-05-16T05:56:03.363" v="731" actId="478"/>
          <ac:picMkLst>
            <pc:docMk/>
            <pc:sldMk cId="2795222846" sldId="260"/>
            <ac:picMk id="1026" creationId="{CE27F037-6C66-AFCA-C077-DA9A681EE777}"/>
          </ac:picMkLst>
        </pc:picChg>
        <pc:picChg chg="del">
          <ac:chgData name="이 도영" userId="7a4f25bd000ca71b" providerId="LiveId" clId="{A84DEFED-E772-4501-AE7E-058E64B6A672}" dt="2022-05-16T05:56:03.797" v="732" actId="478"/>
          <ac:picMkLst>
            <pc:docMk/>
            <pc:sldMk cId="2795222846" sldId="260"/>
            <ac:picMk id="1028" creationId="{27A217F7-CBAE-4D09-EC21-487DA9DE2FE7}"/>
          </ac:picMkLst>
        </pc:picChg>
        <pc:picChg chg="del">
          <ac:chgData name="이 도영" userId="7a4f25bd000ca71b" providerId="LiveId" clId="{A84DEFED-E772-4501-AE7E-058E64B6A672}" dt="2022-05-16T05:56:04.150" v="733" actId="478"/>
          <ac:picMkLst>
            <pc:docMk/>
            <pc:sldMk cId="2795222846" sldId="260"/>
            <ac:picMk id="1032" creationId="{099E7206-6E2C-17D3-3AD6-DF511C6FF16F}"/>
          </ac:picMkLst>
        </pc:picChg>
      </pc:sldChg>
      <pc:sldChg chg="addSp delSp modSp add mod">
        <pc:chgData name="이 도영" userId="7a4f25bd000ca71b" providerId="LiveId" clId="{A84DEFED-E772-4501-AE7E-058E64B6A672}" dt="2022-05-16T06:01:20.484" v="1282"/>
        <pc:sldMkLst>
          <pc:docMk/>
          <pc:sldMk cId="3471243044" sldId="261"/>
        </pc:sldMkLst>
        <pc:spChg chg="add del mod">
          <ac:chgData name="이 도영" userId="7a4f25bd000ca71b" providerId="LiveId" clId="{A84DEFED-E772-4501-AE7E-058E64B6A672}" dt="2022-05-16T06:00:06.470" v="1258" actId="478"/>
          <ac:spMkLst>
            <pc:docMk/>
            <pc:sldMk cId="3471243044" sldId="261"/>
            <ac:spMk id="11" creationId="{0F26DDEF-75B7-1432-26B0-82A3A7B55D41}"/>
          </ac:spMkLst>
        </pc:spChg>
        <pc:spChg chg="add mod">
          <ac:chgData name="이 도영" userId="7a4f25bd000ca71b" providerId="LiveId" clId="{A84DEFED-E772-4501-AE7E-058E64B6A672}" dt="2022-05-16T06:00:19.922" v="1262" actId="1076"/>
          <ac:spMkLst>
            <pc:docMk/>
            <pc:sldMk cId="3471243044" sldId="261"/>
            <ac:spMk id="12" creationId="{E7932B50-B93D-A5EC-FD87-65299B264C4B}"/>
          </ac:spMkLst>
        </pc:spChg>
        <pc:spChg chg="add del mod">
          <ac:chgData name="이 도영" userId="7a4f25bd000ca71b" providerId="LiveId" clId="{A84DEFED-E772-4501-AE7E-058E64B6A672}" dt="2022-05-16T06:00:58.756" v="1274" actId="478"/>
          <ac:spMkLst>
            <pc:docMk/>
            <pc:sldMk cId="3471243044" sldId="261"/>
            <ac:spMk id="13" creationId="{80E1A24A-E566-7DDB-18CB-72DAD9D16D9F}"/>
          </ac:spMkLst>
        </pc:spChg>
        <pc:spChg chg="add del mod">
          <ac:chgData name="이 도영" userId="7a4f25bd000ca71b" providerId="LiveId" clId="{A84DEFED-E772-4501-AE7E-058E64B6A672}" dt="2022-05-16T06:00:42.123" v="1271" actId="478"/>
          <ac:spMkLst>
            <pc:docMk/>
            <pc:sldMk cId="3471243044" sldId="261"/>
            <ac:spMk id="14" creationId="{C0FA0D9D-8EEC-06D1-84C8-90660A15B29F}"/>
          </ac:spMkLst>
        </pc:spChg>
        <pc:spChg chg="mod">
          <ac:chgData name="이 도영" userId="7a4f25bd000ca71b" providerId="LiveId" clId="{A84DEFED-E772-4501-AE7E-058E64B6A672}" dt="2022-05-16T05:58:32.548" v="951"/>
          <ac:spMkLst>
            <pc:docMk/>
            <pc:sldMk cId="3471243044" sldId="261"/>
            <ac:spMk id="28" creationId="{31A9440A-B4F9-4B30-833A-3A15894D1BE2}"/>
          </ac:spMkLst>
        </pc:spChg>
        <pc:spChg chg="mod">
          <ac:chgData name="이 도영" userId="7a4f25bd000ca71b" providerId="LiveId" clId="{A84DEFED-E772-4501-AE7E-058E64B6A672}" dt="2022-05-16T06:00:03.354" v="1256" actId="1076"/>
          <ac:spMkLst>
            <pc:docMk/>
            <pc:sldMk cId="3471243044" sldId="261"/>
            <ac:spMk id="31" creationId="{2104B040-CE5C-4861-AB81-9AEF4CF23B98}"/>
          </ac:spMkLst>
        </pc:spChg>
        <pc:spChg chg="del mod">
          <ac:chgData name="이 도영" userId="7a4f25bd000ca71b" providerId="LiveId" clId="{A84DEFED-E772-4501-AE7E-058E64B6A672}" dt="2022-05-16T06:01:20.484" v="1282"/>
          <ac:spMkLst>
            <pc:docMk/>
            <pc:sldMk cId="3471243044" sldId="261"/>
            <ac:spMk id="32" creationId="{A4E837FF-10A6-4760-8FDE-38AB6406F110}"/>
          </ac:spMkLst>
        </pc:spChg>
        <pc:spChg chg="mod">
          <ac:chgData name="이 도영" userId="7a4f25bd000ca71b" providerId="LiveId" clId="{A84DEFED-E772-4501-AE7E-058E64B6A672}" dt="2022-05-16T06:00:00.982" v="1254" actId="255"/>
          <ac:spMkLst>
            <pc:docMk/>
            <pc:sldMk cId="3471243044" sldId="261"/>
            <ac:spMk id="54" creationId="{2654DA8D-C3A1-1B46-C4D1-A8B002661DA1}"/>
          </ac:spMkLst>
        </pc:spChg>
        <pc:picChg chg="del">
          <ac:chgData name="이 도영" userId="7a4f25bd000ca71b" providerId="LiveId" clId="{A84DEFED-E772-4501-AE7E-058E64B6A672}" dt="2022-05-16T05:58:35.392" v="952" actId="478"/>
          <ac:picMkLst>
            <pc:docMk/>
            <pc:sldMk cId="3471243044" sldId="261"/>
            <ac:picMk id="1026" creationId="{CE27F037-6C66-AFCA-C077-DA9A681EE777}"/>
          </ac:picMkLst>
        </pc:picChg>
        <pc:picChg chg="del">
          <ac:chgData name="이 도영" userId="7a4f25bd000ca71b" providerId="LiveId" clId="{A84DEFED-E772-4501-AE7E-058E64B6A672}" dt="2022-05-16T05:58:35.977" v="953" actId="478"/>
          <ac:picMkLst>
            <pc:docMk/>
            <pc:sldMk cId="3471243044" sldId="261"/>
            <ac:picMk id="1028" creationId="{27A217F7-CBAE-4D09-EC21-487DA9DE2FE7}"/>
          </ac:picMkLst>
        </pc:picChg>
        <pc:picChg chg="del">
          <ac:chgData name="이 도영" userId="7a4f25bd000ca71b" providerId="LiveId" clId="{A84DEFED-E772-4501-AE7E-058E64B6A672}" dt="2022-05-16T05:58:36.339" v="954" actId="478"/>
          <ac:picMkLst>
            <pc:docMk/>
            <pc:sldMk cId="3471243044" sldId="261"/>
            <ac:picMk id="1032" creationId="{099E7206-6E2C-17D3-3AD6-DF511C6FF16F}"/>
          </ac:picMkLst>
        </pc:picChg>
      </pc:sldChg>
      <pc:sldChg chg="addSp delSp modSp add mod ord">
        <pc:chgData name="이 도영" userId="7a4f25bd000ca71b" providerId="LiveId" clId="{A84DEFED-E772-4501-AE7E-058E64B6A672}" dt="2022-05-16T06:26:19.994" v="2698"/>
        <pc:sldMkLst>
          <pc:docMk/>
          <pc:sldMk cId="651847544" sldId="262"/>
        </pc:sldMkLst>
        <pc:spChg chg="add mod">
          <ac:chgData name="이 도영" userId="7a4f25bd000ca71b" providerId="LiveId" clId="{A84DEFED-E772-4501-AE7E-058E64B6A672}" dt="2022-05-16T06:05:18.686" v="1359" actId="1076"/>
          <ac:spMkLst>
            <pc:docMk/>
            <pc:sldMk cId="651847544" sldId="262"/>
            <ac:spMk id="13" creationId="{72A0E479-3285-EF86-C37E-FCEA23A9F46C}"/>
          </ac:spMkLst>
        </pc:spChg>
        <pc:spChg chg="add mod">
          <ac:chgData name="이 도영" userId="7a4f25bd000ca71b" providerId="LiveId" clId="{A84DEFED-E772-4501-AE7E-058E64B6A672}" dt="2022-05-16T06:11:29.584" v="1460" actId="2085"/>
          <ac:spMkLst>
            <pc:docMk/>
            <pc:sldMk cId="651847544" sldId="262"/>
            <ac:spMk id="14" creationId="{55371723-1D6C-64C6-7845-B665FCAA409D}"/>
          </ac:spMkLst>
        </pc:spChg>
        <pc:spChg chg="add mod ord">
          <ac:chgData name="이 도영" userId="7a4f25bd000ca71b" providerId="LiveId" clId="{A84DEFED-E772-4501-AE7E-058E64B6A672}" dt="2022-05-16T06:09:32.573" v="1420" actId="207"/>
          <ac:spMkLst>
            <pc:docMk/>
            <pc:sldMk cId="651847544" sldId="262"/>
            <ac:spMk id="17" creationId="{42AF0D0E-25DB-2B9D-3139-41F6429F6608}"/>
          </ac:spMkLst>
        </pc:spChg>
        <pc:spChg chg="add mod">
          <ac:chgData name="이 도영" userId="7a4f25bd000ca71b" providerId="LiveId" clId="{A84DEFED-E772-4501-AE7E-058E64B6A672}" dt="2022-05-16T06:11:33.778" v="1462" actId="1036"/>
          <ac:spMkLst>
            <pc:docMk/>
            <pc:sldMk cId="651847544" sldId="262"/>
            <ac:spMk id="19" creationId="{135AEF16-3502-208A-B385-304A737CA291}"/>
          </ac:spMkLst>
        </pc:spChg>
        <pc:spChg chg="add del mod">
          <ac:chgData name="이 도영" userId="7a4f25bd000ca71b" providerId="LiveId" clId="{A84DEFED-E772-4501-AE7E-058E64B6A672}" dt="2022-05-16T06:06:38.235" v="1375" actId="478"/>
          <ac:spMkLst>
            <pc:docMk/>
            <pc:sldMk cId="651847544" sldId="262"/>
            <ac:spMk id="20" creationId="{19937B64-EA62-A9FD-1376-1653D9918820}"/>
          </ac:spMkLst>
        </pc:spChg>
        <pc:spChg chg="add del mod">
          <ac:chgData name="이 도영" userId="7a4f25bd000ca71b" providerId="LiveId" clId="{A84DEFED-E772-4501-AE7E-058E64B6A672}" dt="2022-05-16T06:06:38.793" v="1376" actId="478"/>
          <ac:spMkLst>
            <pc:docMk/>
            <pc:sldMk cId="651847544" sldId="262"/>
            <ac:spMk id="21" creationId="{944C4ED4-9C49-859F-B16B-5B50826B54A9}"/>
          </ac:spMkLst>
        </pc:spChg>
        <pc:spChg chg="add mod or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22" creationId="{3D344497-77F1-1B82-BD5D-456E12431EA6}"/>
          </ac:spMkLst>
        </pc:spChg>
        <pc:spChg chg="add del mod ord">
          <ac:chgData name="이 도영" userId="7a4f25bd000ca71b" providerId="LiveId" clId="{A84DEFED-E772-4501-AE7E-058E64B6A672}" dt="2022-05-16T06:10:06.347" v="1425" actId="478"/>
          <ac:spMkLst>
            <pc:docMk/>
            <pc:sldMk cId="651847544" sldId="262"/>
            <ac:spMk id="23" creationId="{402D347C-72BE-D00E-D009-1BFE0D81BB93}"/>
          </ac:spMkLst>
        </pc:spChg>
        <pc:spChg chg="add del mod ord">
          <ac:chgData name="이 도영" userId="7a4f25bd000ca71b" providerId="LiveId" clId="{A84DEFED-E772-4501-AE7E-058E64B6A672}" dt="2022-05-16T06:10:06.801" v="1426" actId="478"/>
          <ac:spMkLst>
            <pc:docMk/>
            <pc:sldMk cId="651847544" sldId="262"/>
            <ac:spMk id="24" creationId="{415BE614-D643-D279-BC3B-FDB8C0036209}"/>
          </ac:spMkLst>
        </pc:spChg>
        <pc:spChg chg="add del mod ord">
          <ac:chgData name="이 도영" userId="7a4f25bd000ca71b" providerId="LiveId" clId="{A84DEFED-E772-4501-AE7E-058E64B6A672}" dt="2022-05-16T06:10:07.346" v="1427" actId="478"/>
          <ac:spMkLst>
            <pc:docMk/>
            <pc:sldMk cId="651847544" sldId="262"/>
            <ac:spMk id="25" creationId="{47B4B605-50F5-A219-AC1F-DA55D57323C6}"/>
          </ac:spMkLst>
        </pc:spChg>
        <pc:spChg chg="add del mod ord">
          <ac:chgData name="이 도영" userId="7a4f25bd000ca71b" providerId="LiveId" clId="{A84DEFED-E772-4501-AE7E-058E64B6A672}" dt="2022-05-16T06:10:07.808" v="1428" actId="478"/>
          <ac:spMkLst>
            <pc:docMk/>
            <pc:sldMk cId="651847544" sldId="262"/>
            <ac:spMk id="26" creationId="{A981001F-3E63-9606-1123-8F4556617460}"/>
          </ac:spMkLst>
        </pc:spChg>
        <pc:spChg chg="mod">
          <ac:chgData name="이 도영" userId="7a4f25bd000ca71b" providerId="LiveId" clId="{A84DEFED-E772-4501-AE7E-058E64B6A672}" dt="2022-05-16T06:02:16.548" v="1316"/>
          <ac:spMkLst>
            <pc:docMk/>
            <pc:sldMk cId="651847544" sldId="262"/>
            <ac:spMk id="28" creationId="{31A9440A-B4F9-4B30-833A-3A15894D1BE2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3" creationId="{7B3759CB-B5A8-DB9B-CF28-C69941219C27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4" creationId="{A4D25B30-6BBA-B81E-D65E-8EAA248FAD3B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5" creationId="{A2AB106D-2E99-FED7-B3FD-8714A35E7B26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6" creationId="{A300AD03-FEBF-EC2F-8880-EDAAA87CE349}"/>
          </ac:spMkLst>
        </pc:spChg>
        <pc:spChg chg="add del mod">
          <ac:chgData name="이 도영" userId="7a4f25bd000ca71b" providerId="LiveId" clId="{A84DEFED-E772-4501-AE7E-058E64B6A672}" dt="2022-05-16T06:11:35.249" v="1464"/>
          <ac:spMkLst>
            <pc:docMk/>
            <pc:sldMk cId="651847544" sldId="262"/>
            <ac:spMk id="38" creationId="{B12BF5A1-9455-7BB9-CB3E-AA48FB08F6F8}"/>
          </ac:spMkLst>
        </pc:spChg>
        <pc:spChg chg="add mod">
          <ac:chgData name="이 도영" userId="7a4f25bd000ca71b" providerId="LiveId" clId="{A84DEFED-E772-4501-AE7E-058E64B6A672}" dt="2022-05-16T06:11:38.517" v="1466" actId="1076"/>
          <ac:spMkLst>
            <pc:docMk/>
            <pc:sldMk cId="651847544" sldId="262"/>
            <ac:spMk id="39" creationId="{F68E1B9C-E1B1-CFF6-ECDE-1813BF725DE5}"/>
          </ac:spMkLst>
        </pc:spChg>
        <pc:spChg chg="add mod ord">
          <ac:chgData name="이 도영" userId="7a4f25bd000ca71b" providerId="LiveId" clId="{A84DEFED-E772-4501-AE7E-058E64B6A672}" dt="2022-05-16T06:17:37.650" v="1529" actId="14100"/>
          <ac:spMkLst>
            <pc:docMk/>
            <pc:sldMk cId="651847544" sldId="262"/>
            <ac:spMk id="44" creationId="{542A092B-9F5E-14D7-3C3D-A34923AE7D03}"/>
          </ac:spMkLst>
        </pc:spChg>
        <pc:spChg chg="add mod">
          <ac:chgData name="이 도영" userId="7a4f25bd000ca71b" providerId="LiveId" clId="{A84DEFED-E772-4501-AE7E-058E64B6A672}" dt="2022-05-16T06:14:49.645" v="1493" actId="14100"/>
          <ac:spMkLst>
            <pc:docMk/>
            <pc:sldMk cId="651847544" sldId="262"/>
            <ac:spMk id="45" creationId="{3CA4D02C-0D4B-E0C1-8F71-AE7BD5226F47}"/>
          </ac:spMkLst>
        </pc:spChg>
        <pc:spChg chg="add mod">
          <ac:chgData name="이 도영" userId="7a4f25bd000ca71b" providerId="LiveId" clId="{A84DEFED-E772-4501-AE7E-058E64B6A672}" dt="2022-05-16T06:19:12.617" v="1598" actId="1076"/>
          <ac:spMkLst>
            <pc:docMk/>
            <pc:sldMk cId="651847544" sldId="262"/>
            <ac:spMk id="55" creationId="{C77D949B-AC85-17D5-78C9-D47F191340CF}"/>
          </ac:spMkLst>
        </pc:spChg>
        <pc:spChg chg="add mod">
          <ac:chgData name="이 도영" userId="7a4f25bd000ca71b" providerId="LiveId" clId="{A84DEFED-E772-4501-AE7E-058E64B6A672}" dt="2022-05-16T06:19:10.550" v="1597" actId="1076"/>
          <ac:spMkLst>
            <pc:docMk/>
            <pc:sldMk cId="651847544" sldId="262"/>
            <ac:spMk id="56" creationId="{630088E9-E581-B155-BB72-21550F0C2475}"/>
          </ac:spMkLst>
        </pc:spChg>
        <pc:spChg chg="add mod">
          <ac:chgData name="이 도영" userId="7a4f25bd000ca71b" providerId="LiveId" clId="{A84DEFED-E772-4501-AE7E-058E64B6A672}" dt="2022-05-16T06:19:18.596" v="1608" actId="1076"/>
          <ac:spMkLst>
            <pc:docMk/>
            <pc:sldMk cId="651847544" sldId="262"/>
            <ac:spMk id="57" creationId="{E0B18922-8DE6-E5B6-6305-BBAFC6AA8833}"/>
          </ac:spMkLst>
        </pc:spChg>
        <pc:spChg chg="add mod">
          <ac:chgData name="이 도영" userId="7a4f25bd000ca71b" providerId="LiveId" clId="{A84DEFED-E772-4501-AE7E-058E64B6A672}" dt="2022-05-16T06:19:26.599" v="1615" actId="1076"/>
          <ac:spMkLst>
            <pc:docMk/>
            <pc:sldMk cId="651847544" sldId="262"/>
            <ac:spMk id="58" creationId="{65C16018-B30F-9AFB-C13B-616592504684}"/>
          </ac:spMkLst>
        </pc:spChg>
        <pc:spChg chg="add mod">
          <ac:chgData name="이 도영" userId="7a4f25bd000ca71b" providerId="LiveId" clId="{A84DEFED-E772-4501-AE7E-058E64B6A672}" dt="2022-05-16T06:20:57.028" v="1743" actId="1076"/>
          <ac:spMkLst>
            <pc:docMk/>
            <pc:sldMk cId="651847544" sldId="262"/>
            <ac:spMk id="59" creationId="{854909A5-F0AF-3AA4-5812-51119A064796}"/>
          </ac:spMkLst>
        </pc:spChg>
        <pc:spChg chg="add mod">
          <ac:chgData name="이 도영" userId="7a4f25bd000ca71b" providerId="LiveId" clId="{A84DEFED-E772-4501-AE7E-058E64B6A672}" dt="2022-05-16T06:21:05.507" v="1750" actId="1076"/>
          <ac:spMkLst>
            <pc:docMk/>
            <pc:sldMk cId="651847544" sldId="262"/>
            <ac:spMk id="60" creationId="{3BBAF8F7-D7E1-3580-FFDD-7C839150AA11}"/>
          </ac:spMkLst>
        </pc:spChg>
        <pc:spChg chg="add mod">
          <ac:chgData name="이 도영" userId="7a4f25bd000ca71b" providerId="LiveId" clId="{A84DEFED-E772-4501-AE7E-058E64B6A672}" dt="2022-05-16T06:19:54.932" v="1631"/>
          <ac:spMkLst>
            <pc:docMk/>
            <pc:sldMk cId="651847544" sldId="262"/>
            <ac:spMk id="61" creationId="{1F12D371-1394-57F8-2CFA-5F04B00715F9}"/>
          </ac:spMkLst>
        </pc:spChg>
        <pc:spChg chg="add del mod">
          <ac:chgData name="이 도영" userId="7a4f25bd000ca71b" providerId="LiveId" clId="{A84DEFED-E772-4501-AE7E-058E64B6A672}" dt="2022-05-16T06:19:58.008" v="1633" actId="478"/>
          <ac:spMkLst>
            <pc:docMk/>
            <pc:sldMk cId="651847544" sldId="262"/>
            <ac:spMk id="62" creationId="{4CF33BE0-C666-E4D4-8AF2-80DDD2AB4145}"/>
          </ac:spMkLst>
        </pc:spChg>
        <pc:spChg chg="add mod">
          <ac:chgData name="이 도영" userId="7a4f25bd000ca71b" providerId="LiveId" clId="{A84DEFED-E772-4501-AE7E-058E64B6A672}" dt="2022-05-16T06:20:04.515" v="1635" actId="1076"/>
          <ac:spMkLst>
            <pc:docMk/>
            <pc:sldMk cId="651847544" sldId="262"/>
            <ac:spMk id="63" creationId="{509B31F9-33C4-3D61-94C2-C2DBDA01D875}"/>
          </ac:spMkLst>
        </pc:spChg>
        <pc:spChg chg="add mod">
          <ac:chgData name="이 도영" userId="7a4f25bd000ca71b" providerId="LiveId" clId="{A84DEFED-E772-4501-AE7E-058E64B6A672}" dt="2022-05-16T06:20:30.852" v="1663"/>
          <ac:spMkLst>
            <pc:docMk/>
            <pc:sldMk cId="651847544" sldId="262"/>
            <ac:spMk id="64" creationId="{F20D7011-1998-838F-379B-CECCF598D067}"/>
          </ac:spMkLst>
        </pc:spChg>
        <pc:spChg chg="add mod">
          <ac:chgData name="이 도영" userId="7a4f25bd000ca71b" providerId="LiveId" clId="{A84DEFED-E772-4501-AE7E-058E64B6A672}" dt="2022-05-16T06:20:38.929" v="1690"/>
          <ac:spMkLst>
            <pc:docMk/>
            <pc:sldMk cId="651847544" sldId="262"/>
            <ac:spMk id="65" creationId="{1F6D111F-FBC1-1003-FA14-51FD9BC0704B}"/>
          </ac:spMkLst>
        </pc:spChg>
        <pc:spChg chg="add mod">
          <ac:chgData name="이 도영" userId="7a4f25bd000ca71b" providerId="LiveId" clId="{A84DEFED-E772-4501-AE7E-058E64B6A672}" dt="2022-05-16T06:20:50.466" v="1733"/>
          <ac:spMkLst>
            <pc:docMk/>
            <pc:sldMk cId="651847544" sldId="262"/>
            <ac:spMk id="66" creationId="{49E499B3-3D5E-91D9-1FC4-A045BF687BE5}"/>
          </ac:spMkLst>
        </pc:spChg>
        <pc:spChg chg="add mod">
          <ac:chgData name="이 도영" userId="7a4f25bd000ca71b" providerId="LiveId" clId="{A84DEFED-E772-4501-AE7E-058E64B6A672}" dt="2022-05-16T06:20:33.715" v="1674"/>
          <ac:spMkLst>
            <pc:docMk/>
            <pc:sldMk cId="651847544" sldId="262"/>
            <ac:spMk id="67" creationId="{23A6D26E-4EFC-89D9-3981-5A0CB8F1A492}"/>
          </ac:spMkLst>
        </pc:spChg>
        <pc:spChg chg="add mod">
          <ac:chgData name="이 도영" userId="7a4f25bd000ca71b" providerId="LiveId" clId="{A84DEFED-E772-4501-AE7E-058E64B6A672}" dt="2022-05-16T06:20:41.408" v="1700"/>
          <ac:spMkLst>
            <pc:docMk/>
            <pc:sldMk cId="651847544" sldId="262"/>
            <ac:spMk id="68" creationId="{39A96673-D1ED-8E7F-9D68-59FCB1431F3F}"/>
          </ac:spMkLst>
        </pc:spChg>
        <pc:spChg chg="add mod">
          <ac:chgData name="이 도영" userId="7a4f25bd000ca71b" providerId="LiveId" clId="{A84DEFED-E772-4501-AE7E-058E64B6A672}" dt="2022-05-16T06:21:16.275" v="1769" actId="1076"/>
          <ac:spMkLst>
            <pc:docMk/>
            <pc:sldMk cId="651847544" sldId="262"/>
            <ac:spMk id="69" creationId="{2C4668B3-AA11-482C-1A73-BBA3D3FEA4AF}"/>
          </ac:spMkLst>
        </pc:spChg>
        <pc:picChg chg="add mod">
          <ac:chgData name="이 도영" userId="7a4f25bd000ca71b" providerId="LiveId" clId="{A84DEFED-E772-4501-AE7E-058E64B6A672}" dt="2022-05-16T06:03:44.561" v="1326" actId="1076"/>
          <ac:picMkLst>
            <pc:docMk/>
            <pc:sldMk cId="651847544" sldId="262"/>
            <ac:picMk id="3" creationId="{B1BB995B-6E2C-5DB2-E126-A86D72D736F3}"/>
          </ac:picMkLst>
        </pc:picChg>
        <pc:picChg chg="add del mod">
          <ac:chgData name="이 도영" userId="7a4f25bd000ca71b" providerId="LiveId" clId="{A84DEFED-E772-4501-AE7E-058E64B6A672}" dt="2022-05-16T06:16:48.320" v="1507" actId="478"/>
          <ac:picMkLst>
            <pc:docMk/>
            <pc:sldMk cId="651847544" sldId="262"/>
            <ac:picMk id="43" creationId="{699100AE-401F-1820-07FA-FB9BF65AC8F4}"/>
          </ac:picMkLst>
        </pc:picChg>
        <pc:picChg chg="add del mod">
          <ac:chgData name="이 도영" userId="7a4f25bd000ca71b" providerId="LiveId" clId="{A84DEFED-E772-4501-AE7E-058E64B6A672}" dt="2022-05-16T06:16:49.652" v="1508" actId="478"/>
          <ac:picMkLst>
            <pc:docMk/>
            <pc:sldMk cId="651847544" sldId="262"/>
            <ac:picMk id="47" creationId="{9B9A50A7-188B-D9CD-5428-28FF91F68D0D}"/>
          </ac:picMkLst>
        </pc:picChg>
        <pc:picChg chg="add mod">
          <ac:chgData name="이 도영" userId="7a4f25bd000ca71b" providerId="LiveId" clId="{A84DEFED-E772-4501-AE7E-058E64B6A672}" dt="2022-05-16T06:17:28.171" v="1526" actId="1038"/>
          <ac:picMkLst>
            <pc:docMk/>
            <pc:sldMk cId="651847544" sldId="262"/>
            <ac:picMk id="49" creationId="{09280ACE-0855-B648-D104-0C168AD6DB3F}"/>
          </ac:picMkLst>
        </pc:picChg>
        <pc:picChg chg="add mod">
          <ac:chgData name="이 도영" userId="7a4f25bd000ca71b" providerId="LiveId" clId="{A84DEFED-E772-4501-AE7E-058E64B6A672}" dt="2022-05-16T06:18:01.767" v="1532" actId="14100"/>
          <ac:picMkLst>
            <pc:docMk/>
            <pc:sldMk cId="651847544" sldId="262"/>
            <ac:picMk id="51" creationId="{020E34DE-546A-A359-BA2E-AB7C1152B31B}"/>
          </ac:picMkLst>
        </pc:picChg>
        <pc:inkChg chg="add del">
          <ac:chgData name="이 도영" userId="7a4f25bd000ca71b" providerId="LiveId" clId="{A84DEFED-E772-4501-AE7E-058E64B6A672}" dt="2022-05-16T06:04:33.514" v="1328" actId="9405"/>
          <ac:inkMkLst>
            <pc:docMk/>
            <pc:sldMk cId="651847544" sldId="262"/>
            <ac:inkMk id="4" creationId="{C7816EC6-B904-9765-D743-2D888E02670F}"/>
          </ac:inkMkLst>
        </pc:inkChg>
        <pc:inkChg chg="add">
          <ac:chgData name="이 도영" userId="7a4f25bd000ca71b" providerId="LiveId" clId="{A84DEFED-E772-4501-AE7E-058E64B6A672}" dt="2022-05-16T06:04:38.401" v="1329" actId="9405"/>
          <ac:inkMkLst>
            <pc:docMk/>
            <pc:sldMk cId="651847544" sldId="262"/>
            <ac:inkMk id="5" creationId="{998D6B70-940C-C7DE-0DB7-180EFCC2DF50}"/>
          </ac:inkMkLst>
        </pc:inkChg>
        <pc:inkChg chg="add">
          <ac:chgData name="이 도영" userId="7a4f25bd000ca71b" providerId="LiveId" clId="{A84DEFED-E772-4501-AE7E-058E64B6A672}" dt="2022-05-16T06:04:39.250" v="1330" actId="9405"/>
          <ac:inkMkLst>
            <pc:docMk/>
            <pc:sldMk cId="651847544" sldId="262"/>
            <ac:inkMk id="6" creationId="{98B10195-6090-E53C-E105-8981310C42C5}"/>
          </ac:inkMkLst>
        </pc:inkChg>
        <pc:inkChg chg="add">
          <ac:chgData name="이 도영" userId="7a4f25bd000ca71b" providerId="LiveId" clId="{A84DEFED-E772-4501-AE7E-058E64B6A672}" dt="2022-05-16T06:04:39.727" v="1331" actId="9405"/>
          <ac:inkMkLst>
            <pc:docMk/>
            <pc:sldMk cId="651847544" sldId="262"/>
            <ac:inkMk id="7" creationId="{03517B19-C4A2-CCEB-EEB6-F8449ABA7837}"/>
          </ac:inkMkLst>
        </pc:inkChg>
        <pc:cxnChg chg="add mod">
          <ac:chgData name="이 도영" userId="7a4f25bd000ca71b" providerId="LiveId" clId="{A84DEFED-E772-4501-AE7E-058E64B6A672}" dt="2022-05-16T06:04:57.651" v="1335" actId="14100"/>
          <ac:cxnSpMkLst>
            <pc:docMk/>
            <pc:sldMk cId="651847544" sldId="262"/>
            <ac:cxnSpMk id="10" creationId="{87236EB5-A19E-F7F5-6F99-ACA4027E034A}"/>
          </ac:cxnSpMkLst>
        </pc:cxnChg>
        <pc:cxnChg chg="add mod">
          <ac:chgData name="이 도영" userId="7a4f25bd000ca71b" providerId="LiveId" clId="{A84DEFED-E772-4501-AE7E-058E64B6A672}" dt="2022-05-16T06:10:02.120" v="1424" actId="1035"/>
          <ac:cxnSpMkLst>
            <pc:docMk/>
            <pc:sldMk cId="651847544" sldId="262"/>
            <ac:cxnSpMk id="27" creationId="{39BC5D9F-0AE0-AFF7-5416-EFE31041AA49}"/>
          </ac:cxnSpMkLst>
        </pc:cxnChg>
        <pc:cxnChg chg="add mod">
          <ac:chgData name="이 도영" userId="7a4f25bd000ca71b" providerId="LiveId" clId="{A84DEFED-E772-4501-AE7E-058E64B6A672}" dt="2022-05-16T06:12:07.805" v="1469" actId="1076"/>
          <ac:cxnSpMkLst>
            <pc:docMk/>
            <pc:sldMk cId="651847544" sldId="262"/>
            <ac:cxnSpMk id="40" creationId="{6C48A8CA-52A1-D3C4-E4AF-014A97B511A5}"/>
          </ac:cxnSpMkLst>
        </pc:cxnChg>
        <pc:cxnChg chg="add mod">
          <ac:chgData name="이 도영" userId="7a4f25bd000ca71b" providerId="LiveId" clId="{A84DEFED-E772-4501-AE7E-058E64B6A672}" dt="2022-05-16T06:18:38.125" v="1536" actId="14100"/>
          <ac:cxnSpMkLst>
            <pc:docMk/>
            <pc:sldMk cId="651847544" sldId="262"/>
            <ac:cxnSpMk id="41" creationId="{FC4527EE-82D7-2688-547D-8F31210DC206}"/>
          </ac:cxnSpMkLst>
        </pc:cxnChg>
        <pc:cxnChg chg="add mod">
          <ac:chgData name="이 도영" userId="7a4f25bd000ca71b" providerId="LiveId" clId="{A84DEFED-E772-4501-AE7E-058E64B6A672}" dt="2022-05-16T06:18:17.842" v="1535" actId="14100"/>
          <ac:cxnSpMkLst>
            <pc:docMk/>
            <pc:sldMk cId="651847544" sldId="262"/>
            <ac:cxnSpMk id="52" creationId="{0A55E996-17D0-547E-0650-A543799E6EDD}"/>
          </ac:cxnSpMkLst>
        </pc:cxnChg>
      </pc:sldChg>
      <pc:sldChg chg="addSp modSp add mod">
        <pc:chgData name="이 도영" userId="7a4f25bd000ca71b" providerId="LiveId" clId="{A84DEFED-E772-4501-AE7E-058E64B6A672}" dt="2022-05-16T06:26:13.751" v="2696" actId="122"/>
        <pc:sldMkLst>
          <pc:docMk/>
          <pc:sldMk cId="156351900" sldId="263"/>
        </pc:sldMkLst>
        <pc:spChg chg="mod">
          <ac:chgData name="이 도영" userId="7a4f25bd000ca71b" providerId="LiveId" clId="{A84DEFED-E772-4501-AE7E-058E64B6A672}" dt="2022-05-16T06:21:29.140" v="1786"/>
          <ac:spMkLst>
            <pc:docMk/>
            <pc:sldMk cId="156351900" sldId="263"/>
            <ac:spMk id="28" creationId="{31A9440A-B4F9-4B30-833A-3A15894D1BE2}"/>
          </ac:spMkLst>
        </pc:spChg>
        <pc:graphicFrameChg chg="add mod modGraphic">
          <ac:chgData name="이 도영" userId="7a4f25bd000ca71b" providerId="LiveId" clId="{A84DEFED-E772-4501-AE7E-058E64B6A672}" dt="2022-05-16T06:26:13.751" v="2696" actId="122"/>
          <ac:graphicFrameMkLst>
            <pc:docMk/>
            <pc:sldMk cId="156351900" sldId="263"/>
            <ac:graphicFrameMk id="2" creationId="{7D23D941-F241-44EB-B87B-105D4F7F5226}"/>
          </ac:graphicFrameMkLst>
        </pc:graphicFrameChg>
      </pc:sldChg>
      <pc:sldChg chg="del">
        <pc:chgData name="이 도영" userId="7a4f25bd000ca71b" providerId="LiveId" clId="{A84DEFED-E772-4501-AE7E-058E64B6A672}" dt="2022-05-16T03:15:58.147" v="667" actId="47"/>
        <pc:sldMkLst>
          <pc:docMk/>
          <pc:sldMk cId="1046356370" sldId="1067"/>
        </pc:sldMkLst>
      </pc:sldChg>
      <pc:sldMasterChg chg="delSldLayout">
        <pc:chgData name="이 도영" userId="7a4f25bd000ca71b" providerId="LiveId" clId="{A84DEFED-E772-4501-AE7E-058E64B6A672}" dt="2022-05-16T03:15:58.147" v="667" actId="47"/>
        <pc:sldMasterMkLst>
          <pc:docMk/>
          <pc:sldMasterMk cId="0" sldId="2147483648"/>
        </pc:sldMasterMkLst>
        <pc:sldLayoutChg chg="del">
          <pc:chgData name="이 도영" userId="7a4f25bd000ca71b" providerId="LiveId" clId="{A84DEFED-E772-4501-AE7E-058E64B6A672}" dt="2022-05-16T03:15:58.147" v="667" actId="47"/>
          <pc:sldLayoutMkLst>
            <pc:docMk/>
            <pc:sldMasterMk cId="0" sldId="2147483648"/>
            <pc:sldLayoutMk cId="370237350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06:04:3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06:04:3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06:04:3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47FCE-B98F-48F8-9A27-6AAF6C6C171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6F0EB-F366-432D-A899-ED9AD6D4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0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3078656/fileData.do" TargetMode="External"/><Relationship Id="rId2" Type="http://schemas.openxmlformats.org/officeDocument/2006/relationships/hyperlink" Target="https://www.data.go.kr/data/3079421/fileData.d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.go.kr/data/15059511/openapi.do" TargetMode="External"/><Relationship Id="rId5" Type="http://schemas.openxmlformats.org/officeDocument/2006/relationships/hyperlink" Target="https://www.data.go.kr/data/15097495/openapi.do" TargetMode="External"/><Relationship Id="rId4" Type="http://schemas.openxmlformats.org/officeDocument/2006/relationships/hyperlink" Target="https://www.data.go.kr/data/3035868/fileData.do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>
            <a:extLst>
              <a:ext uri="{FF2B5EF4-FFF2-40B4-BE49-F238E27FC236}">
                <a16:creationId xmlns:a16="http://schemas.microsoft.com/office/drawing/2014/main" id="{356E2A01-5642-4C9A-B296-5F981A32B49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-3027363" y="0"/>
            <a:ext cx="33985201" cy="174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E3E1B1-CE10-4E28-9923-43580932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76199"/>
            <a:ext cx="30911801" cy="17400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507CDB4-7582-40B0-9717-8E499FA533F7}"/>
              </a:ext>
            </a:extLst>
          </p:cNvPr>
          <p:cNvSpPr>
            <a:spLocks/>
          </p:cNvSpPr>
          <p:nvPr/>
        </p:nvSpPr>
        <p:spPr bwMode="auto">
          <a:xfrm>
            <a:off x="8890000" y="97203"/>
            <a:ext cx="6042025" cy="3019425"/>
          </a:xfrm>
          <a:custGeom>
            <a:avLst/>
            <a:gdLst>
              <a:gd name="T0" fmla="*/ 0 w 3806"/>
              <a:gd name="T1" fmla="*/ 0 h 1902"/>
              <a:gd name="T2" fmla="*/ 3806 w 3806"/>
              <a:gd name="T3" fmla="*/ 0 h 1902"/>
              <a:gd name="T4" fmla="*/ 1904 w 3806"/>
              <a:gd name="T5" fmla="*/ 1902 h 1902"/>
              <a:gd name="T6" fmla="*/ 0 w 3806"/>
              <a:gd name="T7" fmla="*/ 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06" h="1902">
                <a:moveTo>
                  <a:pt x="0" y="0"/>
                </a:moveTo>
                <a:lnTo>
                  <a:pt x="3806" y="0"/>
                </a:lnTo>
                <a:lnTo>
                  <a:pt x="1904" y="1902"/>
                </a:lnTo>
                <a:lnTo>
                  <a:pt x="0" y="0"/>
                </a:lnTo>
                <a:close/>
              </a:path>
            </a:pathLst>
          </a:cu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27912FC2-D530-4EA9-B538-3E7B1A092E52}"/>
              </a:ext>
            </a:extLst>
          </p:cNvPr>
          <p:cNvSpPr>
            <a:spLocks/>
          </p:cNvSpPr>
          <p:nvPr/>
        </p:nvSpPr>
        <p:spPr bwMode="auto">
          <a:xfrm>
            <a:off x="8890000" y="14475169"/>
            <a:ext cx="6042025" cy="3022601"/>
          </a:xfrm>
          <a:custGeom>
            <a:avLst/>
            <a:gdLst>
              <a:gd name="T0" fmla="*/ 1904 w 3806"/>
              <a:gd name="T1" fmla="*/ 0 h 1904"/>
              <a:gd name="T2" fmla="*/ 3806 w 3806"/>
              <a:gd name="T3" fmla="*/ 1904 h 1904"/>
              <a:gd name="T4" fmla="*/ 0 w 3806"/>
              <a:gd name="T5" fmla="*/ 1904 h 1904"/>
              <a:gd name="T6" fmla="*/ 1904 w 3806"/>
              <a:gd name="T7" fmla="*/ 0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06" h="1904">
                <a:moveTo>
                  <a:pt x="1904" y="0"/>
                </a:moveTo>
                <a:lnTo>
                  <a:pt x="3806" y="1904"/>
                </a:lnTo>
                <a:lnTo>
                  <a:pt x="0" y="1904"/>
                </a:lnTo>
                <a:lnTo>
                  <a:pt x="1904" y="0"/>
                </a:lnTo>
                <a:close/>
              </a:path>
            </a:pathLst>
          </a:cu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73B1FF79-A44A-4429-B061-FC4E673AC2B8}"/>
              </a:ext>
            </a:extLst>
          </p:cNvPr>
          <p:cNvSpPr>
            <a:spLocks/>
          </p:cNvSpPr>
          <p:nvPr/>
        </p:nvSpPr>
        <p:spPr bwMode="auto">
          <a:xfrm>
            <a:off x="7273925" y="658"/>
            <a:ext cx="10318750" cy="17400589"/>
          </a:xfrm>
          <a:custGeom>
            <a:avLst/>
            <a:gdLst>
              <a:gd name="T0" fmla="*/ 5480 w 6500"/>
              <a:gd name="T1" fmla="*/ 5480 h 10961"/>
              <a:gd name="T2" fmla="*/ 2412 w 6500"/>
              <a:gd name="T3" fmla="*/ 2412 h 10961"/>
              <a:gd name="T4" fmla="*/ 0 w 6500"/>
              <a:gd name="T5" fmla="*/ 0 h 10961"/>
              <a:gd name="T6" fmla="*/ 1018 w 6500"/>
              <a:gd name="T7" fmla="*/ 0 h 10961"/>
              <a:gd name="T8" fmla="*/ 2922 w 6500"/>
              <a:gd name="T9" fmla="*/ 1902 h 10961"/>
              <a:gd name="T10" fmla="*/ 6500 w 6500"/>
              <a:gd name="T11" fmla="*/ 5480 h 10961"/>
              <a:gd name="T12" fmla="*/ 2922 w 6500"/>
              <a:gd name="T13" fmla="*/ 9057 h 10961"/>
              <a:gd name="T14" fmla="*/ 1018 w 6500"/>
              <a:gd name="T15" fmla="*/ 10961 h 10961"/>
              <a:gd name="T16" fmla="*/ 0 w 6500"/>
              <a:gd name="T17" fmla="*/ 10961 h 10961"/>
              <a:gd name="T18" fmla="*/ 2412 w 6500"/>
              <a:gd name="T19" fmla="*/ 8549 h 10961"/>
              <a:gd name="T20" fmla="*/ 5480 w 6500"/>
              <a:gd name="T21" fmla="*/ 5480 h 10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00" h="10961">
                <a:moveTo>
                  <a:pt x="5480" y="5480"/>
                </a:moveTo>
                <a:lnTo>
                  <a:pt x="2412" y="2412"/>
                </a:lnTo>
                <a:lnTo>
                  <a:pt x="0" y="0"/>
                </a:lnTo>
                <a:lnTo>
                  <a:pt x="1018" y="0"/>
                </a:lnTo>
                <a:lnTo>
                  <a:pt x="2922" y="1902"/>
                </a:lnTo>
                <a:lnTo>
                  <a:pt x="6500" y="5480"/>
                </a:lnTo>
                <a:lnTo>
                  <a:pt x="2922" y="9057"/>
                </a:lnTo>
                <a:lnTo>
                  <a:pt x="1018" y="10961"/>
                </a:lnTo>
                <a:lnTo>
                  <a:pt x="0" y="10961"/>
                </a:lnTo>
                <a:lnTo>
                  <a:pt x="2412" y="8549"/>
                </a:lnTo>
                <a:lnTo>
                  <a:pt x="5480" y="548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EA6C5463-CA03-4390-9B82-80BC9C0A54C3}"/>
              </a:ext>
            </a:extLst>
          </p:cNvPr>
          <p:cNvSpPr>
            <a:spLocks/>
          </p:cNvSpPr>
          <p:nvPr/>
        </p:nvSpPr>
        <p:spPr bwMode="auto">
          <a:xfrm>
            <a:off x="1587" y="658"/>
            <a:ext cx="15971838" cy="17400589"/>
          </a:xfrm>
          <a:custGeom>
            <a:avLst/>
            <a:gdLst>
              <a:gd name="T0" fmla="*/ 2184 w 10061"/>
              <a:gd name="T1" fmla="*/ 0 h 10961"/>
              <a:gd name="T2" fmla="*/ 4581 w 10061"/>
              <a:gd name="T3" fmla="*/ 0 h 10961"/>
              <a:gd name="T4" fmla="*/ 6993 w 10061"/>
              <a:gd name="T5" fmla="*/ 2412 h 10961"/>
              <a:gd name="T6" fmla="*/ 10061 w 10061"/>
              <a:gd name="T7" fmla="*/ 5480 h 10961"/>
              <a:gd name="T8" fmla="*/ 6993 w 10061"/>
              <a:gd name="T9" fmla="*/ 8549 h 10961"/>
              <a:gd name="T10" fmla="*/ 4581 w 10061"/>
              <a:gd name="T11" fmla="*/ 10961 h 10961"/>
              <a:gd name="T12" fmla="*/ 2184 w 10061"/>
              <a:gd name="T13" fmla="*/ 10961 h 10961"/>
              <a:gd name="T14" fmla="*/ 0 w 10061"/>
              <a:gd name="T15" fmla="*/ 10961 h 10961"/>
              <a:gd name="T16" fmla="*/ 0 w 10061"/>
              <a:gd name="T17" fmla="*/ 0 h 10961"/>
              <a:gd name="T18" fmla="*/ 2184 w 10061"/>
              <a:gd name="T19" fmla="*/ 0 h 10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61" h="10961">
                <a:moveTo>
                  <a:pt x="2184" y="0"/>
                </a:moveTo>
                <a:lnTo>
                  <a:pt x="4581" y="0"/>
                </a:lnTo>
                <a:lnTo>
                  <a:pt x="6993" y="2412"/>
                </a:lnTo>
                <a:lnTo>
                  <a:pt x="10061" y="5480"/>
                </a:lnTo>
                <a:lnTo>
                  <a:pt x="6993" y="8549"/>
                </a:lnTo>
                <a:lnTo>
                  <a:pt x="4581" y="10961"/>
                </a:lnTo>
                <a:lnTo>
                  <a:pt x="2184" y="10961"/>
                </a:lnTo>
                <a:lnTo>
                  <a:pt x="0" y="10961"/>
                </a:lnTo>
                <a:lnTo>
                  <a:pt x="0" y="0"/>
                </a:lnTo>
                <a:lnTo>
                  <a:pt x="2184" y="0"/>
                </a:ln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6D632760-53BB-41E3-965B-336D1429A222}"/>
              </a:ext>
            </a:extLst>
          </p:cNvPr>
          <p:cNvSpPr>
            <a:spLocks noEditPoints="1"/>
          </p:cNvSpPr>
          <p:nvPr/>
        </p:nvSpPr>
        <p:spPr bwMode="auto">
          <a:xfrm>
            <a:off x="19443700" y="10133012"/>
            <a:ext cx="7126288" cy="7366000"/>
          </a:xfrm>
          <a:custGeom>
            <a:avLst/>
            <a:gdLst>
              <a:gd name="T0" fmla="*/ 4127 w 4489"/>
              <a:gd name="T1" fmla="*/ 3158 h 4640"/>
              <a:gd name="T2" fmla="*/ 4013 w 4489"/>
              <a:gd name="T3" fmla="*/ 2720 h 4640"/>
              <a:gd name="T4" fmla="*/ 3841 w 4489"/>
              <a:gd name="T5" fmla="*/ 2490 h 4640"/>
              <a:gd name="T6" fmla="*/ 3271 w 4489"/>
              <a:gd name="T7" fmla="*/ 2088 h 4640"/>
              <a:gd name="T8" fmla="*/ 2603 w 4489"/>
              <a:gd name="T9" fmla="*/ 1372 h 4640"/>
              <a:gd name="T10" fmla="*/ 2545 w 4489"/>
              <a:gd name="T11" fmla="*/ 982 h 4640"/>
              <a:gd name="T12" fmla="*/ 3383 w 4489"/>
              <a:gd name="T13" fmla="*/ 1262 h 4640"/>
              <a:gd name="T14" fmla="*/ 3535 w 4489"/>
              <a:gd name="T15" fmla="*/ 1450 h 4640"/>
              <a:gd name="T16" fmla="*/ 3567 w 4489"/>
              <a:gd name="T17" fmla="*/ 1668 h 4640"/>
              <a:gd name="T18" fmla="*/ 3709 w 4489"/>
              <a:gd name="T19" fmla="*/ 1948 h 4640"/>
              <a:gd name="T20" fmla="*/ 3827 w 4489"/>
              <a:gd name="T21" fmla="*/ 1938 h 4640"/>
              <a:gd name="T22" fmla="*/ 3995 w 4489"/>
              <a:gd name="T23" fmla="*/ 1726 h 4640"/>
              <a:gd name="T24" fmla="*/ 3969 w 4489"/>
              <a:gd name="T25" fmla="*/ 1564 h 4640"/>
              <a:gd name="T26" fmla="*/ 3701 w 4489"/>
              <a:gd name="T27" fmla="*/ 1246 h 4640"/>
              <a:gd name="T28" fmla="*/ 3513 w 4489"/>
              <a:gd name="T29" fmla="*/ 914 h 4640"/>
              <a:gd name="T30" fmla="*/ 3025 w 4489"/>
              <a:gd name="T31" fmla="*/ 454 h 4640"/>
              <a:gd name="T32" fmla="*/ 2885 w 4489"/>
              <a:gd name="T33" fmla="*/ 368 h 4640"/>
              <a:gd name="T34" fmla="*/ 2603 w 4489"/>
              <a:gd name="T35" fmla="*/ 398 h 4640"/>
              <a:gd name="T36" fmla="*/ 2003 w 4489"/>
              <a:gd name="T37" fmla="*/ 550 h 4640"/>
              <a:gd name="T38" fmla="*/ 1482 w 4489"/>
              <a:gd name="T39" fmla="*/ 768 h 4640"/>
              <a:gd name="T40" fmla="*/ 1376 w 4489"/>
              <a:gd name="T41" fmla="*/ 712 h 4640"/>
              <a:gd name="T42" fmla="*/ 1340 w 4489"/>
              <a:gd name="T43" fmla="*/ 486 h 4640"/>
              <a:gd name="T44" fmla="*/ 1304 w 4489"/>
              <a:gd name="T45" fmla="*/ 240 h 4640"/>
              <a:gd name="T46" fmla="*/ 1092 w 4489"/>
              <a:gd name="T47" fmla="*/ 66 h 4640"/>
              <a:gd name="T48" fmla="*/ 744 w 4489"/>
              <a:gd name="T49" fmla="*/ 4 h 4640"/>
              <a:gd name="T50" fmla="*/ 464 w 4489"/>
              <a:gd name="T51" fmla="*/ 130 h 4640"/>
              <a:gd name="T52" fmla="*/ 266 w 4489"/>
              <a:gd name="T53" fmla="*/ 442 h 4640"/>
              <a:gd name="T54" fmla="*/ 266 w 4489"/>
              <a:gd name="T55" fmla="*/ 556 h 4640"/>
              <a:gd name="T56" fmla="*/ 366 w 4489"/>
              <a:gd name="T57" fmla="*/ 624 h 4640"/>
              <a:gd name="T58" fmla="*/ 410 w 4489"/>
              <a:gd name="T59" fmla="*/ 886 h 4640"/>
              <a:gd name="T60" fmla="*/ 460 w 4489"/>
              <a:gd name="T61" fmla="*/ 1036 h 4640"/>
              <a:gd name="T62" fmla="*/ 552 w 4489"/>
              <a:gd name="T63" fmla="*/ 1146 h 4640"/>
              <a:gd name="T64" fmla="*/ 678 w 4489"/>
              <a:gd name="T65" fmla="*/ 1360 h 4640"/>
              <a:gd name="T66" fmla="*/ 850 w 4489"/>
              <a:gd name="T67" fmla="*/ 1270 h 4640"/>
              <a:gd name="T68" fmla="*/ 1256 w 4489"/>
              <a:gd name="T69" fmla="*/ 1228 h 4640"/>
              <a:gd name="T70" fmla="*/ 1062 w 4489"/>
              <a:gd name="T71" fmla="*/ 1572 h 4640"/>
              <a:gd name="T72" fmla="*/ 1014 w 4489"/>
              <a:gd name="T73" fmla="*/ 2366 h 4640"/>
              <a:gd name="T74" fmla="*/ 678 w 4489"/>
              <a:gd name="T75" fmla="*/ 2226 h 4640"/>
              <a:gd name="T76" fmla="*/ 506 w 4489"/>
              <a:gd name="T77" fmla="*/ 1988 h 4640"/>
              <a:gd name="T78" fmla="*/ 460 w 4489"/>
              <a:gd name="T79" fmla="*/ 1778 h 4640"/>
              <a:gd name="T80" fmla="*/ 354 w 4489"/>
              <a:gd name="T81" fmla="*/ 1614 h 4640"/>
              <a:gd name="T82" fmla="*/ 152 w 4489"/>
              <a:gd name="T83" fmla="*/ 1522 h 4640"/>
              <a:gd name="T84" fmla="*/ 76 w 4489"/>
              <a:gd name="T85" fmla="*/ 1630 h 4640"/>
              <a:gd name="T86" fmla="*/ 0 w 4489"/>
              <a:gd name="T87" fmla="*/ 1898 h 4640"/>
              <a:gd name="T88" fmla="*/ 98 w 4489"/>
              <a:gd name="T89" fmla="*/ 2070 h 4640"/>
              <a:gd name="T90" fmla="*/ 510 w 4489"/>
              <a:gd name="T91" fmla="*/ 2476 h 4640"/>
              <a:gd name="T92" fmla="*/ 1018 w 4489"/>
              <a:gd name="T93" fmla="*/ 2944 h 4640"/>
              <a:gd name="T94" fmla="*/ 1226 w 4489"/>
              <a:gd name="T95" fmla="*/ 2978 h 4640"/>
              <a:gd name="T96" fmla="*/ 1412 w 4489"/>
              <a:gd name="T97" fmla="*/ 2744 h 4640"/>
              <a:gd name="T98" fmla="*/ 1616 w 4489"/>
              <a:gd name="T99" fmla="*/ 2192 h 4640"/>
              <a:gd name="T100" fmla="*/ 2153 w 4489"/>
              <a:gd name="T101" fmla="*/ 2510 h 4640"/>
              <a:gd name="T102" fmla="*/ 2577 w 4489"/>
              <a:gd name="T103" fmla="*/ 2924 h 4640"/>
              <a:gd name="T104" fmla="*/ 2121 w 4489"/>
              <a:gd name="T105" fmla="*/ 3332 h 4640"/>
              <a:gd name="T106" fmla="*/ 1668 w 4489"/>
              <a:gd name="T107" fmla="*/ 3926 h 4640"/>
              <a:gd name="T108" fmla="*/ 1572 w 4489"/>
              <a:gd name="T109" fmla="*/ 4216 h 4640"/>
              <a:gd name="T110" fmla="*/ 1652 w 4489"/>
              <a:gd name="T111" fmla="*/ 4578 h 4640"/>
              <a:gd name="T112" fmla="*/ 2657 w 4489"/>
              <a:gd name="T113" fmla="*/ 4114 h 4640"/>
              <a:gd name="T114" fmla="*/ 3077 w 4489"/>
              <a:gd name="T115" fmla="*/ 3942 h 4640"/>
              <a:gd name="T116" fmla="*/ 3509 w 4489"/>
              <a:gd name="T117" fmla="*/ 4450 h 4640"/>
              <a:gd name="T118" fmla="*/ 3017 w 4489"/>
              <a:gd name="T119" fmla="*/ 4254 h 4640"/>
              <a:gd name="T120" fmla="*/ 2503 w 4489"/>
              <a:gd name="T121" fmla="*/ 4186 h 4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89" h="4640">
                <a:moveTo>
                  <a:pt x="4489" y="4640"/>
                </a:moveTo>
                <a:lnTo>
                  <a:pt x="4489" y="4640"/>
                </a:lnTo>
                <a:lnTo>
                  <a:pt x="4445" y="4478"/>
                </a:lnTo>
                <a:lnTo>
                  <a:pt x="4397" y="4296"/>
                </a:lnTo>
                <a:lnTo>
                  <a:pt x="4339" y="4072"/>
                </a:lnTo>
                <a:lnTo>
                  <a:pt x="4277" y="3816"/>
                </a:lnTo>
                <a:lnTo>
                  <a:pt x="4213" y="3550"/>
                </a:lnTo>
                <a:lnTo>
                  <a:pt x="4153" y="3284"/>
                </a:lnTo>
                <a:lnTo>
                  <a:pt x="4127" y="3158"/>
                </a:lnTo>
                <a:lnTo>
                  <a:pt x="4103" y="3038"/>
                </a:lnTo>
                <a:lnTo>
                  <a:pt x="4103" y="3038"/>
                </a:lnTo>
                <a:lnTo>
                  <a:pt x="4091" y="2982"/>
                </a:lnTo>
                <a:lnTo>
                  <a:pt x="4079" y="2930"/>
                </a:lnTo>
                <a:lnTo>
                  <a:pt x="4067" y="2880"/>
                </a:lnTo>
                <a:lnTo>
                  <a:pt x="4055" y="2836"/>
                </a:lnTo>
                <a:lnTo>
                  <a:pt x="4041" y="2794"/>
                </a:lnTo>
                <a:lnTo>
                  <a:pt x="4027" y="2756"/>
                </a:lnTo>
                <a:lnTo>
                  <a:pt x="4013" y="2720"/>
                </a:lnTo>
                <a:lnTo>
                  <a:pt x="3997" y="2686"/>
                </a:lnTo>
                <a:lnTo>
                  <a:pt x="3981" y="2656"/>
                </a:lnTo>
                <a:lnTo>
                  <a:pt x="3963" y="2628"/>
                </a:lnTo>
                <a:lnTo>
                  <a:pt x="3945" y="2600"/>
                </a:lnTo>
                <a:lnTo>
                  <a:pt x="3925" y="2576"/>
                </a:lnTo>
                <a:lnTo>
                  <a:pt x="3907" y="2552"/>
                </a:lnTo>
                <a:lnTo>
                  <a:pt x="3885" y="2530"/>
                </a:lnTo>
                <a:lnTo>
                  <a:pt x="3863" y="2510"/>
                </a:lnTo>
                <a:lnTo>
                  <a:pt x="3841" y="2490"/>
                </a:lnTo>
                <a:lnTo>
                  <a:pt x="3793" y="2452"/>
                </a:lnTo>
                <a:lnTo>
                  <a:pt x="3739" y="2416"/>
                </a:lnTo>
                <a:lnTo>
                  <a:pt x="3621" y="2340"/>
                </a:lnTo>
                <a:lnTo>
                  <a:pt x="3553" y="2296"/>
                </a:lnTo>
                <a:lnTo>
                  <a:pt x="3479" y="2246"/>
                </a:lnTo>
                <a:lnTo>
                  <a:pt x="3401" y="2190"/>
                </a:lnTo>
                <a:lnTo>
                  <a:pt x="3315" y="2124"/>
                </a:lnTo>
                <a:lnTo>
                  <a:pt x="3315" y="2124"/>
                </a:lnTo>
                <a:lnTo>
                  <a:pt x="3271" y="2088"/>
                </a:lnTo>
                <a:lnTo>
                  <a:pt x="3227" y="2050"/>
                </a:lnTo>
                <a:lnTo>
                  <a:pt x="3141" y="1970"/>
                </a:lnTo>
                <a:lnTo>
                  <a:pt x="3055" y="1886"/>
                </a:lnTo>
                <a:lnTo>
                  <a:pt x="2971" y="1800"/>
                </a:lnTo>
                <a:lnTo>
                  <a:pt x="2889" y="1712"/>
                </a:lnTo>
                <a:lnTo>
                  <a:pt x="2811" y="1622"/>
                </a:lnTo>
                <a:lnTo>
                  <a:pt x="2737" y="1536"/>
                </a:lnTo>
                <a:lnTo>
                  <a:pt x="2667" y="1452"/>
                </a:lnTo>
                <a:lnTo>
                  <a:pt x="2603" y="1372"/>
                </a:lnTo>
                <a:lnTo>
                  <a:pt x="2545" y="1298"/>
                </a:lnTo>
                <a:lnTo>
                  <a:pt x="2451" y="1174"/>
                </a:lnTo>
                <a:lnTo>
                  <a:pt x="2391" y="1092"/>
                </a:lnTo>
                <a:lnTo>
                  <a:pt x="2369" y="1062"/>
                </a:lnTo>
                <a:lnTo>
                  <a:pt x="2369" y="1062"/>
                </a:lnTo>
                <a:lnTo>
                  <a:pt x="2389" y="1054"/>
                </a:lnTo>
                <a:lnTo>
                  <a:pt x="2415" y="1044"/>
                </a:lnTo>
                <a:lnTo>
                  <a:pt x="2475" y="1016"/>
                </a:lnTo>
                <a:lnTo>
                  <a:pt x="2545" y="982"/>
                </a:lnTo>
                <a:lnTo>
                  <a:pt x="2617" y="942"/>
                </a:lnTo>
                <a:lnTo>
                  <a:pt x="2743" y="874"/>
                </a:lnTo>
                <a:lnTo>
                  <a:pt x="2797" y="844"/>
                </a:lnTo>
                <a:lnTo>
                  <a:pt x="2797" y="844"/>
                </a:lnTo>
                <a:lnTo>
                  <a:pt x="3033" y="1008"/>
                </a:lnTo>
                <a:lnTo>
                  <a:pt x="3227" y="1148"/>
                </a:lnTo>
                <a:lnTo>
                  <a:pt x="3315" y="1210"/>
                </a:lnTo>
                <a:lnTo>
                  <a:pt x="3383" y="1262"/>
                </a:lnTo>
                <a:lnTo>
                  <a:pt x="3383" y="1262"/>
                </a:lnTo>
                <a:lnTo>
                  <a:pt x="3409" y="1284"/>
                </a:lnTo>
                <a:lnTo>
                  <a:pt x="3433" y="1306"/>
                </a:lnTo>
                <a:lnTo>
                  <a:pt x="3455" y="1326"/>
                </a:lnTo>
                <a:lnTo>
                  <a:pt x="3473" y="1348"/>
                </a:lnTo>
                <a:lnTo>
                  <a:pt x="3491" y="1368"/>
                </a:lnTo>
                <a:lnTo>
                  <a:pt x="3505" y="1388"/>
                </a:lnTo>
                <a:lnTo>
                  <a:pt x="3517" y="1410"/>
                </a:lnTo>
                <a:lnTo>
                  <a:pt x="3527" y="1430"/>
                </a:lnTo>
                <a:lnTo>
                  <a:pt x="3535" y="1450"/>
                </a:lnTo>
                <a:lnTo>
                  <a:pt x="3543" y="1470"/>
                </a:lnTo>
                <a:lnTo>
                  <a:pt x="3549" y="1492"/>
                </a:lnTo>
                <a:lnTo>
                  <a:pt x="3553" y="1512"/>
                </a:lnTo>
                <a:lnTo>
                  <a:pt x="3557" y="1554"/>
                </a:lnTo>
                <a:lnTo>
                  <a:pt x="3559" y="1598"/>
                </a:lnTo>
                <a:lnTo>
                  <a:pt x="3559" y="1598"/>
                </a:lnTo>
                <a:lnTo>
                  <a:pt x="3559" y="1620"/>
                </a:lnTo>
                <a:lnTo>
                  <a:pt x="3561" y="1644"/>
                </a:lnTo>
                <a:lnTo>
                  <a:pt x="3567" y="1668"/>
                </a:lnTo>
                <a:lnTo>
                  <a:pt x="3571" y="1692"/>
                </a:lnTo>
                <a:lnTo>
                  <a:pt x="3587" y="1742"/>
                </a:lnTo>
                <a:lnTo>
                  <a:pt x="3605" y="1792"/>
                </a:lnTo>
                <a:lnTo>
                  <a:pt x="3629" y="1838"/>
                </a:lnTo>
                <a:lnTo>
                  <a:pt x="3653" y="1882"/>
                </a:lnTo>
                <a:lnTo>
                  <a:pt x="3667" y="1902"/>
                </a:lnTo>
                <a:lnTo>
                  <a:pt x="3681" y="1920"/>
                </a:lnTo>
                <a:lnTo>
                  <a:pt x="3695" y="1936"/>
                </a:lnTo>
                <a:lnTo>
                  <a:pt x="3709" y="1948"/>
                </a:lnTo>
                <a:lnTo>
                  <a:pt x="3709" y="1948"/>
                </a:lnTo>
                <a:lnTo>
                  <a:pt x="3717" y="1954"/>
                </a:lnTo>
                <a:lnTo>
                  <a:pt x="3725" y="1958"/>
                </a:lnTo>
                <a:lnTo>
                  <a:pt x="3733" y="1962"/>
                </a:lnTo>
                <a:lnTo>
                  <a:pt x="3743" y="1964"/>
                </a:lnTo>
                <a:lnTo>
                  <a:pt x="3761" y="1964"/>
                </a:lnTo>
                <a:lnTo>
                  <a:pt x="3783" y="1960"/>
                </a:lnTo>
                <a:lnTo>
                  <a:pt x="3803" y="1950"/>
                </a:lnTo>
                <a:lnTo>
                  <a:pt x="3827" y="1938"/>
                </a:lnTo>
                <a:lnTo>
                  <a:pt x="3849" y="1924"/>
                </a:lnTo>
                <a:lnTo>
                  <a:pt x="3871" y="1904"/>
                </a:lnTo>
                <a:lnTo>
                  <a:pt x="3893" y="1884"/>
                </a:lnTo>
                <a:lnTo>
                  <a:pt x="3915" y="1860"/>
                </a:lnTo>
                <a:lnTo>
                  <a:pt x="3935" y="1836"/>
                </a:lnTo>
                <a:lnTo>
                  <a:pt x="3953" y="1810"/>
                </a:lnTo>
                <a:lnTo>
                  <a:pt x="3969" y="1782"/>
                </a:lnTo>
                <a:lnTo>
                  <a:pt x="3983" y="1754"/>
                </a:lnTo>
                <a:lnTo>
                  <a:pt x="3995" y="1726"/>
                </a:lnTo>
                <a:lnTo>
                  <a:pt x="4003" y="1698"/>
                </a:lnTo>
                <a:lnTo>
                  <a:pt x="4003" y="1698"/>
                </a:lnTo>
                <a:lnTo>
                  <a:pt x="4005" y="1684"/>
                </a:lnTo>
                <a:lnTo>
                  <a:pt x="4005" y="1668"/>
                </a:lnTo>
                <a:lnTo>
                  <a:pt x="4003" y="1652"/>
                </a:lnTo>
                <a:lnTo>
                  <a:pt x="3999" y="1634"/>
                </a:lnTo>
                <a:lnTo>
                  <a:pt x="3993" y="1618"/>
                </a:lnTo>
                <a:lnTo>
                  <a:pt x="3987" y="1600"/>
                </a:lnTo>
                <a:lnTo>
                  <a:pt x="3969" y="1564"/>
                </a:lnTo>
                <a:lnTo>
                  <a:pt x="3947" y="1526"/>
                </a:lnTo>
                <a:lnTo>
                  <a:pt x="3921" y="1488"/>
                </a:lnTo>
                <a:lnTo>
                  <a:pt x="3893" y="1452"/>
                </a:lnTo>
                <a:lnTo>
                  <a:pt x="3865" y="1414"/>
                </a:lnTo>
                <a:lnTo>
                  <a:pt x="3835" y="1380"/>
                </a:lnTo>
                <a:lnTo>
                  <a:pt x="3805" y="1348"/>
                </a:lnTo>
                <a:lnTo>
                  <a:pt x="3753" y="1294"/>
                </a:lnTo>
                <a:lnTo>
                  <a:pt x="3715" y="1258"/>
                </a:lnTo>
                <a:lnTo>
                  <a:pt x="3701" y="1246"/>
                </a:lnTo>
                <a:lnTo>
                  <a:pt x="3701" y="1246"/>
                </a:lnTo>
                <a:lnTo>
                  <a:pt x="3681" y="1198"/>
                </a:lnTo>
                <a:lnTo>
                  <a:pt x="3659" y="1152"/>
                </a:lnTo>
                <a:lnTo>
                  <a:pt x="3635" y="1108"/>
                </a:lnTo>
                <a:lnTo>
                  <a:pt x="3613" y="1066"/>
                </a:lnTo>
                <a:lnTo>
                  <a:pt x="3587" y="1026"/>
                </a:lnTo>
                <a:lnTo>
                  <a:pt x="3563" y="986"/>
                </a:lnTo>
                <a:lnTo>
                  <a:pt x="3537" y="950"/>
                </a:lnTo>
                <a:lnTo>
                  <a:pt x="3513" y="914"/>
                </a:lnTo>
                <a:lnTo>
                  <a:pt x="3461" y="848"/>
                </a:lnTo>
                <a:lnTo>
                  <a:pt x="3407" y="788"/>
                </a:lnTo>
                <a:lnTo>
                  <a:pt x="3355" y="734"/>
                </a:lnTo>
                <a:lnTo>
                  <a:pt x="3303" y="686"/>
                </a:lnTo>
                <a:lnTo>
                  <a:pt x="3253" y="640"/>
                </a:lnTo>
                <a:lnTo>
                  <a:pt x="3205" y="602"/>
                </a:lnTo>
                <a:lnTo>
                  <a:pt x="3119" y="532"/>
                </a:lnTo>
                <a:lnTo>
                  <a:pt x="3051" y="478"/>
                </a:lnTo>
                <a:lnTo>
                  <a:pt x="3025" y="454"/>
                </a:lnTo>
                <a:lnTo>
                  <a:pt x="3005" y="434"/>
                </a:lnTo>
                <a:lnTo>
                  <a:pt x="3005" y="434"/>
                </a:lnTo>
                <a:lnTo>
                  <a:pt x="2989" y="414"/>
                </a:lnTo>
                <a:lnTo>
                  <a:pt x="2973" y="400"/>
                </a:lnTo>
                <a:lnTo>
                  <a:pt x="2955" y="388"/>
                </a:lnTo>
                <a:lnTo>
                  <a:pt x="2937" y="380"/>
                </a:lnTo>
                <a:lnTo>
                  <a:pt x="2921" y="374"/>
                </a:lnTo>
                <a:lnTo>
                  <a:pt x="2903" y="370"/>
                </a:lnTo>
                <a:lnTo>
                  <a:pt x="2885" y="368"/>
                </a:lnTo>
                <a:lnTo>
                  <a:pt x="2869" y="368"/>
                </a:lnTo>
                <a:lnTo>
                  <a:pt x="2841" y="370"/>
                </a:lnTo>
                <a:lnTo>
                  <a:pt x="2817" y="376"/>
                </a:lnTo>
                <a:lnTo>
                  <a:pt x="2803" y="380"/>
                </a:lnTo>
                <a:lnTo>
                  <a:pt x="2797" y="382"/>
                </a:lnTo>
                <a:lnTo>
                  <a:pt x="2797" y="382"/>
                </a:lnTo>
                <a:lnTo>
                  <a:pt x="2731" y="386"/>
                </a:lnTo>
                <a:lnTo>
                  <a:pt x="2667" y="392"/>
                </a:lnTo>
                <a:lnTo>
                  <a:pt x="2603" y="398"/>
                </a:lnTo>
                <a:lnTo>
                  <a:pt x="2543" y="406"/>
                </a:lnTo>
                <a:lnTo>
                  <a:pt x="2481" y="416"/>
                </a:lnTo>
                <a:lnTo>
                  <a:pt x="2423" y="428"/>
                </a:lnTo>
                <a:lnTo>
                  <a:pt x="2365" y="440"/>
                </a:lnTo>
                <a:lnTo>
                  <a:pt x="2309" y="454"/>
                </a:lnTo>
                <a:lnTo>
                  <a:pt x="2253" y="468"/>
                </a:lnTo>
                <a:lnTo>
                  <a:pt x="2201" y="484"/>
                </a:lnTo>
                <a:lnTo>
                  <a:pt x="2097" y="516"/>
                </a:lnTo>
                <a:lnTo>
                  <a:pt x="2003" y="550"/>
                </a:lnTo>
                <a:lnTo>
                  <a:pt x="1913" y="584"/>
                </a:lnTo>
                <a:lnTo>
                  <a:pt x="1832" y="620"/>
                </a:lnTo>
                <a:lnTo>
                  <a:pt x="1758" y="652"/>
                </a:lnTo>
                <a:lnTo>
                  <a:pt x="1632" y="712"/>
                </a:lnTo>
                <a:lnTo>
                  <a:pt x="1582" y="734"/>
                </a:lnTo>
                <a:lnTo>
                  <a:pt x="1540" y="752"/>
                </a:lnTo>
                <a:lnTo>
                  <a:pt x="1506" y="764"/>
                </a:lnTo>
                <a:lnTo>
                  <a:pt x="1494" y="768"/>
                </a:lnTo>
                <a:lnTo>
                  <a:pt x="1482" y="768"/>
                </a:lnTo>
                <a:lnTo>
                  <a:pt x="1482" y="768"/>
                </a:lnTo>
                <a:lnTo>
                  <a:pt x="1464" y="766"/>
                </a:lnTo>
                <a:lnTo>
                  <a:pt x="1448" y="764"/>
                </a:lnTo>
                <a:lnTo>
                  <a:pt x="1434" y="758"/>
                </a:lnTo>
                <a:lnTo>
                  <a:pt x="1420" y="752"/>
                </a:lnTo>
                <a:lnTo>
                  <a:pt x="1406" y="744"/>
                </a:lnTo>
                <a:lnTo>
                  <a:pt x="1396" y="734"/>
                </a:lnTo>
                <a:lnTo>
                  <a:pt x="1386" y="724"/>
                </a:lnTo>
                <a:lnTo>
                  <a:pt x="1376" y="712"/>
                </a:lnTo>
                <a:lnTo>
                  <a:pt x="1368" y="698"/>
                </a:lnTo>
                <a:lnTo>
                  <a:pt x="1360" y="684"/>
                </a:lnTo>
                <a:lnTo>
                  <a:pt x="1348" y="656"/>
                </a:lnTo>
                <a:lnTo>
                  <a:pt x="1340" y="624"/>
                </a:lnTo>
                <a:lnTo>
                  <a:pt x="1332" y="592"/>
                </a:lnTo>
                <a:lnTo>
                  <a:pt x="1332" y="592"/>
                </a:lnTo>
                <a:lnTo>
                  <a:pt x="1330" y="574"/>
                </a:lnTo>
                <a:lnTo>
                  <a:pt x="1332" y="550"/>
                </a:lnTo>
                <a:lnTo>
                  <a:pt x="1340" y="486"/>
                </a:lnTo>
                <a:lnTo>
                  <a:pt x="1344" y="450"/>
                </a:lnTo>
                <a:lnTo>
                  <a:pt x="1344" y="410"/>
                </a:lnTo>
                <a:lnTo>
                  <a:pt x="1342" y="370"/>
                </a:lnTo>
                <a:lnTo>
                  <a:pt x="1340" y="348"/>
                </a:lnTo>
                <a:lnTo>
                  <a:pt x="1336" y="326"/>
                </a:lnTo>
                <a:lnTo>
                  <a:pt x="1330" y="304"/>
                </a:lnTo>
                <a:lnTo>
                  <a:pt x="1324" y="282"/>
                </a:lnTo>
                <a:lnTo>
                  <a:pt x="1314" y="262"/>
                </a:lnTo>
                <a:lnTo>
                  <a:pt x="1304" y="240"/>
                </a:lnTo>
                <a:lnTo>
                  <a:pt x="1290" y="218"/>
                </a:lnTo>
                <a:lnTo>
                  <a:pt x="1276" y="198"/>
                </a:lnTo>
                <a:lnTo>
                  <a:pt x="1258" y="176"/>
                </a:lnTo>
                <a:lnTo>
                  <a:pt x="1238" y="156"/>
                </a:lnTo>
                <a:lnTo>
                  <a:pt x="1214" y="136"/>
                </a:lnTo>
                <a:lnTo>
                  <a:pt x="1188" y="118"/>
                </a:lnTo>
                <a:lnTo>
                  <a:pt x="1160" y="100"/>
                </a:lnTo>
                <a:lnTo>
                  <a:pt x="1128" y="82"/>
                </a:lnTo>
                <a:lnTo>
                  <a:pt x="1092" y="66"/>
                </a:lnTo>
                <a:lnTo>
                  <a:pt x="1054" y="50"/>
                </a:lnTo>
                <a:lnTo>
                  <a:pt x="1010" y="36"/>
                </a:lnTo>
                <a:lnTo>
                  <a:pt x="964" y="22"/>
                </a:lnTo>
                <a:lnTo>
                  <a:pt x="964" y="22"/>
                </a:lnTo>
                <a:lnTo>
                  <a:pt x="916" y="12"/>
                </a:lnTo>
                <a:lnTo>
                  <a:pt x="870" y="6"/>
                </a:lnTo>
                <a:lnTo>
                  <a:pt x="826" y="2"/>
                </a:lnTo>
                <a:lnTo>
                  <a:pt x="784" y="0"/>
                </a:lnTo>
                <a:lnTo>
                  <a:pt x="744" y="4"/>
                </a:lnTo>
                <a:lnTo>
                  <a:pt x="706" y="10"/>
                </a:lnTo>
                <a:lnTo>
                  <a:pt x="670" y="18"/>
                </a:lnTo>
                <a:lnTo>
                  <a:pt x="636" y="28"/>
                </a:lnTo>
                <a:lnTo>
                  <a:pt x="602" y="40"/>
                </a:lnTo>
                <a:lnTo>
                  <a:pt x="572" y="56"/>
                </a:lnTo>
                <a:lnTo>
                  <a:pt x="542" y="72"/>
                </a:lnTo>
                <a:lnTo>
                  <a:pt x="514" y="90"/>
                </a:lnTo>
                <a:lnTo>
                  <a:pt x="488" y="110"/>
                </a:lnTo>
                <a:lnTo>
                  <a:pt x="464" y="130"/>
                </a:lnTo>
                <a:lnTo>
                  <a:pt x="440" y="152"/>
                </a:lnTo>
                <a:lnTo>
                  <a:pt x="420" y="176"/>
                </a:lnTo>
                <a:lnTo>
                  <a:pt x="400" y="200"/>
                </a:lnTo>
                <a:lnTo>
                  <a:pt x="380" y="222"/>
                </a:lnTo>
                <a:lnTo>
                  <a:pt x="348" y="272"/>
                </a:lnTo>
                <a:lnTo>
                  <a:pt x="320" y="318"/>
                </a:lnTo>
                <a:lnTo>
                  <a:pt x="298" y="364"/>
                </a:lnTo>
                <a:lnTo>
                  <a:pt x="280" y="406"/>
                </a:lnTo>
                <a:lnTo>
                  <a:pt x="266" y="442"/>
                </a:lnTo>
                <a:lnTo>
                  <a:pt x="256" y="472"/>
                </a:lnTo>
                <a:lnTo>
                  <a:pt x="252" y="492"/>
                </a:lnTo>
                <a:lnTo>
                  <a:pt x="252" y="492"/>
                </a:lnTo>
                <a:lnTo>
                  <a:pt x="250" y="506"/>
                </a:lnTo>
                <a:lnTo>
                  <a:pt x="250" y="520"/>
                </a:lnTo>
                <a:lnTo>
                  <a:pt x="252" y="530"/>
                </a:lnTo>
                <a:lnTo>
                  <a:pt x="254" y="540"/>
                </a:lnTo>
                <a:lnTo>
                  <a:pt x="260" y="550"/>
                </a:lnTo>
                <a:lnTo>
                  <a:pt x="266" y="556"/>
                </a:lnTo>
                <a:lnTo>
                  <a:pt x="272" y="564"/>
                </a:lnTo>
                <a:lnTo>
                  <a:pt x="280" y="570"/>
                </a:lnTo>
                <a:lnTo>
                  <a:pt x="298" y="580"/>
                </a:lnTo>
                <a:lnTo>
                  <a:pt x="316" y="588"/>
                </a:lnTo>
                <a:lnTo>
                  <a:pt x="336" y="598"/>
                </a:lnTo>
                <a:lnTo>
                  <a:pt x="352" y="608"/>
                </a:lnTo>
                <a:lnTo>
                  <a:pt x="352" y="608"/>
                </a:lnTo>
                <a:lnTo>
                  <a:pt x="360" y="616"/>
                </a:lnTo>
                <a:lnTo>
                  <a:pt x="366" y="624"/>
                </a:lnTo>
                <a:lnTo>
                  <a:pt x="374" y="634"/>
                </a:lnTo>
                <a:lnTo>
                  <a:pt x="380" y="646"/>
                </a:lnTo>
                <a:lnTo>
                  <a:pt x="390" y="674"/>
                </a:lnTo>
                <a:lnTo>
                  <a:pt x="398" y="706"/>
                </a:lnTo>
                <a:lnTo>
                  <a:pt x="404" y="744"/>
                </a:lnTo>
                <a:lnTo>
                  <a:pt x="408" y="786"/>
                </a:lnTo>
                <a:lnTo>
                  <a:pt x="410" y="834"/>
                </a:lnTo>
                <a:lnTo>
                  <a:pt x="410" y="886"/>
                </a:lnTo>
                <a:lnTo>
                  <a:pt x="410" y="886"/>
                </a:lnTo>
                <a:lnTo>
                  <a:pt x="412" y="932"/>
                </a:lnTo>
                <a:lnTo>
                  <a:pt x="416" y="970"/>
                </a:lnTo>
                <a:lnTo>
                  <a:pt x="420" y="984"/>
                </a:lnTo>
                <a:lnTo>
                  <a:pt x="424" y="996"/>
                </a:lnTo>
                <a:lnTo>
                  <a:pt x="428" y="1006"/>
                </a:lnTo>
                <a:lnTo>
                  <a:pt x="434" y="1016"/>
                </a:lnTo>
                <a:lnTo>
                  <a:pt x="440" y="1022"/>
                </a:lnTo>
                <a:lnTo>
                  <a:pt x="446" y="1028"/>
                </a:lnTo>
                <a:lnTo>
                  <a:pt x="460" y="1036"/>
                </a:lnTo>
                <a:lnTo>
                  <a:pt x="476" y="1040"/>
                </a:lnTo>
                <a:lnTo>
                  <a:pt x="494" y="1044"/>
                </a:lnTo>
                <a:lnTo>
                  <a:pt x="494" y="1044"/>
                </a:lnTo>
                <a:lnTo>
                  <a:pt x="500" y="1046"/>
                </a:lnTo>
                <a:lnTo>
                  <a:pt x="504" y="1050"/>
                </a:lnTo>
                <a:lnTo>
                  <a:pt x="514" y="1060"/>
                </a:lnTo>
                <a:lnTo>
                  <a:pt x="522" y="1076"/>
                </a:lnTo>
                <a:lnTo>
                  <a:pt x="532" y="1096"/>
                </a:lnTo>
                <a:lnTo>
                  <a:pt x="552" y="1146"/>
                </a:lnTo>
                <a:lnTo>
                  <a:pt x="572" y="1204"/>
                </a:lnTo>
                <a:lnTo>
                  <a:pt x="596" y="1260"/>
                </a:lnTo>
                <a:lnTo>
                  <a:pt x="608" y="1286"/>
                </a:lnTo>
                <a:lnTo>
                  <a:pt x="622" y="1310"/>
                </a:lnTo>
                <a:lnTo>
                  <a:pt x="636" y="1330"/>
                </a:lnTo>
                <a:lnTo>
                  <a:pt x="652" y="1346"/>
                </a:lnTo>
                <a:lnTo>
                  <a:pt x="660" y="1354"/>
                </a:lnTo>
                <a:lnTo>
                  <a:pt x="670" y="1358"/>
                </a:lnTo>
                <a:lnTo>
                  <a:pt x="678" y="1360"/>
                </a:lnTo>
                <a:lnTo>
                  <a:pt x="688" y="1362"/>
                </a:lnTo>
                <a:lnTo>
                  <a:pt x="688" y="1362"/>
                </a:lnTo>
                <a:lnTo>
                  <a:pt x="706" y="1362"/>
                </a:lnTo>
                <a:lnTo>
                  <a:pt x="726" y="1356"/>
                </a:lnTo>
                <a:lnTo>
                  <a:pt x="748" y="1348"/>
                </a:lnTo>
                <a:lnTo>
                  <a:pt x="768" y="1336"/>
                </a:lnTo>
                <a:lnTo>
                  <a:pt x="790" y="1322"/>
                </a:lnTo>
                <a:lnTo>
                  <a:pt x="810" y="1306"/>
                </a:lnTo>
                <a:lnTo>
                  <a:pt x="850" y="1270"/>
                </a:lnTo>
                <a:lnTo>
                  <a:pt x="886" y="1234"/>
                </a:lnTo>
                <a:lnTo>
                  <a:pt x="914" y="1202"/>
                </a:lnTo>
                <a:lnTo>
                  <a:pt x="938" y="1170"/>
                </a:lnTo>
                <a:lnTo>
                  <a:pt x="938" y="1170"/>
                </a:lnTo>
                <a:lnTo>
                  <a:pt x="986" y="1182"/>
                </a:lnTo>
                <a:lnTo>
                  <a:pt x="1038" y="1194"/>
                </a:lnTo>
                <a:lnTo>
                  <a:pt x="1142" y="1212"/>
                </a:lnTo>
                <a:lnTo>
                  <a:pt x="1224" y="1224"/>
                </a:lnTo>
                <a:lnTo>
                  <a:pt x="1256" y="1228"/>
                </a:lnTo>
                <a:lnTo>
                  <a:pt x="1256" y="1228"/>
                </a:lnTo>
                <a:lnTo>
                  <a:pt x="1122" y="1412"/>
                </a:lnTo>
                <a:lnTo>
                  <a:pt x="1122" y="1412"/>
                </a:lnTo>
                <a:lnTo>
                  <a:pt x="1110" y="1432"/>
                </a:lnTo>
                <a:lnTo>
                  <a:pt x="1100" y="1454"/>
                </a:lnTo>
                <a:lnTo>
                  <a:pt x="1090" y="1480"/>
                </a:lnTo>
                <a:lnTo>
                  <a:pt x="1080" y="1508"/>
                </a:lnTo>
                <a:lnTo>
                  <a:pt x="1070" y="1540"/>
                </a:lnTo>
                <a:lnTo>
                  <a:pt x="1062" y="1572"/>
                </a:lnTo>
                <a:lnTo>
                  <a:pt x="1050" y="1644"/>
                </a:lnTo>
                <a:lnTo>
                  <a:pt x="1038" y="1724"/>
                </a:lnTo>
                <a:lnTo>
                  <a:pt x="1030" y="1806"/>
                </a:lnTo>
                <a:lnTo>
                  <a:pt x="1022" y="1892"/>
                </a:lnTo>
                <a:lnTo>
                  <a:pt x="1018" y="1976"/>
                </a:lnTo>
                <a:lnTo>
                  <a:pt x="1014" y="2058"/>
                </a:lnTo>
                <a:lnTo>
                  <a:pt x="1012" y="2136"/>
                </a:lnTo>
                <a:lnTo>
                  <a:pt x="1012" y="2272"/>
                </a:lnTo>
                <a:lnTo>
                  <a:pt x="1014" y="2366"/>
                </a:lnTo>
                <a:lnTo>
                  <a:pt x="1014" y="2400"/>
                </a:lnTo>
                <a:lnTo>
                  <a:pt x="1014" y="2400"/>
                </a:lnTo>
                <a:lnTo>
                  <a:pt x="980" y="2386"/>
                </a:lnTo>
                <a:lnTo>
                  <a:pt x="896" y="2348"/>
                </a:lnTo>
                <a:lnTo>
                  <a:pt x="844" y="2322"/>
                </a:lnTo>
                <a:lnTo>
                  <a:pt x="788" y="2292"/>
                </a:lnTo>
                <a:lnTo>
                  <a:pt x="732" y="2260"/>
                </a:lnTo>
                <a:lnTo>
                  <a:pt x="678" y="2226"/>
                </a:lnTo>
                <a:lnTo>
                  <a:pt x="678" y="2226"/>
                </a:lnTo>
                <a:lnTo>
                  <a:pt x="654" y="2206"/>
                </a:lnTo>
                <a:lnTo>
                  <a:pt x="632" y="2184"/>
                </a:lnTo>
                <a:lnTo>
                  <a:pt x="610" y="2160"/>
                </a:lnTo>
                <a:lnTo>
                  <a:pt x="588" y="2134"/>
                </a:lnTo>
                <a:lnTo>
                  <a:pt x="570" y="2108"/>
                </a:lnTo>
                <a:lnTo>
                  <a:pt x="552" y="2078"/>
                </a:lnTo>
                <a:lnTo>
                  <a:pt x="534" y="2048"/>
                </a:lnTo>
                <a:lnTo>
                  <a:pt x="520" y="2018"/>
                </a:lnTo>
                <a:lnTo>
                  <a:pt x="506" y="1988"/>
                </a:lnTo>
                <a:lnTo>
                  <a:pt x="494" y="1956"/>
                </a:lnTo>
                <a:lnTo>
                  <a:pt x="484" y="1926"/>
                </a:lnTo>
                <a:lnTo>
                  <a:pt x="476" y="1898"/>
                </a:lnTo>
                <a:lnTo>
                  <a:pt x="470" y="1870"/>
                </a:lnTo>
                <a:lnTo>
                  <a:pt x="466" y="1844"/>
                </a:lnTo>
                <a:lnTo>
                  <a:pt x="462" y="1820"/>
                </a:lnTo>
                <a:lnTo>
                  <a:pt x="462" y="1798"/>
                </a:lnTo>
                <a:lnTo>
                  <a:pt x="462" y="1798"/>
                </a:lnTo>
                <a:lnTo>
                  <a:pt x="460" y="1778"/>
                </a:lnTo>
                <a:lnTo>
                  <a:pt x="456" y="1758"/>
                </a:lnTo>
                <a:lnTo>
                  <a:pt x="450" y="1738"/>
                </a:lnTo>
                <a:lnTo>
                  <a:pt x="442" y="1718"/>
                </a:lnTo>
                <a:lnTo>
                  <a:pt x="430" y="1700"/>
                </a:lnTo>
                <a:lnTo>
                  <a:pt x="418" y="1682"/>
                </a:lnTo>
                <a:lnTo>
                  <a:pt x="404" y="1664"/>
                </a:lnTo>
                <a:lnTo>
                  <a:pt x="388" y="1646"/>
                </a:lnTo>
                <a:lnTo>
                  <a:pt x="372" y="1630"/>
                </a:lnTo>
                <a:lnTo>
                  <a:pt x="354" y="1614"/>
                </a:lnTo>
                <a:lnTo>
                  <a:pt x="316" y="1584"/>
                </a:lnTo>
                <a:lnTo>
                  <a:pt x="276" y="1560"/>
                </a:lnTo>
                <a:lnTo>
                  <a:pt x="236" y="1538"/>
                </a:lnTo>
                <a:lnTo>
                  <a:pt x="236" y="1538"/>
                </a:lnTo>
                <a:lnTo>
                  <a:pt x="216" y="1530"/>
                </a:lnTo>
                <a:lnTo>
                  <a:pt x="198" y="1524"/>
                </a:lnTo>
                <a:lnTo>
                  <a:pt x="180" y="1522"/>
                </a:lnTo>
                <a:lnTo>
                  <a:pt x="166" y="1522"/>
                </a:lnTo>
                <a:lnTo>
                  <a:pt x="152" y="1522"/>
                </a:lnTo>
                <a:lnTo>
                  <a:pt x="140" y="1526"/>
                </a:lnTo>
                <a:lnTo>
                  <a:pt x="128" y="1530"/>
                </a:lnTo>
                <a:lnTo>
                  <a:pt x="118" y="1538"/>
                </a:lnTo>
                <a:lnTo>
                  <a:pt x="108" y="1546"/>
                </a:lnTo>
                <a:lnTo>
                  <a:pt x="102" y="1556"/>
                </a:lnTo>
                <a:lnTo>
                  <a:pt x="94" y="1566"/>
                </a:lnTo>
                <a:lnTo>
                  <a:pt x="90" y="1578"/>
                </a:lnTo>
                <a:lnTo>
                  <a:pt x="80" y="1602"/>
                </a:lnTo>
                <a:lnTo>
                  <a:pt x="76" y="1630"/>
                </a:lnTo>
                <a:lnTo>
                  <a:pt x="76" y="1630"/>
                </a:lnTo>
                <a:lnTo>
                  <a:pt x="70" y="1658"/>
                </a:lnTo>
                <a:lnTo>
                  <a:pt x="62" y="1684"/>
                </a:lnTo>
                <a:lnTo>
                  <a:pt x="38" y="1740"/>
                </a:lnTo>
                <a:lnTo>
                  <a:pt x="26" y="1772"/>
                </a:lnTo>
                <a:lnTo>
                  <a:pt x="14" y="1808"/>
                </a:lnTo>
                <a:lnTo>
                  <a:pt x="6" y="1850"/>
                </a:lnTo>
                <a:lnTo>
                  <a:pt x="2" y="1872"/>
                </a:lnTo>
                <a:lnTo>
                  <a:pt x="0" y="1898"/>
                </a:lnTo>
                <a:lnTo>
                  <a:pt x="0" y="1898"/>
                </a:lnTo>
                <a:lnTo>
                  <a:pt x="2" y="1924"/>
                </a:lnTo>
                <a:lnTo>
                  <a:pt x="6" y="1948"/>
                </a:lnTo>
                <a:lnTo>
                  <a:pt x="14" y="1972"/>
                </a:lnTo>
                <a:lnTo>
                  <a:pt x="28" y="1994"/>
                </a:lnTo>
                <a:lnTo>
                  <a:pt x="42" y="2014"/>
                </a:lnTo>
                <a:lnTo>
                  <a:pt x="60" y="2034"/>
                </a:lnTo>
                <a:lnTo>
                  <a:pt x="78" y="2052"/>
                </a:lnTo>
                <a:lnTo>
                  <a:pt x="98" y="2070"/>
                </a:lnTo>
                <a:lnTo>
                  <a:pt x="142" y="2104"/>
                </a:lnTo>
                <a:lnTo>
                  <a:pt x="186" y="2134"/>
                </a:lnTo>
                <a:lnTo>
                  <a:pt x="228" y="2164"/>
                </a:lnTo>
                <a:lnTo>
                  <a:pt x="244" y="2178"/>
                </a:lnTo>
                <a:lnTo>
                  <a:pt x="260" y="2192"/>
                </a:lnTo>
                <a:lnTo>
                  <a:pt x="260" y="2192"/>
                </a:lnTo>
                <a:lnTo>
                  <a:pt x="310" y="2248"/>
                </a:lnTo>
                <a:lnTo>
                  <a:pt x="396" y="2348"/>
                </a:lnTo>
                <a:lnTo>
                  <a:pt x="510" y="2476"/>
                </a:lnTo>
                <a:lnTo>
                  <a:pt x="574" y="2548"/>
                </a:lnTo>
                <a:lnTo>
                  <a:pt x="642" y="2618"/>
                </a:lnTo>
                <a:lnTo>
                  <a:pt x="712" y="2690"/>
                </a:lnTo>
                <a:lnTo>
                  <a:pt x="782" y="2758"/>
                </a:lnTo>
                <a:lnTo>
                  <a:pt x="852" y="2820"/>
                </a:lnTo>
                <a:lnTo>
                  <a:pt x="920" y="2878"/>
                </a:lnTo>
                <a:lnTo>
                  <a:pt x="954" y="2902"/>
                </a:lnTo>
                <a:lnTo>
                  <a:pt x="986" y="2924"/>
                </a:lnTo>
                <a:lnTo>
                  <a:pt x="1018" y="2944"/>
                </a:lnTo>
                <a:lnTo>
                  <a:pt x="1048" y="2962"/>
                </a:lnTo>
                <a:lnTo>
                  <a:pt x="1078" y="2976"/>
                </a:lnTo>
                <a:lnTo>
                  <a:pt x="1106" y="2986"/>
                </a:lnTo>
                <a:lnTo>
                  <a:pt x="1132" y="2992"/>
                </a:lnTo>
                <a:lnTo>
                  <a:pt x="1156" y="2996"/>
                </a:lnTo>
                <a:lnTo>
                  <a:pt x="1156" y="2996"/>
                </a:lnTo>
                <a:lnTo>
                  <a:pt x="1180" y="2994"/>
                </a:lnTo>
                <a:lnTo>
                  <a:pt x="1202" y="2988"/>
                </a:lnTo>
                <a:lnTo>
                  <a:pt x="1226" y="2978"/>
                </a:lnTo>
                <a:lnTo>
                  <a:pt x="1248" y="2964"/>
                </a:lnTo>
                <a:lnTo>
                  <a:pt x="1270" y="2946"/>
                </a:lnTo>
                <a:lnTo>
                  <a:pt x="1292" y="2924"/>
                </a:lnTo>
                <a:lnTo>
                  <a:pt x="1314" y="2900"/>
                </a:lnTo>
                <a:lnTo>
                  <a:pt x="1334" y="2874"/>
                </a:lnTo>
                <a:lnTo>
                  <a:pt x="1354" y="2844"/>
                </a:lnTo>
                <a:lnTo>
                  <a:pt x="1374" y="2812"/>
                </a:lnTo>
                <a:lnTo>
                  <a:pt x="1394" y="2780"/>
                </a:lnTo>
                <a:lnTo>
                  <a:pt x="1412" y="2744"/>
                </a:lnTo>
                <a:lnTo>
                  <a:pt x="1448" y="2672"/>
                </a:lnTo>
                <a:lnTo>
                  <a:pt x="1480" y="2596"/>
                </a:lnTo>
                <a:lnTo>
                  <a:pt x="1510" y="2522"/>
                </a:lnTo>
                <a:lnTo>
                  <a:pt x="1538" y="2448"/>
                </a:lnTo>
                <a:lnTo>
                  <a:pt x="1560" y="2380"/>
                </a:lnTo>
                <a:lnTo>
                  <a:pt x="1580" y="2318"/>
                </a:lnTo>
                <a:lnTo>
                  <a:pt x="1608" y="2226"/>
                </a:lnTo>
                <a:lnTo>
                  <a:pt x="1616" y="2192"/>
                </a:lnTo>
                <a:lnTo>
                  <a:pt x="1616" y="2192"/>
                </a:lnTo>
                <a:lnTo>
                  <a:pt x="1632" y="2198"/>
                </a:lnTo>
                <a:lnTo>
                  <a:pt x="1682" y="2224"/>
                </a:lnTo>
                <a:lnTo>
                  <a:pt x="1780" y="2276"/>
                </a:lnTo>
                <a:lnTo>
                  <a:pt x="1850" y="2316"/>
                </a:lnTo>
                <a:lnTo>
                  <a:pt x="1935" y="2368"/>
                </a:lnTo>
                <a:lnTo>
                  <a:pt x="1935" y="2368"/>
                </a:lnTo>
                <a:lnTo>
                  <a:pt x="1983" y="2398"/>
                </a:lnTo>
                <a:lnTo>
                  <a:pt x="2037" y="2432"/>
                </a:lnTo>
                <a:lnTo>
                  <a:pt x="2153" y="2510"/>
                </a:lnTo>
                <a:lnTo>
                  <a:pt x="2275" y="2596"/>
                </a:lnTo>
                <a:lnTo>
                  <a:pt x="2393" y="2680"/>
                </a:lnTo>
                <a:lnTo>
                  <a:pt x="2585" y="2820"/>
                </a:lnTo>
                <a:lnTo>
                  <a:pt x="2663" y="2878"/>
                </a:lnTo>
                <a:lnTo>
                  <a:pt x="2663" y="2878"/>
                </a:lnTo>
                <a:lnTo>
                  <a:pt x="2651" y="2882"/>
                </a:lnTo>
                <a:lnTo>
                  <a:pt x="2639" y="2888"/>
                </a:lnTo>
                <a:lnTo>
                  <a:pt x="2611" y="2902"/>
                </a:lnTo>
                <a:lnTo>
                  <a:pt x="2577" y="2924"/>
                </a:lnTo>
                <a:lnTo>
                  <a:pt x="2539" y="2952"/>
                </a:lnTo>
                <a:lnTo>
                  <a:pt x="2499" y="2982"/>
                </a:lnTo>
                <a:lnTo>
                  <a:pt x="2459" y="3016"/>
                </a:lnTo>
                <a:lnTo>
                  <a:pt x="2375" y="3088"/>
                </a:lnTo>
                <a:lnTo>
                  <a:pt x="2297" y="3160"/>
                </a:lnTo>
                <a:lnTo>
                  <a:pt x="2231" y="3222"/>
                </a:lnTo>
                <a:lnTo>
                  <a:pt x="2169" y="3280"/>
                </a:lnTo>
                <a:lnTo>
                  <a:pt x="2169" y="3280"/>
                </a:lnTo>
                <a:lnTo>
                  <a:pt x="2121" y="3332"/>
                </a:lnTo>
                <a:lnTo>
                  <a:pt x="2069" y="3392"/>
                </a:lnTo>
                <a:lnTo>
                  <a:pt x="2003" y="3470"/>
                </a:lnTo>
                <a:lnTo>
                  <a:pt x="1925" y="3566"/>
                </a:lnTo>
                <a:lnTo>
                  <a:pt x="1840" y="3676"/>
                </a:lnTo>
                <a:lnTo>
                  <a:pt x="1798" y="3736"/>
                </a:lnTo>
                <a:lnTo>
                  <a:pt x="1754" y="3796"/>
                </a:lnTo>
                <a:lnTo>
                  <a:pt x="1710" y="3860"/>
                </a:lnTo>
                <a:lnTo>
                  <a:pt x="1668" y="3926"/>
                </a:lnTo>
                <a:lnTo>
                  <a:pt x="1668" y="3926"/>
                </a:lnTo>
                <a:lnTo>
                  <a:pt x="1648" y="3958"/>
                </a:lnTo>
                <a:lnTo>
                  <a:pt x="1630" y="3992"/>
                </a:lnTo>
                <a:lnTo>
                  <a:pt x="1616" y="4024"/>
                </a:lnTo>
                <a:lnTo>
                  <a:pt x="1602" y="4056"/>
                </a:lnTo>
                <a:lnTo>
                  <a:pt x="1592" y="4090"/>
                </a:lnTo>
                <a:lnTo>
                  <a:pt x="1584" y="4122"/>
                </a:lnTo>
                <a:lnTo>
                  <a:pt x="1578" y="4154"/>
                </a:lnTo>
                <a:lnTo>
                  <a:pt x="1574" y="4186"/>
                </a:lnTo>
                <a:lnTo>
                  <a:pt x="1572" y="4216"/>
                </a:lnTo>
                <a:lnTo>
                  <a:pt x="1572" y="4246"/>
                </a:lnTo>
                <a:lnTo>
                  <a:pt x="1572" y="4276"/>
                </a:lnTo>
                <a:lnTo>
                  <a:pt x="1574" y="4306"/>
                </a:lnTo>
                <a:lnTo>
                  <a:pt x="1580" y="4362"/>
                </a:lnTo>
                <a:lnTo>
                  <a:pt x="1592" y="4414"/>
                </a:lnTo>
                <a:lnTo>
                  <a:pt x="1606" y="4464"/>
                </a:lnTo>
                <a:lnTo>
                  <a:pt x="1620" y="4506"/>
                </a:lnTo>
                <a:lnTo>
                  <a:pt x="1636" y="4546"/>
                </a:lnTo>
                <a:lnTo>
                  <a:pt x="1652" y="4578"/>
                </a:lnTo>
                <a:lnTo>
                  <a:pt x="1676" y="4624"/>
                </a:lnTo>
                <a:lnTo>
                  <a:pt x="1686" y="4640"/>
                </a:lnTo>
                <a:lnTo>
                  <a:pt x="4489" y="4640"/>
                </a:lnTo>
                <a:close/>
                <a:moveTo>
                  <a:pt x="2503" y="4186"/>
                </a:moveTo>
                <a:lnTo>
                  <a:pt x="2503" y="4186"/>
                </a:lnTo>
                <a:lnTo>
                  <a:pt x="2537" y="4174"/>
                </a:lnTo>
                <a:lnTo>
                  <a:pt x="2573" y="4158"/>
                </a:lnTo>
                <a:lnTo>
                  <a:pt x="2613" y="4136"/>
                </a:lnTo>
                <a:lnTo>
                  <a:pt x="2657" y="4114"/>
                </a:lnTo>
                <a:lnTo>
                  <a:pt x="2747" y="4062"/>
                </a:lnTo>
                <a:lnTo>
                  <a:pt x="2835" y="4008"/>
                </a:lnTo>
                <a:lnTo>
                  <a:pt x="2915" y="3958"/>
                </a:lnTo>
                <a:lnTo>
                  <a:pt x="2983" y="3914"/>
                </a:lnTo>
                <a:lnTo>
                  <a:pt x="3043" y="3872"/>
                </a:lnTo>
                <a:lnTo>
                  <a:pt x="3043" y="3872"/>
                </a:lnTo>
                <a:lnTo>
                  <a:pt x="3049" y="3888"/>
                </a:lnTo>
                <a:lnTo>
                  <a:pt x="3057" y="3906"/>
                </a:lnTo>
                <a:lnTo>
                  <a:pt x="3077" y="3942"/>
                </a:lnTo>
                <a:lnTo>
                  <a:pt x="3103" y="3984"/>
                </a:lnTo>
                <a:lnTo>
                  <a:pt x="3135" y="4030"/>
                </a:lnTo>
                <a:lnTo>
                  <a:pt x="3171" y="4076"/>
                </a:lnTo>
                <a:lnTo>
                  <a:pt x="3209" y="4124"/>
                </a:lnTo>
                <a:lnTo>
                  <a:pt x="3293" y="4220"/>
                </a:lnTo>
                <a:lnTo>
                  <a:pt x="3373" y="4310"/>
                </a:lnTo>
                <a:lnTo>
                  <a:pt x="3441" y="4382"/>
                </a:lnTo>
                <a:lnTo>
                  <a:pt x="3509" y="4450"/>
                </a:lnTo>
                <a:lnTo>
                  <a:pt x="3509" y="4450"/>
                </a:lnTo>
                <a:lnTo>
                  <a:pt x="3471" y="4428"/>
                </a:lnTo>
                <a:lnTo>
                  <a:pt x="3431" y="4406"/>
                </a:lnTo>
                <a:lnTo>
                  <a:pt x="3393" y="4384"/>
                </a:lnTo>
                <a:lnTo>
                  <a:pt x="3351" y="4366"/>
                </a:lnTo>
                <a:lnTo>
                  <a:pt x="3311" y="4348"/>
                </a:lnTo>
                <a:lnTo>
                  <a:pt x="3269" y="4332"/>
                </a:lnTo>
                <a:lnTo>
                  <a:pt x="3185" y="4302"/>
                </a:lnTo>
                <a:lnTo>
                  <a:pt x="3101" y="4276"/>
                </a:lnTo>
                <a:lnTo>
                  <a:pt x="3017" y="4254"/>
                </a:lnTo>
                <a:lnTo>
                  <a:pt x="2935" y="4236"/>
                </a:lnTo>
                <a:lnTo>
                  <a:pt x="2857" y="4222"/>
                </a:lnTo>
                <a:lnTo>
                  <a:pt x="2785" y="4212"/>
                </a:lnTo>
                <a:lnTo>
                  <a:pt x="2717" y="4202"/>
                </a:lnTo>
                <a:lnTo>
                  <a:pt x="2657" y="4196"/>
                </a:lnTo>
                <a:lnTo>
                  <a:pt x="2605" y="4192"/>
                </a:lnTo>
                <a:lnTo>
                  <a:pt x="2531" y="4188"/>
                </a:lnTo>
                <a:lnTo>
                  <a:pt x="2503" y="4186"/>
                </a:lnTo>
                <a:lnTo>
                  <a:pt x="2503" y="4186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386D9CD-3794-4E06-9FA3-403D5BB82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374" y="9054991"/>
            <a:ext cx="397224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2017180028 </a:t>
            </a:r>
            <a:r>
              <a:rPr kumimoji="0" lang="ko-KR" altLang="en-US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이도영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5317ABC2-7697-4EC9-9AFD-C3808B89A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2087" y="8375496"/>
            <a:ext cx="383758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2017180027  </a:t>
            </a:r>
            <a:r>
              <a:rPr kumimoji="0" lang="ko-KR" altLang="en-US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이 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83E3A9F8-7D16-4B68-830D-A71CE15A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9087" y="5376903"/>
            <a:ext cx="1613852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600" b="1" dirty="0">
                <a:solidFill>
                  <a:srgbClr val="F58A1E"/>
                </a:solidFill>
                <a:latin typeface="+mn-ea"/>
              </a:rPr>
              <a:t>스크립트언어 기획 발표</a:t>
            </a:r>
            <a:endParaRPr kumimoji="0" lang="ko-KR" altLang="ko-KR" sz="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62EFE778-075F-495E-96F6-34E5AB73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0025" y="7157643"/>
            <a:ext cx="1005003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400" b="1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체육시설 탐색 </a:t>
            </a:r>
            <a:r>
              <a:rPr lang="ko-KR" altLang="en-US" sz="6400" b="1" dirty="0">
                <a:solidFill>
                  <a:srgbClr val="606060"/>
                </a:solidFill>
                <a:latin typeface="+mn-ea"/>
              </a:rPr>
              <a:t>프로그램</a:t>
            </a:r>
            <a:r>
              <a:rPr kumimoji="0" lang="ko-KR" altLang="en-US" sz="6400" b="1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2405D40F-AEA7-45A2-9232-48583EFCE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6525" y="6924674"/>
            <a:ext cx="13177838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506EBA34-4240-45FE-B16A-80E527DB3746}"/>
              </a:ext>
            </a:extLst>
          </p:cNvPr>
          <p:cNvSpPr>
            <a:spLocks/>
          </p:cNvSpPr>
          <p:nvPr/>
        </p:nvSpPr>
        <p:spPr bwMode="auto">
          <a:xfrm>
            <a:off x="27179588" y="1162049"/>
            <a:ext cx="2644775" cy="847725"/>
          </a:xfrm>
          <a:custGeom>
            <a:avLst/>
            <a:gdLst>
              <a:gd name="T0" fmla="*/ 160 w 1666"/>
              <a:gd name="T1" fmla="*/ 534 h 534"/>
              <a:gd name="T2" fmla="*/ 144 w 1666"/>
              <a:gd name="T3" fmla="*/ 532 h 534"/>
              <a:gd name="T4" fmla="*/ 112 w 1666"/>
              <a:gd name="T5" fmla="*/ 526 h 534"/>
              <a:gd name="T6" fmla="*/ 84 w 1666"/>
              <a:gd name="T7" fmla="*/ 514 h 534"/>
              <a:gd name="T8" fmla="*/ 58 w 1666"/>
              <a:gd name="T9" fmla="*/ 498 h 534"/>
              <a:gd name="T10" fmla="*/ 36 w 1666"/>
              <a:gd name="T11" fmla="*/ 476 h 534"/>
              <a:gd name="T12" fmla="*/ 20 w 1666"/>
              <a:gd name="T13" fmla="*/ 450 h 534"/>
              <a:gd name="T14" fmla="*/ 8 w 1666"/>
              <a:gd name="T15" fmla="*/ 422 h 534"/>
              <a:gd name="T16" fmla="*/ 2 w 1666"/>
              <a:gd name="T17" fmla="*/ 390 h 534"/>
              <a:gd name="T18" fmla="*/ 0 w 1666"/>
              <a:gd name="T19" fmla="*/ 160 h 534"/>
              <a:gd name="T20" fmla="*/ 2 w 1666"/>
              <a:gd name="T21" fmla="*/ 144 h 534"/>
              <a:gd name="T22" fmla="*/ 8 w 1666"/>
              <a:gd name="T23" fmla="*/ 112 h 534"/>
              <a:gd name="T24" fmla="*/ 20 w 1666"/>
              <a:gd name="T25" fmla="*/ 84 h 534"/>
              <a:gd name="T26" fmla="*/ 36 w 1666"/>
              <a:gd name="T27" fmla="*/ 58 h 534"/>
              <a:gd name="T28" fmla="*/ 58 w 1666"/>
              <a:gd name="T29" fmla="*/ 36 h 534"/>
              <a:gd name="T30" fmla="*/ 84 w 1666"/>
              <a:gd name="T31" fmla="*/ 20 h 534"/>
              <a:gd name="T32" fmla="*/ 112 w 1666"/>
              <a:gd name="T33" fmla="*/ 8 h 534"/>
              <a:gd name="T34" fmla="*/ 144 w 1666"/>
              <a:gd name="T35" fmla="*/ 2 h 534"/>
              <a:gd name="T36" fmla="*/ 1506 w 1666"/>
              <a:gd name="T37" fmla="*/ 0 h 534"/>
              <a:gd name="T38" fmla="*/ 1522 w 1666"/>
              <a:gd name="T39" fmla="*/ 2 h 534"/>
              <a:gd name="T40" fmla="*/ 1554 w 1666"/>
              <a:gd name="T41" fmla="*/ 8 h 534"/>
              <a:gd name="T42" fmla="*/ 1582 w 1666"/>
              <a:gd name="T43" fmla="*/ 20 h 534"/>
              <a:gd name="T44" fmla="*/ 1608 w 1666"/>
              <a:gd name="T45" fmla="*/ 36 h 534"/>
              <a:gd name="T46" fmla="*/ 1628 w 1666"/>
              <a:gd name="T47" fmla="*/ 58 h 534"/>
              <a:gd name="T48" fmla="*/ 1646 w 1666"/>
              <a:gd name="T49" fmla="*/ 84 h 534"/>
              <a:gd name="T50" fmla="*/ 1658 w 1666"/>
              <a:gd name="T51" fmla="*/ 112 h 534"/>
              <a:gd name="T52" fmla="*/ 1664 w 1666"/>
              <a:gd name="T53" fmla="*/ 144 h 534"/>
              <a:gd name="T54" fmla="*/ 1666 w 1666"/>
              <a:gd name="T55" fmla="*/ 374 h 534"/>
              <a:gd name="T56" fmla="*/ 1664 w 1666"/>
              <a:gd name="T57" fmla="*/ 390 h 534"/>
              <a:gd name="T58" fmla="*/ 1658 w 1666"/>
              <a:gd name="T59" fmla="*/ 422 h 534"/>
              <a:gd name="T60" fmla="*/ 1646 w 1666"/>
              <a:gd name="T61" fmla="*/ 450 h 534"/>
              <a:gd name="T62" fmla="*/ 1628 w 1666"/>
              <a:gd name="T63" fmla="*/ 476 h 534"/>
              <a:gd name="T64" fmla="*/ 1608 w 1666"/>
              <a:gd name="T65" fmla="*/ 498 h 534"/>
              <a:gd name="T66" fmla="*/ 1582 w 1666"/>
              <a:gd name="T67" fmla="*/ 514 h 534"/>
              <a:gd name="T68" fmla="*/ 1554 w 1666"/>
              <a:gd name="T69" fmla="*/ 526 h 534"/>
              <a:gd name="T70" fmla="*/ 1522 w 1666"/>
              <a:gd name="T71" fmla="*/ 532 h 534"/>
              <a:gd name="T72" fmla="*/ 1506 w 1666"/>
              <a:gd name="T73" fmla="*/ 53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66" h="534">
                <a:moveTo>
                  <a:pt x="1506" y="534"/>
                </a:moveTo>
                <a:lnTo>
                  <a:pt x="160" y="534"/>
                </a:lnTo>
                <a:lnTo>
                  <a:pt x="160" y="534"/>
                </a:lnTo>
                <a:lnTo>
                  <a:pt x="144" y="532"/>
                </a:lnTo>
                <a:lnTo>
                  <a:pt x="128" y="530"/>
                </a:lnTo>
                <a:lnTo>
                  <a:pt x="112" y="526"/>
                </a:lnTo>
                <a:lnTo>
                  <a:pt x="98" y="520"/>
                </a:lnTo>
                <a:lnTo>
                  <a:pt x="84" y="514"/>
                </a:lnTo>
                <a:lnTo>
                  <a:pt x="70" y="506"/>
                </a:lnTo>
                <a:lnTo>
                  <a:pt x="58" y="498"/>
                </a:lnTo>
                <a:lnTo>
                  <a:pt x="46" y="486"/>
                </a:lnTo>
                <a:lnTo>
                  <a:pt x="36" y="476"/>
                </a:lnTo>
                <a:lnTo>
                  <a:pt x="28" y="464"/>
                </a:lnTo>
                <a:lnTo>
                  <a:pt x="20" y="450"/>
                </a:lnTo>
                <a:lnTo>
                  <a:pt x="12" y="436"/>
                </a:lnTo>
                <a:lnTo>
                  <a:pt x="8" y="422"/>
                </a:lnTo>
                <a:lnTo>
                  <a:pt x="4" y="406"/>
                </a:lnTo>
                <a:lnTo>
                  <a:pt x="2" y="390"/>
                </a:lnTo>
                <a:lnTo>
                  <a:pt x="0" y="374"/>
                </a:lnTo>
                <a:lnTo>
                  <a:pt x="0" y="160"/>
                </a:lnTo>
                <a:lnTo>
                  <a:pt x="0" y="160"/>
                </a:lnTo>
                <a:lnTo>
                  <a:pt x="2" y="144"/>
                </a:lnTo>
                <a:lnTo>
                  <a:pt x="4" y="128"/>
                </a:lnTo>
                <a:lnTo>
                  <a:pt x="8" y="112"/>
                </a:lnTo>
                <a:lnTo>
                  <a:pt x="12" y="98"/>
                </a:lnTo>
                <a:lnTo>
                  <a:pt x="20" y="84"/>
                </a:lnTo>
                <a:lnTo>
                  <a:pt x="28" y="70"/>
                </a:lnTo>
                <a:lnTo>
                  <a:pt x="36" y="58"/>
                </a:lnTo>
                <a:lnTo>
                  <a:pt x="46" y="48"/>
                </a:lnTo>
                <a:lnTo>
                  <a:pt x="58" y="36"/>
                </a:lnTo>
                <a:lnTo>
                  <a:pt x="70" y="28"/>
                </a:lnTo>
                <a:lnTo>
                  <a:pt x="84" y="20"/>
                </a:lnTo>
                <a:lnTo>
                  <a:pt x="98" y="14"/>
                </a:lnTo>
                <a:lnTo>
                  <a:pt x="112" y="8"/>
                </a:lnTo>
                <a:lnTo>
                  <a:pt x="128" y="4"/>
                </a:lnTo>
                <a:lnTo>
                  <a:pt x="144" y="2"/>
                </a:lnTo>
                <a:lnTo>
                  <a:pt x="160" y="0"/>
                </a:lnTo>
                <a:lnTo>
                  <a:pt x="1506" y="0"/>
                </a:lnTo>
                <a:lnTo>
                  <a:pt x="1506" y="0"/>
                </a:lnTo>
                <a:lnTo>
                  <a:pt x="1522" y="2"/>
                </a:lnTo>
                <a:lnTo>
                  <a:pt x="1538" y="4"/>
                </a:lnTo>
                <a:lnTo>
                  <a:pt x="1554" y="8"/>
                </a:lnTo>
                <a:lnTo>
                  <a:pt x="1568" y="14"/>
                </a:lnTo>
                <a:lnTo>
                  <a:pt x="1582" y="20"/>
                </a:lnTo>
                <a:lnTo>
                  <a:pt x="1594" y="28"/>
                </a:lnTo>
                <a:lnTo>
                  <a:pt x="1608" y="36"/>
                </a:lnTo>
                <a:lnTo>
                  <a:pt x="1618" y="48"/>
                </a:lnTo>
                <a:lnTo>
                  <a:pt x="1628" y="58"/>
                </a:lnTo>
                <a:lnTo>
                  <a:pt x="1638" y="70"/>
                </a:lnTo>
                <a:lnTo>
                  <a:pt x="1646" y="84"/>
                </a:lnTo>
                <a:lnTo>
                  <a:pt x="1652" y="98"/>
                </a:lnTo>
                <a:lnTo>
                  <a:pt x="1658" y="112"/>
                </a:lnTo>
                <a:lnTo>
                  <a:pt x="1662" y="128"/>
                </a:lnTo>
                <a:lnTo>
                  <a:pt x="1664" y="144"/>
                </a:lnTo>
                <a:lnTo>
                  <a:pt x="1666" y="160"/>
                </a:lnTo>
                <a:lnTo>
                  <a:pt x="1666" y="374"/>
                </a:lnTo>
                <a:lnTo>
                  <a:pt x="1666" y="374"/>
                </a:lnTo>
                <a:lnTo>
                  <a:pt x="1664" y="390"/>
                </a:lnTo>
                <a:lnTo>
                  <a:pt x="1662" y="406"/>
                </a:lnTo>
                <a:lnTo>
                  <a:pt x="1658" y="422"/>
                </a:lnTo>
                <a:lnTo>
                  <a:pt x="1652" y="436"/>
                </a:lnTo>
                <a:lnTo>
                  <a:pt x="1646" y="450"/>
                </a:lnTo>
                <a:lnTo>
                  <a:pt x="1638" y="464"/>
                </a:lnTo>
                <a:lnTo>
                  <a:pt x="1628" y="476"/>
                </a:lnTo>
                <a:lnTo>
                  <a:pt x="1618" y="486"/>
                </a:lnTo>
                <a:lnTo>
                  <a:pt x="1608" y="498"/>
                </a:lnTo>
                <a:lnTo>
                  <a:pt x="1594" y="506"/>
                </a:lnTo>
                <a:lnTo>
                  <a:pt x="1582" y="514"/>
                </a:lnTo>
                <a:lnTo>
                  <a:pt x="1568" y="520"/>
                </a:lnTo>
                <a:lnTo>
                  <a:pt x="1554" y="526"/>
                </a:lnTo>
                <a:lnTo>
                  <a:pt x="1538" y="530"/>
                </a:lnTo>
                <a:lnTo>
                  <a:pt x="1522" y="532"/>
                </a:lnTo>
                <a:lnTo>
                  <a:pt x="1506" y="534"/>
                </a:lnTo>
                <a:lnTo>
                  <a:pt x="1506" y="534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C227964C-B189-4581-A99B-7012607B6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8538" y="1210656"/>
            <a:ext cx="177272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1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</a:t>
            </a:r>
            <a:r>
              <a:rPr lang="en-US" altLang="ko-KR" sz="5100" b="1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OGO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C8A09881-CF8E-4D92-A53E-5A6A7BCF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41275"/>
            <a:ext cx="16000413" cy="174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5212966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300" b="1" i="0" u="none" strike="noStrike" cap="none" normalizeH="0" baseline="0" dirty="0">
                <a:ln>
                  <a:noFill/>
                </a:ln>
                <a:solidFill>
                  <a:srgbClr val="F58A1E"/>
                </a:solidFill>
                <a:effectLst/>
                <a:latin typeface="Arial" panose="020B0604020202020204" pitchFamily="34" charset="0"/>
                <a:ea typeface="에스코어 드림 8 Heavy" panose="020B0903030302020204" pitchFamily="34" charset="-127"/>
              </a:rPr>
              <a:t>INDEX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2654DA8D-C3A1-1B46-C4D1-A8B00266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165" y="6764124"/>
            <a:ext cx="9905999" cy="60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5400" dirty="0">
                <a:latin typeface="+mn-ea"/>
              </a:rPr>
              <a:t>개요</a:t>
            </a:r>
            <a:endParaRPr lang="en-US" altLang="ko-KR" sz="5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5400" dirty="0">
                <a:latin typeface="+mn-ea"/>
              </a:rPr>
              <a:t>1) </a:t>
            </a:r>
            <a:r>
              <a:rPr lang="ko-KR" altLang="en-US" sz="5400" dirty="0">
                <a:latin typeface="+mn-ea"/>
              </a:rPr>
              <a:t>프로그램 소개</a:t>
            </a:r>
            <a:endParaRPr lang="en-US" altLang="ko-KR" sz="5400" dirty="0">
              <a:latin typeface="+mn-ea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5400" dirty="0">
                <a:latin typeface="+mn-ea"/>
              </a:rPr>
              <a:t>사용할 </a:t>
            </a:r>
            <a:r>
              <a:rPr lang="en-US" altLang="ko-KR" sz="5400" dirty="0">
                <a:latin typeface="+mn-ea"/>
              </a:rPr>
              <a:t>API</a:t>
            </a:r>
          </a:p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5400" dirty="0">
                <a:latin typeface="+mn-ea"/>
              </a:rPr>
              <a:t>UI </a:t>
            </a:r>
            <a:r>
              <a:rPr lang="ko-KR" altLang="en-US" sz="5400" dirty="0">
                <a:latin typeface="+mn-ea"/>
              </a:rPr>
              <a:t>구성</a:t>
            </a:r>
            <a:endParaRPr lang="en-US" altLang="ko-KR" sz="5400" dirty="0">
              <a:latin typeface="+mn-ea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5400" dirty="0">
                <a:latin typeface="+mn-ea"/>
              </a:rPr>
              <a:t>개발 계획</a:t>
            </a:r>
            <a:endParaRPr lang="en-US" altLang="ko-KR" sz="5400" dirty="0">
              <a:latin typeface="+mn-ea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BBF14AAD-189D-3932-146E-1CF244D69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2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341119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개요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2654DA8D-C3A1-1B46-C4D1-A8B00266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487" y="12430162"/>
            <a:ext cx="28803599" cy="35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운동은 현재 많은 </a:t>
            </a:r>
            <a:r>
              <a:rPr kumimoji="0" lang="en-US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20</a:t>
            </a:r>
            <a:r>
              <a:rPr kumimoji="0" lang="ko-KR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대에게 하나의 유행이라 할 정도로 필수가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되며 각광 받고 있는 상태</a:t>
            </a:r>
            <a:r>
              <a:rPr lang="ko-KR" altLang="en-US" sz="5400" dirty="0">
                <a:latin typeface="+mn-ea"/>
              </a:rPr>
              <a:t>이다</a:t>
            </a:r>
            <a:r>
              <a:rPr lang="en-US" altLang="ko-KR" sz="5400" dirty="0">
                <a:latin typeface="+mn-e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400" dirty="0">
                <a:latin typeface="+mn-ea"/>
              </a:rPr>
              <a:t>주변 체육시설을 검색할 수 있는 프로그램을 만들려고 한다</a:t>
            </a:r>
            <a:r>
              <a:rPr lang="en-US" altLang="ko-KR" sz="5400" dirty="0">
                <a:latin typeface="+mn-ea"/>
              </a:rPr>
              <a:t>.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026" name="Picture 2" descr="수영장 &lt; 시설물">
            <a:extLst>
              <a:ext uri="{FF2B5EF4-FFF2-40B4-BE49-F238E27FC236}">
                <a16:creationId xmlns:a16="http://schemas.microsoft.com/office/drawing/2014/main" id="{CE27F037-6C66-AFCA-C077-DA9A681EE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99" y="6921709"/>
            <a:ext cx="8114144" cy="474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헬스장 &lt; 시설안내 &lt; 센터소개 : 화성국민체육센터">
            <a:extLst>
              <a:ext uri="{FF2B5EF4-FFF2-40B4-BE49-F238E27FC236}">
                <a16:creationId xmlns:a16="http://schemas.microsoft.com/office/drawing/2014/main" id="{27A217F7-CBAE-4D09-EC21-487DA9DE2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108" y="6921709"/>
            <a:ext cx="7133545" cy="474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풋살구장 - 대표 홈페이지">
            <a:extLst>
              <a:ext uri="{FF2B5EF4-FFF2-40B4-BE49-F238E27FC236}">
                <a16:creationId xmlns:a16="http://schemas.microsoft.com/office/drawing/2014/main" id="{099E7206-6E2C-17D3-3AD6-DF511C6F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887" y="6921709"/>
            <a:ext cx="8693391" cy="474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">
            <a:extLst>
              <a:ext uri="{FF2B5EF4-FFF2-40B4-BE49-F238E27FC236}">
                <a16:creationId xmlns:a16="http://schemas.microsoft.com/office/drawing/2014/main" id="{6A6C0FF1-26D0-4012-3EC5-CDFEFDFC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1070806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프로그램 소개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2654DA8D-C3A1-1B46-C4D1-A8B00266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219" y="7015316"/>
            <a:ext cx="28803599" cy="589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- </a:t>
            </a:r>
            <a:r>
              <a:rPr kumimoji="0" lang="ko-KR" altLang="en-US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체육시설 정보 검색 프로그램</a:t>
            </a:r>
            <a:endParaRPr kumimoji="0" lang="en-US" altLang="ko-K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600" dirty="0">
                <a:latin typeface="+mn-ea"/>
              </a:rPr>
              <a:t> - </a:t>
            </a:r>
            <a:r>
              <a:rPr lang="ko-KR" altLang="en-US" sz="6600" dirty="0">
                <a:latin typeface="+mn-ea"/>
              </a:rPr>
              <a:t>경기도 내 체육시설 별 현황 안내</a:t>
            </a:r>
            <a:endParaRPr lang="en-US" altLang="ko-KR" sz="66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- </a:t>
            </a:r>
            <a:r>
              <a:rPr kumimoji="0" lang="ko-KR" altLang="en-US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체육시설 이외에도 주변 산책</a:t>
            </a:r>
            <a:r>
              <a:rPr lang="ko-KR" altLang="en-US" sz="6600" dirty="0">
                <a:latin typeface="+mn-ea"/>
              </a:rPr>
              <a:t>로 등산로 등의 위치 수록</a:t>
            </a:r>
            <a:endParaRPr lang="en-US" altLang="ko-KR" sz="66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- </a:t>
            </a:r>
            <a:r>
              <a:rPr kumimoji="0" lang="ko-KR" altLang="en-US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위치 및 정보 수록</a:t>
            </a:r>
            <a:endParaRPr kumimoji="0" lang="en-US" altLang="ko-K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E7932B50-B93D-A5EC-FD87-65299B264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4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8371715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사용할 </a:t>
            </a:r>
            <a:r>
              <a:rPr lang="en-US" altLang="ko-KR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API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07BA4CEE-4E7E-E81E-37BF-614713993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219" y="7015316"/>
            <a:ext cx="28803599" cy="731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hlinkClick r:id="rId2"/>
              </a:rPr>
              <a:t>https://www.data.go.kr/data/3079421/fileData.do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hlinkClick r:id="rId3"/>
              </a:rPr>
              <a:t>https://www.data.go.kr/data/3078656/fileData.do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hlinkClick r:id="rId4"/>
              </a:rPr>
              <a:t>https://www.data.go.kr/data/3035868/fileData.do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hlinkClick r:id="rId5"/>
              </a:rPr>
              <a:t>https://www.data.go.kr/data/15097495/openapi.do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hlinkClick r:id="rId6"/>
              </a:rPr>
              <a:t>https://www.data.go.kr/data/15059511/openapi.do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https://www.data.go.kr/data/15058880/openapi.do</a:t>
            </a:r>
          </a:p>
        </p:txBody>
      </p:sp>
    </p:spTree>
    <p:extLst>
      <p:ext uri="{BB962C8B-B14F-4D97-AF65-F5344CB8AC3E}">
        <p14:creationId xmlns:p14="http://schemas.microsoft.com/office/powerpoint/2010/main" val="193747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5591274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UI </a:t>
            </a: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구성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BB995B-6E2C-5DB2-E126-A86D72D7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287" y="3131343"/>
            <a:ext cx="12004878" cy="90423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98D6B70-940C-C7DE-0DB7-180EFCC2DF50}"/>
                  </a:ext>
                </a:extLst>
              </p14:cNvPr>
              <p14:cNvContentPartPr/>
              <p14:nvPr/>
            </p14:nvContentPartPr>
            <p14:xfrm>
              <a:off x="10820760" y="4389120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98D6B70-940C-C7DE-0DB7-180EFCC2DF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1760" y="4380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8B10195-6090-E53C-E105-8981310C42C5}"/>
                  </a:ext>
                </a:extLst>
              </p14:cNvPr>
              <p14:cNvContentPartPr/>
              <p14:nvPr/>
            </p14:nvContentPartPr>
            <p14:xfrm>
              <a:off x="10790520" y="457200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8B10195-6090-E53C-E105-8981310C42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1520" y="4563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3517B19-C4A2-CCEB-EEB6-F8449ABA7837}"/>
                  </a:ext>
                </a:extLst>
              </p14:cNvPr>
              <p14:cNvContentPartPr/>
              <p14:nvPr/>
            </p14:nvContentPartPr>
            <p14:xfrm>
              <a:off x="10272120" y="4998240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3517B19-C4A2-CCEB-EEB6-F8449ABA78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3120" y="498960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7236EB5-A19E-F7F5-6F99-ACA4027E034A}"/>
              </a:ext>
            </a:extLst>
          </p:cNvPr>
          <p:cNvCxnSpPr>
            <a:cxnSpLocks/>
          </p:cNvCxnSpPr>
          <p:nvPr/>
        </p:nvCxnSpPr>
        <p:spPr>
          <a:xfrm flipH="1">
            <a:off x="9401274" y="4075539"/>
            <a:ext cx="11237813" cy="112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A0E479-3285-EF86-C37E-FCEA23A9F46C}"/>
              </a:ext>
            </a:extLst>
          </p:cNvPr>
          <p:cNvSpPr txBox="1"/>
          <p:nvPr/>
        </p:nvSpPr>
        <p:spPr>
          <a:xfrm>
            <a:off x="6316070" y="4935317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프로그램 이름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71723-1D6C-64C6-7845-B665FCAA409D}"/>
              </a:ext>
            </a:extLst>
          </p:cNvPr>
          <p:cNvSpPr/>
          <p:nvPr/>
        </p:nvSpPr>
        <p:spPr>
          <a:xfrm>
            <a:off x="18829654" y="7456469"/>
            <a:ext cx="4800600" cy="3523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5AEF16-3502-208A-B385-304A737CA291}"/>
              </a:ext>
            </a:extLst>
          </p:cNvPr>
          <p:cNvSpPr/>
          <p:nvPr/>
        </p:nvSpPr>
        <p:spPr>
          <a:xfrm>
            <a:off x="24496075" y="7539813"/>
            <a:ext cx="4800600" cy="3523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9BC5D9F-0AE0-AFF7-5416-EFE31041AA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597164" y="6621353"/>
            <a:ext cx="9232490" cy="3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AF0D0E-25DB-2B9D-3139-41F6429F6608}"/>
              </a:ext>
            </a:extLst>
          </p:cNvPr>
          <p:cNvSpPr/>
          <p:nvPr/>
        </p:nvSpPr>
        <p:spPr>
          <a:xfrm>
            <a:off x="18796813" y="6059696"/>
            <a:ext cx="10953433" cy="1102518"/>
          </a:xfrm>
          <a:prstGeom prst="rect">
            <a:avLst/>
          </a:prstGeom>
          <a:solidFill>
            <a:srgbClr val="F0F0F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344497-77F1-1B82-BD5D-456E12431EA6}"/>
              </a:ext>
            </a:extLst>
          </p:cNvPr>
          <p:cNvSpPr/>
          <p:nvPr/>
        </p:nvSpPr>
        <p:spPr>
          <a:xfrm>
            <a:off x="18829654" y="6110287"/>
            <a:ext cx="1809433" cy="102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3759CB-B5A8-DB9B-CF28-C69941219C27}"/>
              </a:ext>
            </a:extLst>
          </p:cNvPr>
          <p:cNvSpPr/>
          <p:nvPr/>
        </p:nvSpPr>
        <p:spPr>
          <a:xfrm>
            <a:off x="21115654" y="6110287"/>
            <a:ext cx="1809433" cy="102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D25B30-6BBA-B81E-D65E-8EAA248FAD3B}"/>
              </a:ext>
            </a:extLst>
          </p:cNvPr>
          <p:cNvSpPr/>
          <p:nvPr/>
        </p:nvSpPr>
        <p:spPr>
          <a:xfrm>
            <a:off x="23401654" y="6110287"/>
            <a:ext cx="1809433" cy="102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AB106D-2E99-FED7-B3FD-8714A35E7B26}"/>
              </a:ext>
            </a:extLst>
          </p:cNvPr>
          <p:cNvSpPr/>
          <p:nvPr/>
        </p:nvSpPr>
        <p:spPr>
          <a:xfrm>
            <a:off x="27940813" y="6110287"/>
            <a:ext cx="1809433" cy="102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00AD03-FEBF-EC2F-8880-EDAAA87CE349}"/>
              </a:ext>
            </a:extLst>
          </p:cNvPr>
          <p:cNvSpPr/>
          <p:nvPr/>
        </p:nvSpPr>
        <p:spPr>
          <a:xfrm>
            <a:off x="25687654" y="6110287"/>
            <a:ext cx="1809433" cy="102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8E1B9C-E1B1-CFF6-ECDE-1813BF725DE5}"/>
              </a:ext>
            </a:extLst>
          </p:cNvPr>
          <p:cNvSpPr/>
          <p:nvPr/>
        </p:nvSpPr>
        <p:spPr>
          <a:xfrm>
            <a:off x="18998725" y="7539813"/>
            <a:ext cx="4800600" cy="3523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48A8CA-52A1-D3C4-E4AF-014A97B511A5}"/>
              </a:ext>
            </a:extLst>
          </p:cNvPr>
          <p:cNvCxnSpPr>
            <a:cxnSpLocks/>
          </p:cNvCxnSpPr>
          <p:nvPr/>
        </p:nvCxnSpPr>
        <p:spPr>
          <a:xfrm flipH="1">
            <a:off x="9766235" y="9212467"/>
            <a:ext cx="9232490" cy="3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4527EE-82D7-2688-547D-8F31210DC206}"/>
              </a:ext>
            </a:extLst>
          </p:cNvPr>
          <p:cNvCxnSpPr>
            <a:cxnSpLocks/>
          </p:cNvCxnSpPr>
          <p:nvPr/>
        </p:nvCxnSpPr>
        <p:spPr>
          <a:xfrm flipH="1">
            <a:off x="9818459" y="10861240"/>
            <a:ext cx="14677616" cy="83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A4D02C-0D4B-E0C1-8F71-AE7BD5226F47}"/>
              </a:ext>
            </a:extLst>
          </p:cNvPr>
          <p:cNvSpPr/>
          <p:nvPr/>
        </p:nvSpPr>
        <p:spPr>
          <a:xfrm>
            <a:off x="18698387" y="5806135"/>
            <a:ext cx="7960499" cy="220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9280ACE-0855-B648-D104-0C168AD6D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4001" y="4705143"/>
            <a:ext cx="3140486" cy="1079111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2A092B-9F5E-14D7-3C3D-A34923AE7D03}"/>
              </a:ext>
            </a:extLst>
          </p:cNvPr>
          <p:cNvSpPr/>
          <p:nvPr/>
        </p:nvSpPr>
        <p:spPr>
          <a:xfrm>
            <a:off x="19115087" y="4998240"/>
            <a:ext cx="2000567" cy="51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20E34DE-546A-A359-BA2E-AB7C1152B3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38614" y="4705143"/>
            <a:ext cx="7530306" cy="1017198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A55E996-17D0-547E-0650-A543799E6EDD}"/>
              </a:ext>
            </a:extLst>
          </p:cNvPr>
          <p:cNvCxnSpPr>
            <a:cxnSpLocks/>
          </p:cNvCxnSpPr>
          <p:nvPr/>
        </p:nvCxnSpPr>
        <p:spPr>
          <a:xfrm flipH="1">
            <a:off x="9401274" y="5484112"/>
            <a:ext cx="9297113" cy="43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7D949B-AC85-17D5-78C9-D47F191340CF}"/>
              </a:ext>
            </a:extLst>
          </p:cNvPr>
          <p:cNvSpPr txBox="1"/>
          <p:nvPr/>
        </p:nvSpPr>
        <p:spPr>
          <a:xfrm>
            <a:off x="7043219" y="5690074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시</a:t>
            </a:r>
            <a:r>
              <a:rPr lang="en-US" altLang="ko-KR" sz="3600" dirty="0"/>
              <a:t>(</a:t>
            </a:r>
            <a:r>
              <a:rPr lang="ko-KR" altLang="en-US" sz="3600" dirty="0"/>
              <a:t>군</a:t>
            </a:r>
            <a:r>
              <a:rPr lang="en-US" altLang="ko-KR" sz="3600" dirty="0"/>
              <a:t>)</a:t>
            </a:r>
            <a:r>
              <a:rPr lang="ko-KR" altLang="en-US" sz="3600" dirty="0"/>
              <a:t>선택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0088E9-E581-B155-BB72-21550F0C2475}"/>
              </a:ext>
            </a:extLst>
          </p:cNvPr>
          <p:cNvSpPr txBox="1"/>
          <p:nvPr/>
        </p:nvSpPr>
        <p:spPr>
          <a:xfrm>
            <a:off x="5698637" y="6441873"/>
            <a:ext cx="398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체육시설 카테고리</a:t>
            </a:r>
            <a:endParaRPr lang="ko-KR" altLang="en-US" sz="3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B18922-8DE6-E5B6-6305-BBAFC6AA8833}"/>
              </a:ext>
            </a:extLst>
          </p:cNvPr>
          <p:cNvSpPr txBox="1"/>
          <p:nvPr/>
        </p:nvSpPr>
        <p:spPr>
          <a:xfrm>
            <a:off x="8022253" y="893909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리스트</a:t>
            </a:r>
            <a:endParaRPr lang="ko-KR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C16018-B30F-9AFB-C13B-616592504684}"/>
              </a:ext>
            </a:extLst>
          </p:cNvPr>
          <p:cNvSpPr txBox="1"/>
          <p:nvPr/>
        </p:nvSpPr>
        <p:spPr>
          <a:xfrm>
            <a:off x="8483917" y="114891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정보</a:t>
            </a:r>
            <a:endParaRPr lang="ko-KR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4909A5-F0AF-3AA4-5812-51119A064796}"/>
              </a:ext>
            </a:extLst>
          </p:cNvPr>
          <p:cNvSpPr txBox="1"/>
          <p:nvPr/>
        </p:nvSpPr>
        <p:spPr>
          <a:xfrm>
            <a:off x="20529659" y="906982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리스트</a:t>
            </a:r>
            <a:endParaRPr lang="ko-KR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BAF8F7-D7E1-3580-FFDD-7C839150AA11}"/>
              </a:ext>
            </a:extLst>
          </p:cNvPr>
          <p:cNvSpPr txBox="1"/>
          <p:nvPr/>
        </p:nvSpPr>
        <p:spPr>
          <a:xfrm>
            <a:off x="26220534" y="89230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정보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12D371-1394-57F8-2CFA-5F04B00715F9}"/>
              </a:ext>
            </a:extLst>
          </p:cNvPr>
          <p:cNvSpPr txBox="1"/>
          <p:nvPr/>
        </p:nvSpPr>
        <p:spPr>
          <a:xfrm>
            <a:off x="22255573" y="492427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검색창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9B31F9-33C4-3D61-94C2-C2DBDA01D875}"/>
              </a:ext>
            </a:extLst>
          </p:cNvPr>
          <p:cNvSpPr txBox="1"/>
          <p:nvPr/>
        </p:nvSpPr>
        <p:spPr>
          <a:xfrm>
            <a:off x="18899928" y="4998240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시</a:t>
            </a:r>
            <a:r>
              <a:rPr lang="en-US" altLang="ko-KR" sz="3600" dirty="0"/>
              <a:t>(</a:t>
            </a:r>
            <a:r>
              <a:rPr lang="ko-KR" altLang="en-US" sz="3600" dirty="0"/>
              <a:t>군</a:t>
            </a:r>
            <a:r>
              <a:rPr lang="en-US" altLang="ko-KR" sz="3600" dirty="0"/>
              <a:t>)</a:t>
            </a:r>
            <a:r>
              <a:rPr lang="ko-KR" altLang="en-US" sz="3600" dirty="0"/>
              <a:t>선택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D7011-1998-838F-379B-CECCF598D067}"/>
              </a:ext>
            </a:extLst>
          </p:cNvPr>
          <p:cNvSpPr txBox="1"/>
          <p:nvPr/>
        </p:nvSpPr>
        <p:spPr>
          <a:xfrm>
            <a:off x="18805406" y="633581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수영장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6D111F-FBC1-1003-FA14-51FD9BC0704B}"/>
              </a:ext>
            </a:extLst>
          </p:cNvPr>
          <p:cNvSpPr txBox="1"/>
          <p:nvPr/>
        </p:nvSpPr>
        <p:spPr>
          <a:xfrm>
            <a:off x="23372521" y="63127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풋살장</a:t>
            </a:r>
            <a:endParaRPr lang="ko-KR" altLang="en-US" sz="3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E499B3-3D5E-91D9-1FC4-A045BF687BE5}"/>
              </a:ext>
            </a:extLst>
          </p:cNvPr>
          <p:cNvSpPr txBox="1"/>
          <p:nvPr/>
        </p:nvSpPr>
        <p:spPr>
          <a:xfrm>
            <a:off x="27861804" y="631690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골프장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A6D26E-4EFC-89D9-3981-5A0CB8F1A492}"/>
              </a:ext>
            </a:extLst>
          </p:cNvPr>
          <p:cNvSpPr txBox="1"/>
          <p:nvPr/>
        </p:nvSpPr>
        <p:spPr>
          <a:xfrm>
            <a:off x="21075314" y="631004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헬스장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A96673-D1ED-8E7F-9D68-59FCB1431F3F}"/>
              </a:ext>
            </a:extLst>
          </p:cNvPr>
          <p:cNvSpPr txBox="1"/>
          <p:nvPr/>
        </p:nvSpPr>
        <p:spPr>
          <a:xfrm>
            <a:off x="25586246" y="633581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농구장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4668B3-AA11-482C-1A73-BBA3D3FEA4AF}"/>
              </a:ext>
            </a:extLst>
          </p:cNvPr>
          <p:cNvSpPr txBox="1"/>
          <p:nvPr/>
        </p:nvSpPr>
        <p:spPr>
          <a:xfrm>
            <a:off x="27400139" y="1124612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지도로이동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184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7296869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개발 계획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D23D941-F241-44EB-B87B-105D4F7F5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14896"/>
              </p:ext>
            </p:extLst>
          </p:nvPr>
        </p:nvGraphicFramePr>
        <p:xfrm>
          <a:off x="1990724" y="6596062"/>
          <a:ext cx="20609982" cy="833503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869994">
                  <a:extLst>
                    <a:ext uri="{9D8B030D-6E8A-4147-A177-3AD203B41FA5}">
                      <a16:colId xmlns:a16="http://schemas.microsoft.com/office/drawing/2014/main" val="272535268"/>
                    </a:ext>
                  </a:extLst>
                </a:gridCol>
                <a:gridCol w="6869994">
                  <a:extLst>
                    <a:ext uri="{9D8B030D-6E8A-4147-A177-3AD203B41FA5}">
                      <a16:colId xmlns:a16="http://schemas.microsoft.com/office/drawing/2014/main" val="3507281481"/>
                    </a:ext>
                  </a:extLst>
                </a:gridCol>
                <a:gridCol w="6869994">
                  <a:extLst>
                    <a:ext uri="{9D8B030D-6E8A-4147-A177-3AD203B41FA5}">
                      <a16:colId xmlns:a16="http://schemas.microsoft.com/office/drawing/2014/main" val="2680172539"/>
                    </a:ext>
                  </a:extLst>
                </a:gridCol>
              </a:tblGrid>
              <a:tr h="997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/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80878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주제 선정 및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깃 저장소 생성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공공 데이터 이용 사전조사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97288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기획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5/ 17 </a:t>
                      </a:r>
                      <a:r>
                        <a:rPr lang="ko-KR" altLang="en-US" sz="3200" dirty="0"/>
                        <a:t>기획 발표 리소스 </a:t>
                      </a:r>
                      <a:r>
                        <a:rPr lang="ko-KR" altLang="en-US" sz="3200" dirty="0" err="1"/>
                        <a:t>제작및</a:t>
                      </a:r>
                      <a:r>
                        <a:rPr lang="ko-KR" altLang="en-US" sz="3200" dirty="0"/>
                        <a:t> 수집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대략적인 </a:t>
                      </a:r>
                      <a:r>
                        <a:rPr lang="en-US" altLang="ko-KR" sz="3200" dirty="0"/>
                        <a:t>GUI </a:t>
                      </a:r>
                      <a:r>
                        <a:rPr lang="ko-KR" altLang="en-US" sz="32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86994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11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오픈 </a:t>
                      </a:r>
                      <a:r>
                        <a:rPr lang="en-US" altLang="ko-KR" sz="3200" dirty="0"/>
                        <a:t>API </a:t>
                      </a:r>
                      <a:r>
                        <a:rPr lang="ko-KR" altLang="en-US" sz="3200" dirty="0"/>
                        <a:t>연동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번튼 클릭 시 해당 자료 출력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카테고리 별 데이터 정보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61906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12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지도연동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추가사항 생각 </a:t>
                      </a:r>
                      <a:r>
                        <a:rPr lang="en-US" altLang="ko-KR" sz="3200" dirty="0"/>
                        <a:t>EX)</a:t>
                      </a:r>
                      <a:r>
                        <a:rPr lang="ko-KR" altLang="en-US" sz="3200" dirty="0"/>
                        <a:t>이메일 연동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위치 지도창에 표시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추가 사항 검토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93635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13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C++ </a:t>
                      </a:r>
                      <a:r>
                        <a:rPr lang="ko-KR" altLang="en-US" sz="3200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C++ </a:t>
                      </a:r>
                      <a:r>
                        <a:rPr lang="ko-KR" altLang="en-US" sz="3200" dirty="0"/>
                        <a:t>연동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57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14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프로그램 완성</a:t>
                      </a:r>
                      <a:endParaRPr lang="en-US" altLang="ko-KR" sz="3200" dirty="0"/>
                    </a:p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제출용 파일 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75452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15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수정 및 보완 최종 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마무리 검토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3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305</Words>
  <Application>Microsoft Office PowerPoint</Application>
  <PresentationFormat>사용자 지정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에스코어 드림 6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이 도영</cp:lastModifiedBy>
  <cp:revision>18</cp:revision>
  <dcterms:created xsi:type="dcterms:W3CDTF">2006-08-16T00:00:00Z</dcterms:created>
  <dcterms:modified xsi:type="dcterms:W3CDTF">2022-05-16T12:37:39Z</dcterms:modified>
</cp:coreProperties>
</file>