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833"/>
  </p:normalViewPr>
  <p:slideViewPr>
    <p:cSldViewPr snapToGrid="0">
      <p:cViewPr>
        <p:scale>
          <a:sx n="90" d="100"/>
          <a:sy n="90" d="100"/>
        </p:scale>
        <p:origin x="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5BE3-C357-FC47-A07E-E790BC6AF8E9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64C4-9FB0-B34C-AF75-38FC6FE59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37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Linear regression: limited data instances; continuous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8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95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9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A7093-C22E-8799-628A-6B479081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21D10-7BEA-D1CD-7A65-55E7E1525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DD0EF-4B4E-B0F8-1660-81464F9E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C9B7A-8D5D-F3CC-3978-F2CF639B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28F24-F52F-9815-782F-57E454E7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4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77559-9645-92A8-A39C-16B4EBFC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CB498-082A-561E-9DBD-FBD4328F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792C6-101A-35AA-065A-7B9A474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3E0D3-DC63-BB65-80A1-51ABB67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9EAC3-2F5E-916B-BCC6-8B7374E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6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DEB90-8ED4-B594-5EB2-06AD098C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6CE764-9BA6-22AA-CB77-860D16F0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39D60-B59D-0E72-9922-DACEC35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E5079-9DEA-2544-C4B1-945934D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F679A-5EA8-1ABD-8CE2-487CC41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93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98B8-9E79-574A-B95F-81B5EFBC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A23F1-DFF7-56E6-EF35-A2BCDEAB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16364-F3C9-D862-DCA1-F274436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96A81-14BD-3187-4D2D-AA58FD49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6A1CB-4ACA-1FE6-0C30-F6D80F7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2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20C7A-1D37-AF82-45A8-BA838ED5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AADC5-023E-88D6-403F-D35FF69B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38856-C97A-4553-BC06-656DE95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CB843-0948-8F7C-16B8-4E72D65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54EA6-CA85-8564-AB6D-355976D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5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EDAB6-7470-47BC-8CCB-305899B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5ED1C-4E09-D8AE-9437-14C10B93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6092A-C840-0355-4800-9C59BDED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117A7-AC95-7D20-12A2-BD4C551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17FF8-0711-1618-DB72-5024D4AE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2DF98-04F5-79B7-0E35-04436C3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4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44CDC-24DA-1F4D-2114-317D031E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6E290-0F8A-B18E-8CD7-EC7C800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2928A2-88E7-5F17-3D55-ED2C183C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D7B1B-66DD-2D1E-A3D3-0821F960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13F6B-1E54-CA45-5570-27BA1EE1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031D70-E545-0DB3-32D1-3789CDA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2FF5B-F282-41E5-0C90-EEA7FC03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DD2C7-632D-250D-185C-6BBFF91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5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FA82-0DE3-434C-8EFE-915C8995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2BAAF2-84EC-623A-0245-47D620E9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CA2EE-3258-AE0A-02CC-422CC284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AC5566-3691-74F3-FAAE-591E553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0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972C7-E3B8-3246-5998-4A5118E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1681A1-5655-945F-8D65-D47CA0A6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E7807F-8B67-ADF1-0E97-F02AA41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58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D27E-D469-F630-E1CC-DE10546A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8A2EA-2BA4-EC8A-3C09-B1A9D03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58CB4F-7BE8-FC46-B0CC-77B14807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79D93-25FD-2461-C65B-03973759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926D1-8A8B-449C-9B41-53B1269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3CEC9-EF2C-8926-7427-E0B9A0F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25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68C0-9305-B538-896F-9296957B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325E50-BE67-7429-208F-12BFAA25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DF1B2-775D-8716-E523-5A2CC215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95D34-BE6A-36FD-1941-68FD561D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B6DC9-960C-1E11-7C1E-33016B9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AC3B2-E7ED-EF99-A496-6CCD364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9C2F97-B1C0-7332-BFF4-797150B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811417-BDF3-FB3B-A17F-DF68F2EF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7B6E2-43CA-FA7B-86C4-A0E700A6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D414-BB43-CA40-9C69-690547A23705}" type="datetimeFigureOut">
              <a:rPr kumimoji="1" lang="zh-TW" altLang="en-US" smtClean="0"/>
              <a:t>2023/8/23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8F87B-5501-1FBB-C234-F9D97132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5FAA7-3657-DAD5-C1C9-79505459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8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655B2-2772-26E2-D1CF-44F59DE3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D38D9-3FFF-F136-0FA4-18A00AE8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kumimoji="1" lang="en-GB" altLang="zh-TW" dirty="0"/>
              <a:t>517 instances</a:t>
            </a:r>
          </a:p>
          <a:p>
            <a:r>
              <a:rPr kumimoji="1" lang="en-GB" altLang="zh-TW" dirty="0"/>
              <a:t>Area is continuous</a:t>
            </a:r>
          </a:p>
          <a:p>
            <a:r>
              <a:rPr kumimoji="1" lang="en-GB" altLang="zh-TW" dirty="0"/>
              <a:t>Model of choice: linear regression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09AC4-2930-A3B9-40BF-D97DAFDB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825624"/>
            <a:ext cx="30956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DE4071F-81F6-8DCE-7FF7-886985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040" y="1690688"/>
            <a:ext cx="8331729" cy="461320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5456B6-4E79-4078-1048-37291B1D30E2}"/>
              </a:ext>
            </a:extLst>
          </p:cNvPr>
          <p:cNvSpPr/>
          <p:nvPr/>
        </p:nvSpPr>
        <p:spPr>
          <a:xfrm>
            <a:off x="3896139" y="3140766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FC8E5-C213-DDC3-C1D8-7E373841D44F}"/>
              </a:ext>
            </a:extLst>
          </p:cNvPr>
          <p:cNvSpPr/>
          <p:nvPr/>
        </p:nvSpPr>
        <p:spPr>
          <a:xfrm>
            <a:off x="5903843" y="1663149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B6EBF7-E529-7F5A-51B6-1C2D5F49140C}"/>
              </a:ext>
            </a:extLst>
          </p:cNvPr>
          <p:cNvSpPr/>
          <p:nvPr/>
        </p:nvSpPr>
        <p:spPr>
          <a:xfrm>
            <a:off x="3896138" y="4618383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1CB7C-D117-9C20-E354-020CDFD5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TW" dirty="0"/>
              <a:t>Normalising ISI, FFMC, rain:</a:t>
            </a:r>
          </a:p>
          <a:p>
            <a:pPr lvl="1"/>
            <a:r>
              <a:rPr kumimoji="1" lang="en-GB" altLang="zh-TW" dirty="0"/>
              <a:t>Set upper/lower limit to sparse values</a:t>
            </a:r>
          </a:p>
          <a:p>
            <a:pPr lvl="1"/>
            <a:r>
              <a:rPr kumimoji="1" lang="en-GB" altLang="zh-TW" dirty="0"/>
              <a:t>Z-normalisation</a:t>
            </a:r>
          </a:p>
          <a:p>
            <a:r>
              <a:rPr kumimoji="1" lang="en-GB" altLang="zh-TW" dirty="0"/>
              <a:t>Normalising area:</a:t>
            </a:r>
          </a:p>
          <a:p>
            <a:pPr lvl="1"/>
            <a:r>
              <a:rPr kumimoji="1" lang="en-GB" altLang="zh-TW" dirty="0"/>
              <a:t>area = log(area + 1)</a:t>
            </a:r>
          </a:p>
          <a:p>
            <a:r>
              <a:rPr kumimoji="1" lang="en-GB" altLang="zh-TW" dirty="0"/>
              <a:t>0: 271 instances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6949A-04CE-C011-8DC0-936C21AB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/>
          <a:stretch/>
        </p:blipFill>
        <p:spPr>
          <a:xfrm>
            <a:off x="6934487" y="1825625"/>
            <a:ext cx="4419313" cy="2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=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&gt;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Data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E8146-CF22-69F0-ECDA-AC35F781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1F1867-2C7F-F8A6-14D5-B88DC9F0367B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8D9A1C-7181-EB24-1AE7-0ECEFC701572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41A628-861B-7530-C1CC-77B32694DE34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87D244-0232-1811-B658-388B027C1510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>
                  <a:solidFill>
                    <a:schemeClr val="bg1"/>
                  </a:solidFill>
                </a:rPr>
                <a:t>Linear kernel</a:t>
              </a:r>
              <a:endParaRPr kumimoji="1"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6A40BAA-1A04-FA98-D241-EBC86DD266BC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Logistic regression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8E336212-3C30-6622-E64E-ED66C563CC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257280-9658-D297-FEA9-036F49D3EE75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780E2-E79B-73AE-834D-CD918B339BFE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B33EECEC-B7F8-6F06-7D5C-CF9D7B6188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67FBF1EB-972B-2184-3009-DF46C04128A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A32A23F-AD71-9FBB-B730-4A2F7F3845A4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Evaluation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490FA7D-6AD1-34A0-45E7-92056208D3C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74D58621-8A84-5FB1-911D-4EBBD63C70E4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0C97651-48E2-91F6-2FC8-5B53C739E3A4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0076E8E-FB7D-3B4C-FCAD-D58D6D086AE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ACCA1F5-3515-04CB-B990-D0FCE38D6F33}"/>
              </a:ext>
            </a:extLst>
          </p:cNvPr>
          <p:cNvSpPr/>
          <p:nvPr/>
        </p:nvSpPr>
        <p:spPr>
          <a:xfrm>
            <a:off x="2912272" y="2162369"/>
            <a:ext cx="3613542" cy="21935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R^2: 0.0183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R^2 w/kernel: 0.0213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8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E7996-3B40-E184-C853-DBBCCB567600}"/>
              </a:ext>
            </a:extLst>
          </p:cNvPr>
          <p:cNvSpPr/>
          <p:nvPr/>
        </p:nvSpPr>
        <p:spPr>
          <a:xfrm>
            <a:off x="4943475" y="1825625"/>
            <a:ext cx="2143119" cy="12136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R^2: 0.4470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47752-7941-F93D-A366-4434F1C54D98}"/>
              </a:ext>
            </a:extLst>
          </p:cNvPr>
          <p:cNvSpPr/>
          <p:nvPr/>
        </p:nvSpPr>
        <p:spPr>
          <a:xfrm>
            <a:off x="1597826" y="1825630"/>
            <a:ext cx="2143119" cy="121363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Accuracy: 0.5673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2E7C1-DE55-58BD-C507-64C7541927A2}"/>
              </a:ext>
            </a:extLst>
          </p:cNvPr>
          <p:cNvSpPr/>
          <p:nvPr/>
        </p:nvSpPr>
        <p:spPr>
          <a:xfrm>
            <a:off x="6915146" y="5229919"/>
            <a:ext cx="2097878" cy="99288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R^2: 0.1570</a:t>
            </a:r>
          </a:p>
        </p:txBody>
      </p:sp>
    </p:spTree>
    <p:extLst>
      <p:ext uri="{BB962C8B-B14F-4D97-AF65-F5344CB8AC3E}">
        <p14:creationId xmlns:p14="http://schemas.microsoft.com/office/powerpoint/2010/main" val="2940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153</Words>
  <Application>Microsoft Macintosh PowerPoint</Application>
  <PresentationFormat>寬螢幕</PresentationFormat>
  <Paragraphs>62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Dataset</vt:lpstr>
      <vt:lpstr>Data Preprocessing</vt:lpstr>
      <vt:lpstr>Data Preprocessing</vt:lpstr>
      <vt:lpstr>Model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6</cp:revision>
  <dcterms:created xsi:type="dcterms:W3CDTF">2023-08-16T15:09:41Z</dcterms:created>
  <dcterms:modified xsi:type="dcterms:W3CDTF">2023-08-23T09:26:32Z</dcterms:modified>
</cp:coreProperties>
</file>