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0B28-60E0-4ACB-A8B2-0BFD47E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439" y="1555669"/>
            <a:ext cx="7505205" cy="2873828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Community Involvement</a:t>
            </a:r>
            <a:br>
              <a:rPr lang="en-US" sz="3200" dirty="0">
                <a:solidFill>
                  <a:srgbClr val="7030A0"/>
                </a:solidFill>
              </a:rPr>
            </a:b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</p:spTree>
    <p:extLst>
      <p:ext uri="{BB962C8B-B14F-4D97-AF65-F5344CB8AC3E}">
        <p14:creationId xmlns:p14="http://schemas.microsoft.com/office/powerpoint/2010/main" val="235040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Two Approaches of Community Power:</a:t>
            </a:r>
            <a:br>
              <a:rPr lang="en-US" sz="2400" b="1" dirty="0">
                <a:solidFill>
                  <a:srgbClr val="7030A0"/>
                </a:solidFill>
              </a:rPr>
            </a:b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Pluralist – sees power as spread among a handful of organized community groups with controls shifting according to the issues rather than repeated control of a single group across all community issues.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38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Legal-Authoritative Decision-Makers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Are individuals or bodies whose authority is based on formal rules and institutions.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2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Leadership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It is the ability of an individual or a group of individuals to influence and guide followers or other members of an organization.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521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Social Change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Is a changes in human interactions and relationships that transform cultural and social institutions. These changes occur over time and often have profound and long-term consequences for society.</a:t>
            </a:r>
          </a:p>
        </p:txBody>
      </p:sp>
    </p:spTree>
    <p:extLst>
      <p:ext uri="{BB962C8B-B14F-4D97-AF65-F5344CB8AC3E}">
        <p14:creationId xmlns:p14="http://schemas.microsoft.com/office/powerpoint/2010/main" val="137587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Community Dynamics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It gives valuable insights into how people feel about the place they live in and can  shape decisions about  which services are offered in particular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262532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3099460"/>
          </a:xfrm>
        </p:spPr>
        <p:txBody>
          <a:bodyPr/>
          <a:lstStyle/>
          <a:p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Are changes in the community structure and composition over time. Sometimes these changes are induced by environmental disturbances such as volcanoes, earthquakes, storms, fires, and climate change. </a:t>
            </a:r>
          </a:p>
        </p:txBody>
      </p:sp>
    </p:spTree>
    <p:extLst>
      <p:ext uri="{BB962C8B-B14F-4D97-AF65-F5344CB8AC3E}">
        <p14:creationId xmlns:p14="http://schemas.microsoft.com/office/powerpoint/2010/main" val="161924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3099460"/>
          </a:xfrm>
        </p:spPr>
        <p:txBody>
          <a:bodyPr/>
          <a:lstStyle/>
          <a:p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Factors Results to Community Dynamics: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- it is a result of many processes including demographics, energy cycling, habitat disturbance, and the influence of other populations.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3099460"/>
          </a:xfrm>
        </p:spPr>
        <p:txBody>
          <a:bodyPr/>
          <a:lstStyle/>
          <a:p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Purpose of Community Action: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It is about putting communities at the heart of their own local services. Involving communities in the design and delivery of services can help to achieve a number of objectives.</a:t>
            </a:r>
          </a:p>
        </p:txBody>
      </p:sp>
    </p:spTree>
    <p:extLst>
      <p:ext uri="{BB962C8B-B14F-4D97-AF65-F5344CB8AC3E}">
        <p14:creationId xmlns:p14="http://schemas.microsoft.com/office/powerpoint/2010/main" val="22988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0B28-60E0-4ACB-A8B2-0BFD47E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439" y="1555668"/>
            <a:ext cx="7505205" cy="2945079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Analyze functions of Communities in terms of Structures, Dynamics, and Processes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</p:spTree>
    <p:extLst>
      <p:ext uri="{BB962C8B-B14F-4D97-AF65-F5344CB8AC3E}">
        <p14:creationId xmlns:p14="http://schemas.microsoft.com/office/powerpoint/2010/main" val="178925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0B28-60E0-4ACB-A8B2-0BFD47E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439" y="1555669"/>
            <a:ext cx="7505205" cy="2873828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What is Power?</a:t>
            </a:r>
            <a:br>
              <a:rPr lang="en-US" sz="3200" b="1" dirty="0">
                <a:solidFill>
                  <a:srgbClr val="7030A0"/>
                </a:solidFill>
              </a:rPr>
            </a:b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</p:spTree>
    <p:extLst>
      <p:ext uri="{BB962C8B-B14F-4D97-AF65-F5344CB8AC3E}">
        <p14:creationId xmlns:p14="http://schemas.microsoft.com/office/powerpoint/2010/main" val="35656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67542"/>
            <a:ext cx="6815669" cy="3538847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Power plays a necessary  role  in all communities. It involves the distribution of resources. Power within communities may lead to confrontation, conflict or even a political divide.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36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91295"/>
            <a:ext cx="6815669" cy="2909454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Two Kinds of Power Structure: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Formal – it is the legal authoritative basis of elected and appointed government officials and leaders of civic organizations.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25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br>
              <a:rPr lang="en-US" sz="3200" b="1" dirty="0">
                <a:solidFill>
                  <a:srgbClr val="7030A0"/>
                </a:solidFill>
              </a:rPr>
            </a:b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Informal – exist alongside the formal institutional power structure; it is  harder to empirically identify, but it is an equally significant factor in a community’s development.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00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What is a Community  Power?</a:t>
            </a:r>
            <a:br>
              <a:rPr lang="en-US" sz="2400" b="1" dirty="0">
                <a:solidFill>
                  <a:srgbClr val="7030A0"/>
                </a:solidFill>
              </a:rPr>
            </a:b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It is the ability to affect the distribution of both public and private resources within a community. How the distribution occurs depends upon the community.</a:t>
            </a:r>
            <a:br>
              <a:rPr lang="en-US" sz="2400" b="0" i="0" dirty="0">
                <a:solidFill>
                  <a:srgbClr val="363940"/>
                </a:solidFill>
                <a:effectLst/>
                <a:latin typeface="libre_franklinregular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59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Two Approaches of Community Power: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Elitist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Pluralist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0" i="0" dirty="0">
                <a:solidFill>
                  <a:srgbClr val="363940"/>
                </a:solidFill>
                <a:effectLst/>
                <a:latin typeface="libre_franklinregular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4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861211-729A-4F35-A173-5941F962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631377"/>
            <a:ext cx="6815669" cy="3470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Community Involvement – Specialized in HUMSS Learners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A4563-5FC9-4E25-9CEF-3E235CC7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31917"/>
            <a:ext cx="6815669" cy="2968831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Two Approaches of Community Power:</a:t>
            </a:r>
            <a:br>
              <a:rPr lang="en-US" sz="2400" b="1" dirty="0">
                <a:solidFill>
                  <a:srgbClr val="7030A0"/>
                </a:solidFill>
              </a:rPr>
            </a:b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Elitist – perceives community life as controlled by a small group of leaders with economic or political power who initiate, direct and resolve most public decision-making.</a:t>
            </a:r>
            <a:br>
              <a:rPr lang="en-US" sz="2400" b="0" i="0" dirty="0">
                <a:solidFill>
                  <a:srgbClr val="363940"/>
                </a:solidFill>
                <a:effectLst/>
                <a:latin typeface="libre_franklinregular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22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583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libre_franklinregular</vt:lpstr>
      <vt:lpstr>Organic</vt:lpstr>
      <vt:lpstr>Community Involvement  </vt:lpstr>
      <vt:lpstr>Analyze functions of Communities in terms of Structures, Dynamics, and Processes </vt:lpstr>
      <vt:lpstr>What is Power?  </vt:lpstr>
      <vt:lpstr>Power plays a necessary  role  in all communities. It involves the distribution of resources. Power within communities may lead to confrontation, conflict or even a political divide. </vt:lpstr>
      <vt:lpstr>Two Kinds of Power Structure:  Formal – it is the legal authoritative basis of elected and appointed government officials and leaders of civic organizations. </vt:lpstr>
      <vt:lpstr>  Informal – exist alongside the formal institutional power structure; it is  harder to empirically identify, but it is an equally significant factor in a community’s development.</vt:lpstr>
      <vt:lpstr>What is a Community  Power?  It is the ability to affect the distribution of both public and private resources within a community. How the distribution occurs depends upon the community. </vt:lpstr>
      <vt:lpstr>Two Approaches of Community Power:  Elitist  Pluralist  </vt:lpstr>
      <vt:lpstr>Two Approaches of Community Power:  Elitist – perceives community life as controlled by a small group of leaders with economic or political power who initiate, direct and resolve most public decision-making. </vt:lpstr>
      <vt:lpstr>Two Approaches of Community Power:  Pluralist – sees power as spread among a handful of organized community groups with controls shifting according to the issues rather than repeated control of a single group across all community issues. </vt:lpstr>
      <vt:lpstr>Legal-Authoritative Decision-Makers  Are individuals or bodies whose authority is based on formal rules and institutions. </vt:lpstr>
      <vt:lpstr>Leadership  It is the ability of an individual or a group of individuals to influence and guide followers or other members of an organization. </vt:lpstr>
      <vt:lpstr>Social Change  Is a changes in human interactions and relationships that transform cultural and social institutions. These changes occur over time and often have profound and long-term consequences for society.</vt:lpstr>
      <vt:lpstr>Community Dynamics  It gives valuable insights into how people feel about the place they live in and can  shape decisions about  which services are offered in particular neighborhoods.</vt:lpstr>
      <vt:lpstr>  Are changes in the community structure and composition over time. Sometimes these changes are induced by environmental disturbances such as volcanoes, earthquakes, storms, fires, and climate change. </vt:lpstr>
      <vt:lpstr>  Factors Results to Community Dynamics:  - it is a result of many processes including demographics, energy cycling, habitat disturbance, and the influence of other populations. </vt:lpstr>
      <vt:lpstr>  Purpose of Community Action:  It is about putting communities at the heart of their own local services. Involving communities in the design and delivery of services can help to achieve a number of objectives.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Involvement  </dc:title>
  <dc:creator>lizrabago</dc:creator>
  <cp:lastModifiedBy>lizrabago</cp:lastModifiedBy>
  <cp:revision>16</cp:revision>
  <dcterms:created xsi:type="dcterms:W3CDTF">2021-09-21T06:18:43Z</dcterms:created>
  <dcterms:modified xsi:type="dcterms:W3CDTF">2021-09-28T08:39:06Z</dcterms:modified>
</cp:coreProperties>
</file>