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 id="2147483656"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Lst>
  <p:sldSz cy="6858000" cx="12192000"/>
  <p:notesSz cx="6858000" cy="9144000"/>
  <p:embeddedFontLst>
    <p:embeddedFont>
      <p:font typeface="Roboto"/>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38" roundtripDataSignature="AMtx7mjqn/2n6GmFGtJUwuJHiMsFyiOkK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2C2F7FE-D329-4009-8843-46CEADDDAC5B}">
  <a:tblStyle styleId="{82C2F7FE-D329-4009-8843-46CEADDDAC5B}"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font" Target="fonts/Roboto-bold.fntdata"/><Relationship Id="rId12" Type="http://schemas.openxmlformats.org/officeDocument/2006/relationships/slide" Target="slides/slide6.xml"/><Relationship Id="rId34" Type="http://schemas.openxmlformats.org/officeDocument/2006/relationships/font" Target="fonts/Roboto-regular.fntdata"/><Relationship Id="rId15" Type="http://schemas.openxmlformats.org/officeDocument/2006/relationships/slide" Target="slides/slide9.xml"/><Relationship Id="rId37" Type="http://schemas.openxmlformats.org/officeDocument/2006/relationships/font" Target="fonts/Roboto-boldItalic.fntdata"/><Relationship Id="rId14" Type="http://schemas.openxmlformats.org/officeDocument/2006/relationships/slide" Target="slides/slide8.xml"/><Relationship Id="rId36" Type="http://schemas.openxmlformats.org/officeDocument/2006/relationships/font" Target="fonts/Roboto-italic.fntdata"/><Relationship Id="rId17" Type="http://schemas.openxmlformats.org/officeDocument/2006/relationships/slide" Target="slides/slide11.xml"/><Relationship Id="rId16" Type="http://schemas.openxmlformats.org/officeDocument/2006/relationships/slide" Target="slides/slide10.xml"/><Relationship Id="rId38" Type="http://customschemas.google.com/relationships/presentationmetadata" Target="meta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JP"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5" name="Google Shape;85;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78b666a765_0_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0" name="Google Shape;150;g278b666a765_0_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1473bd4bdf1_0_5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7" name="Google Shape;157;g1473bd4bdf1_0_5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1473bd4bdf1_0_6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4" name="Google Shape;164;g1473bd4bdf1_0_6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1473bd4bdf1_0_4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1" name="Google Shape;171;g1473bd4bdf1_0_4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1473bd4bdf1_0_12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8" name="Google Shape;178;g1473bd4bdf1_0_1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23bd5157ffa_0_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23bd5157ffa_0_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6" name="Google Shape;186;g23bd5157ffa_0_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JP"/>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23bd5157ffa_0_11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3" name="Google Shape;193;g23bd5157ffa_0_1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1e6adb4eaa9_0_1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0" name="Google Shape;200;g1e6adb4eaa9_0_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172a0143e92_0_7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8" name="Google Shape;208;g172a0143e92_0_7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23bd5157ffa_0_9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5" name="Google Shape;215;g23bd5157ffa_0_9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3bd5157ffa_0_15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1" name="Google Shape;91;g23bd5157ffa_0_15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23bd5157ffa_0_10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2" name="Google Shape;222;g23bd5157ffa_0_10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23bd5157ffa_0_11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0" name="Google Shape;230;g23bd5157ffa_0_1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172a0143e92_0_6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7" name="Google Shape;237;g172a0143e92_0_6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23bd5157ffa_0_4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0" name="Google Shape;260;g23bd5157ffa_0_4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23bd5157ffa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23bd5157ffa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2" name="Google Shape;282;g23bd5157ffa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JP"/>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1473bd4bdf1_0_14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89" name="Google Shape;289;g1473bd4bdf1_0_14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23bd5157ffa_0_1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23bd5157ffa_0_12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7" name="Google Shape;297;g23bd5157ffa_0_12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JP"/>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17c2a1981a2_18_55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04" name="Google Shape;304;g17c2a1981a2_18_55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17bf8a71209_1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8" name="Google Shape;98;g17bf8a71209_1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1473bd4bdf1_0_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5" name="Google Shape;105;g1473bd4bdf1_0_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7b1d4e37e7_73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27b1d4e37e7_73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3" name="Google Shape;113;g27b1d4e37e7_73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JP"/>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1473bd4bdf1_0_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2" name="Google Shape;122;g1473bd4bdf1_0_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1473bd4bdf1_0_3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9" name="Google Shape;129;g1473bd4bdf1_0_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3bd5157ffa_0_2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6" name="Google Shape;136;g23bd5157ffa_0_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3bd5157ffa_0_13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3" name="Google Shape;143;g23bd5157ffa_0_1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15" name="Shape 15"/>
        <p:cNvGrpSpPr/>
        <p:nvPr/>
      </p:nvGrpSpPr>
      <p:grpSpPr>
        <a:xfrm>
          <a:off x="0" y="0"/>
          <a:ext cx="0" cy="0"/>
          <a:chOff x="0" y="0"/>
          <a:chExt cx="0" cy="0"/>
        </a:xfrm>
      </p:grpSpPr>
      <p:sp>
        <p:nvSpPr>
          <p:cNvPr id="16" name="Google Shape;16;p12"/>
          <p:cNvSpPr txBox="1"/>
          <p:nvPr>
            <p:ph type="ctrTitle"/>
          </p:nvPr>
        </p:nvSpPr>
        <p:spPr>
          <a:xfrm>
            <a:off x="619835" y="3100352"/>
            <a:ext cx="10924591" cy="498598"/>
          </a:xfrm>
          <a:prstGeom prst="rect">
            <a:avLst/>
          </a:prstGeom>
          <a:noFill/>
          <a:ln>
            <a:noFill/>
          </a:ln>
        </p:spPr>
        <p:txBody>
          <a:bodyPr anchorCtr="0" anchor="ctr" bIns="0" lIns="0" spcFirstLastPara="1" rIns="0" wrap="square" tIns="0">
            <a:spAutoFit/>
          </a:bodyPr>
          <a:lstStyle>
            <a:lvl1pPr lvl="0" algn="l">
              <a:lnSpc>
                <a:spcPct val="90000"/>
              </a:lnSpc>
              <a:spcBef>
                <a:spcPts val="0"/>
              </a:spcBef>
              <a:spcAft>
                <a:spcPts val="0"/>
              </a:spcAft>
              <a:buClr>
                <a:schemeClr val="dk1"/>
              </a:buClr>
              <a:buSzPts val="3600"/>
              <a:buFont typeface="Meiryo"/>
              <a:buNone/>
              <a:defRPr sz="36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12"/>
          <p:cNvSpPr txBox="1"/>
          <p:nvPr>
            <p:ph idx="1" type="subTitle"/>
          </p:nvPr>
        </p:nvSpPr>
        <p:spPr>
          <a:xfrm>
            <a:off x="9728791" y="3781078"/>
            <a:ext cx="1815634" cy="280557"/>
          </a:xfrm>
          <a:prstGeom prst="rect">
            <a:avLst/>
          </a:prstGeom>
          <a:noFill/>
          <a:ln>
            <a:noFill/>
          </a:ln>
        </p:spPr>
        <p:txBody>
          <a:bodyPr anchorCtr="0" anchor="ctr" bIns="0" lIns="0" spcFirstLastPara="1" rIns="0" wrap="square" tIns="0">
            <a:spAutoFit/>
          </a:bodyPr>
          <a:lstStyle>
            <a:lvl1pPr lvl="0" algn="r">
              <a:lnSpc>
                <a:spcPct val="90000"/>
              </a:lnSpc>
              <a:spcBef>
                <a:spcPts val="1000"/>
              </a:spcBef>
              <a:spcAft>
                <a:spcPts val="0"/>
              </a:spcAft>
              <a:buClr>
                <a:schemeClr val="dk1"/>
              </a:buClr>
              <a:buSzPts val="1800"/>
              <a:buNone/>
              <a:defRPr sz="18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cxnSp>
        <p:nvCxnSpPr>
          <p:cNvPr id="18" name="Google Shape;18;p12"/>
          <p:cNvCxnSpPr/>
          <p:nvPr/>
        </p:nvCxnSpPr>
        <p:spPr>
          <a:xfrm>
            <a:off x="619836" y="3622143"/>
            <a:ext cx="10924591" cy="0"/>
          </a:xfrm>
          <a:prstGeom prst="straightConnector1">
            <a:avLst/>
          </a:prstGeom>
          <a:noFill/>
          <a:ln cap="flat" cmpd="sng" w="38100">
            <a:solidFill>
              <a:schemeClr val="dk1"/>
            </a:solidFill>
            <a:prstDash val="solid"/>
            <a:miter lim="800000"/>
            <a:headEnd len="sm" w="sm" type="none"/>
            <a:tailEnd len="sm" w="sm" type="none"/>
          </a:ln>
        </p:spPr>
      </p:cxnSp>
      <p:sp>
        <p:nvSpPr>
          <p:cNvPr id="19" name="Google Shape;19;p12"/>
          <p:cNvSpPr txBox="1"/>
          <p:nvPr>
            <p:ph idx="2" type="body"/>
          </p:nvPr>
        </p:nvSpPr>
        <p:spPr>
          <a:xfrm>
            <a:off x="619835" y="4307747"/>
            <a:ext cx="2859087" cy="249299"/>
          </a:xfrm>
          <a:prstGeom prst="rect">
            <a:avLst/>
          </a:prstGeom>
          <a:noFill/>
          <a:ln>
            <a:noFill/>
          </a:ln>
        </p:spPr>
        <p:txBody>
          <a:bodyPr anchorCtr="0" anchor="t" bIns="0" lIns="0" spcFirstLastPara="1" rIns="0" wrap="square" tIns="0">
            <a:spAutoFit/>
          </a:bodyPr>
          <a:lstStyle>
            <a:lvl1pPr indent="-228600" lvl="0" marL="457200" algn="l">
              <a:lnSpc>
                <a:spcPct val="90000"/>
              </a:lnSpc>
              <a:spcBef>
                <a:spcPts val="1000"/>
              </a:spcBef>
              <a:spcAft>
                <a:spcPts val="0"/>
              </a:spcAft>
              <a:buClr>
                <a:schemeClr val="dk1"/>
              </a:buClr>
              <a:buSzPts val="1800"/>
              <a:buNone/>
              <a:defRPr sz="1800"/>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12"/>
          <p:cNvSpPr txBox="1"/>
          <p:nvPr>
            <p:ph idx="3" type="body"/>
          </p:nvPr>
        </p:nvSpPr>
        <p:spPr>
          <a:xfrm>
            <a:off x="619833" y="251658"/>
            <a:ext cx="4143533" cy="332399"/>
          </a:xfrm>
          <a:prstGeom prst="rect">
            <a:avLst/>
          </a:prstGeom>
          <a:noFill/>
          <a:ln>
            <a:noFill/>
          </a:ln>
        </p:spPr>
        <p:txBody>
          <a:bodyPr anchorCtr="0" anchor="t" bIns="0" lIns="0" spcFirstLastPara="1" rIns="0" wrap="square" tIns="0">
            <a:spAutoFit/>
          </a:bodyPr>
          <a:lstStyle>
            <a:lvl1pPr indent="-228600" lvl="0" marL="457200" algn="l">
              <a:lnSpc>
                <a:spcPct val="90000"/>
              </a:lnSpc>
              <a:spcBef>
                <a:spcPts val="1000"/>
              </a:spcBef>
              <a:spcAft>
                <a:spcPts val="0"/>
              </a:spcAft>
              <a:buClr>
                <a:schemeClr val="dk1"/>
              </a:buClr>
              <a:buSzPts val="2400"/>
              <a:buNone/>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1" name="Google Shape;21;p12"/>
          <p:cNvSpPr txBox="1"/>
          <p:nvPr>
            <p:ph idx="4" type="body"/>
          </p:nvPr>
        </p:nvSpPr>
        <p:spPr>
          <a:xfrm>
            <a:off x="619835" y="4663695"/>
            <a:ext cx="2859087" cy="249299"/>
          </a:xfrm>
          <a:prstGeom prst="rect">
            <a:avLst/>
          </a:prstGeom>
          <a:noFill/>
          <a:ln>
            <a:noFill/>
          </a:ln>
        </p:spPr>
        <p:txBody>
          <a:bodyPr anchorCtr="0" anchor="t" bIns="0" lIns="0" spcFirstLastPara="1" rIns="0" wrap="square" tIns="0">
            <a:spAutoFit/>
          </a:bodyPr>
          <a:lstStyle>
            <a:lvl1pPr indent="-228600" lvl="0" marL="457200" algn="l">
              <a:lnSpc>
                <a:spcPct val="90000"/>
              </a:lnSpc>
              <a:spcBef>
                <a:spcPts val="1000"/>
              </a:spcBef>
              <a:spcAft>
                <a:spcPts val="0"/>
              </a:spcAft>
              <a:buClr>
                <a:schemeClr val="dk1"/>
              </a:buClr>
              <a:buSzPts val="1800"/>
              <a:buNone/>
              <a:defRPr sz="1800"/>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2" name="Google Shape;22;p12"/>
          <p:cNvSpPr txBox="1"/>
          <p:nvPr>
            <p:ph idx="5" type="body"/>
          </p:nvPr>
        </p:nvSpPr>
        <p:spPr>
          <a:xfrm>
            <a:off x="619833" y="2457847"/>
            <a:ext cx="5951089" cy="606025"/>
          </a:xfrm>
          <a:prstGeom prst="rect">
            <a:avLst/>
          </a:prstGeom>
          <a:noFill/>
          <a:ln>
            <a:noFill/>
          </a:ln>
        </p:spPr>
        <p:txBody>
          <a:bodyPr anchorCtr="0" anchor="ctr" bIns="0" lIns="0" spcFirstLastPara="1" rIns="0" wrap="square" tIns="0">
            <a:spAutoFit/>
          </a:bodyPr>
          <a:lstStyle>
            <a:lvl1pPr indent="-228600" lvl="0" marL="457200" algn="l">
              <a:lnSpc>
                <a:spcPct val="90000"/>
              </a:lnSpc>
              <a:spcBef>
                <a:spcPts val="1000"/>
              </a:spcBef>
              <a:spcAft>
                <a:spcPts val="0"/>
              </a:spcAft>
              <a:buClr>
                <a:schemeClr val="dk1"/>
              </a:buClr>
              <a:buSzPts val="2800"/>
              <a:buNone/>
              <a:defRPr b="1" sz="2800"/>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pic>
        <p:nvPicPr>
          <p:cNvPr descr="Text&#10;&#10;Description automatically generated" id="23" name="Google Shape;23;p12"/>
          <p:cNvPicPr preferRelativeResize="0"/>
          <p:nvPr/>
        </p:nvPicPr>
        <p:blipFill rotWithShape="1">
          <a:blip r:embed="rId2">
            <a:alphaModFix/>
          </a:blip>
          <a:srcRect b="0" l="0" r="0" t="0"/>
          <a:stretch/>
        </p:blipFill>
        <p:spPr>
          <a:xfrm>
            <a:off x="617239" y="3687955"/>
            <a:ext cx="2721797" cy="530787"/>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59" name="Shape 59"/>
        <p:cNvGrpSpPr/>
        <p:nvPr/>
      </p:nvGrpSpPr>
      <p:grpSpPr>
        <a:xfrm>
          <a:off x="0" y="0"/>
          <a:ext cx="0" cy="0"/>
          <a:chOff x="0" y="0"/>
          <a:chExt cx="0" cy="0"/>
        </a:xfrm>
      </p:grpSpPr>
      <p:sp>
        <p:nvSpPr>
          <p:cNvPr id="60" name="Google Shape;60;g17c2a1981a2_18_565"/>
          <p:cNvSpPr txBox="1"/>
          <p:nvPr>
            <p:ph type="ctrTitle"/>
          </p:nvPr>
        </p:nvSpPr>
        <p:spPr>
          <a:xfrm>
            <a:off x="619835" y="3100352"/>
            <a:ext cx="10924500" cy="498600"/>
          </a:xfrm>
          <a:prstGeom prst="rect">
            <a:avLst/>
          </a:prstGeom>
          <a:noFill/>
          <a:ln>
            <a:noFill/>
          </a:ln>
        </p:spPr>
        <p:txBody>
          <a:bodyPr anchorCtr="0" anchor="ctr" bIns="0" lIns="0" spcFirstLastPara="1" rIns="0" wrap="square" tIns="0">
            <a:spAutoFit/>
          </a:bodyPr>
          <a:lstStyle>
            <a:lvl1pPr lvl="0" algn="l">
              <a:lnSpc>
                <a:spcPct val="90000"/>
              </a:lnSpc>
              <a:spcBef>
                <a:spcPts val="0"/>
              </a:spcBef>
              <a:spcAft>
                <a:spcPts val="0"/>
              </a:spcAft>
              <a:buClr>
                <a:schemeClr val="dk1"/>
              </a:buClr>
              <a:buSzPts val="3600"/>
              <a:buFont typeface="Meiryo"/>
              <a:buNone/>
              <a:defRPr sz="36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g17c2a1981a2_18_565"/>
          <p:cNvSpPr txBox="1"/>
          <p:nvPr>
            <p:ph idx="1" type="subTitle"/>
          </p:nvPr>
        </p:nvSpPr>
        <p:spPr>
          <a:xfrm>
            <a:off x="9728791" y="3781078"/>
            <a:ext cx="1815600" cy="280500"/>
          </a:xfrm>
          <a:prstGeom prst="rect">
            <a:avLst/>
          </a:prstGeom>
          <a:noFill/>
          <a:ln>
            <a:noFill/>
          </a:ln>
        </p:spPr>
        <p:txBody>
          <a:bodyPr anchorCtr="0" anchor="ctr" bIns="0" lIns="0" spcFirstLastPara="1" rIns="0" wrap="square" tIns="0">
            <a:spAutoFit/>
          </a:bodyPr>
          <a:lstStyle>
            <a:lvl1pPr lvl="0" algn="r">
              <a:lnSpc>
                <a:spcPct val="90000"/>
              </a:lnSpc>
              <a:spcBef>
                <a:spcPts val="1000"/>
              </a:spcBef>
              <a:spcAft>
                <a:spcPts val="0"/>
              </a:spcAft>
              <a:buClr>
                <a:schemeClr val="dk1"/>
              </a:buClr>
              <a:buSzPts val="1800"/>
              <a:buNone/>
              <a:defRPr sz="18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cxnSp>
        <p:nvCxnSpPr>
          <p:cNvPr id="62" name="Google Shape;62;g17c2a1981a2_18_565"/>
          <p:cNvCxnSpPr/>
          <p:nvPr/>
        </p:nvCxnSpPr>
        <p:spPr>
          <a:xfrm>
            <a:off x="619836" y="3622143"/>
            <a:ext cx="10924500" cy="0"/>
          </a:xfrm>
          <a:prstGeom prst="straightConnector1">
            <a:avLst/>
          </a:prstGeom>
          <a:noFill/>
          <a:ln cap="flat" cmpd="sng" w="38100">
            <a:solidFill>
              <a:schemeClr val="dk1"/>
            </a:solidFill>
            <a:prstDash val="solid"/>
            <a:miter lim="800000"/>
            <a:headEnd len="sm" w="sm" type="none"/>
            <a:tailEnd len="sm" w="sm" type="none"/>
          </a:ln>
        </p:spPr>
      </p:cxnSp>
      <p:sp>
        <p:nvSpPr>
          <p:cNvPr id="63" name="Google Shape;63;g17c2a1981a2_18_565"/>
          <p:cNvSpPr txBox="1"/>
          <p:nvPr>
            <p:ph idx="2" type="body"/>
          </p:nvPr>
        </p:nvSpPr>
        <p:spPr>
          <a:xfrm>
            <a:off x="619835" y="4307747"/>
            <a:ext cx="2859000" cy="249300"/>
          </a:xfrm>
          <a:prstGeom prst="rect">
            <a:avLst/>
          </a:prstGeom>
          <a:noFill/>
          <a:ln>
            <a:noFill/>
          </a:ln>
        </p:spPr>
        <p:txBody>
          <a:bodyPr anchorCtr="0" anchor="t" bIns="0" lIns="0" spcFirstLastPara="1" rIns="0" wrap="square" tIns="0">
            <a:spAutoFit/>
          </a:bodyPr>
          <a:lstStyle>
            <a:lvl1pPr indent="-228600" lvl="0" marL="457200" algn="l">
              <a:lnSpc>
                <a:spcPct val="90000"/>
              </a:lnSpc>
              <a:spcBef>
                <a:spcPts val="1000"/>
              </a:spcBef>
              <a:spcAft>
                <a:spcPts val="0"/>
              </a:spcAft>
              <a:buClr>
                <a:schemeClr val="dk1"/>
              </a:buClr>
              <a:buSzPts val="1800"/>
              <a:buNone/>
              <a:defRPr sz="1800"/>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4" name="Google Shape;64;g17c2a1981a2_18_565"/>
          <p:cNvSpPr txBox="1"/>
          <p:nvPr>
            <p:ph idx="3" type="body"/>
          </p:nvPr>
        </p:nvSpPr>
        <p:spPr>
          <a:xfrm>
            <a:off x="619833" y="251658"/>
            <a:ext cx="4143600" cy="332400"/>
          </a:xfrm>
          <a:prstGeom prst="rect">
            <a:avLst/>
          </a:prstGeom>
          <a:noFill/>
          <a:ln>
            <a:noFill/>
          </a:ln>
        </p:spPr>
        <p:txBody>
          <a:bodyPr anchorCtr="0" anchor="t" bIns="0" lIns="0" spcFirstLastPara="1" rIns="0" wrap="square" tIns="0">
            <a:spAutoFit/>
          </a:bodyPr>
          <a:lstStyle>
            <a:lvl1pPr indent="-228600" lvl="0" marL="457200" algn="l">
              <a:lnSpc>
                <a:spcPct val="90000"/>
              </a:lnSpc>
              <a:spcBef>
                <a:spcPts val="1000"/>
              </a:spcBef>
              <a:spcAft>
                <a:spcPts val="0"/>
              </a:spcAft>
              <a:buClr>
                <a:schemeClr val="dk1"/>
              </a:buClr>
              <a:buSzPts val="2400"/>
              <a:buNone/>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5" name="Google Shape;65;g17c2a1981a2_18_565"/>
          <p:cNvSpPr txBox="1"/>
          <p:nvPr>
            <p:ph idx="4" type="body"/>
          </p:nvPr>
        </p:nvSpPr>
        <p:spPr>
          <a:xfrm>
            <a:off x="619835" y="4663695"/>
            <a:ext cx="2859000" cy="249300"/>
          </a:xfrm>
          <a:prstGeom prst="rect">
            <a:avLst/>
          </a:prstGeom>
          <a:noFill/>
          <a:ln>
            <a:noFill/>
          </a:ln>
        </p:spPr>
        <p:txBody>
          <a:bodyPr anchorCtr="0" anchor="t" bIns="0" lIns="0" spcFirstLastPara="1" rIns="0" wrap="square" tIns="0">
            <a:spAutoFit/>
          </a:bodyPr>
          <a:lstStyle>
            <a:lvl1pPr indent="-228600" lvl="0" marL="457200" algn="l">
              <a:lnSpc>
                <a:spcPct val="90000"/>
              </a:lnSpc>
              <a:spcBef>
                <a:spcPts val="1000"/>
              </a:spcBef>
              <a:spcAft>
                <a:spcPts val="0"/>
              </a:spcAft>
              <a:buClr>
                <a:schemeClr val="dk1"/>
              </a:buClr>
              <a:buSzPts val="1800"/>
              <a:buNone/>
              <a:defRPr sz="1800"/>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6" name="Google Shape;66;g17c2a1981a2_18_565"/>
          <p:cNvSpPr txBox="1"/>
          <p:nvPr>
            <p:ph idx="5" type="body"/>
          </p:nvPr>
        </p:nvSpPr>
        <p:spPr>
          <a:xfrm>
            <a:off x="619833" y="2457847"/>
            <a:ext cx="5951100" cy="606000"/>
          </a:xfrm>
          <a:prstGeom prst="rect">
            <a:avLst/>
          </a:prstGeom>
          <a:noFill/>
          <a:ln>
            <a:noFill/>
          </a:ln>
        </p:spPr>
        <p:txBody>
          <a:bodyPr anchorCtr="0" anchor="ctr" bIns="0" lIns="0" spcFirstLastPara="1" rIns="0" wrap="square" tIns="0">
            <a:spAutoFit/>
          </a:bodyPr>
          <a:lstStyle>
            <a:lvl1pPr indent="-228600" lvl="0" marL="457200" algn="l">
              <a:lnSpc>
                <a:spcPct val="90000"/>
              </a:lnSpc>
              <a:spcBef>
                <a:spcPts val="1000"/>
              </a:spcBef>
              <a:spcAft>
                <a:spcPts val="0"/>
              </a:spcAft>
              <a:buClr>
                <a:schemeClr val="dk1"/>
              </a:buClr>
              <a:buSzPts val="2800"/>
              <a:buNone/>
              <a:defRPr b="1" sz="2800"/>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pic>
        <p:nvPicPr>
          <p:cNvPr descr="Text&#10;&#10;Description automatically generated" id="67" name="Google Shape;67;g17c2a1981a2_18_565"/>
          <p:cNvPicPr preferRelativeResize="0"/>
          <p:nvPr/>
        </p:nvPicPr>
        <p:blipFill rotWithShape="1">
          <a:blip r:embed="rId2">
            <a:alphaModFix/>
          </a:blip>
          <a:srcRect b="0" l="0" r="0" t="0"/>
          <a:stretch/>
        </p:blipFill>
        <p:spPr>
          <a:xfrm>
            <a:off x="617239" y="3687955"/>
            <a:ext cx="2721798" cy="530787"/>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タイトルとコンテンツ" type="obj">
  <p:cSld name="OBJECT">
    <p:spTree>
      <p:nvGrpSpPr>
        <p:cNvPr id="68" name="Shape 68"/>
        <p:cNvGrpSpPr/>
        <p:nvPr/>
      </p:nvGrpSpPr>
      <p:grpSpPr>
        <a:xfrm>
          <a:off x="0" y="0"/>
          <a:ext cx="0" cy="0"/>
          <a:chOff x="0" y="0"/>
          <a:chExt cx="0" cy="0"/>
        </a:xfrm>
      </p:grpSpPr>
      <p:sp>
        <p:nvSpPr>
          <p:cNvPr id="69" name="Google Shape;69;g17c2a1981a2_18_579"/>
          <p:cNvSpPr txBox="1"/>
          <p:nvPr>
            <p:ph type="title"/>
          </p:nvPr>
        </p:nvSpPr>
        <p:spPr>
          <a:xfrm>
            <a:off x="763193" y="235724"/>
            <a:ext cx="10645500" cy="370200"/>
          </a:xfrm>
          <a:prstGeom prst="rect">
            <a:avLst/>
          </a:prstGeom>
          <a:noFill/>
          <a:ln>
            <a:noFill/>
          </a:ln>
        </p:spPr>
        <p:txBody>
          <a:bodyPr anchorCtr="0" anchor="ctr" bIns="0" lIns="0" spcFirstLastPara="1" rIns="0" wrap="square" tIns="0">
            <a:spAutoFit/>
          </a:bodyPr>
          <a:lstStyle>
            <a:lvl1pPr lvl="0" algn="l">
              <a:lnSpc>
                <a:spcPct val="90000"/>
              </a:lnSpc>
              <a:spcBef>
                <a:spcPts val="0"/>
              </a:spcBef>
              <a:spcAft>
                <a:spcPts val="0"/>
              </a:spcAft>
              <a:buSzPts val="26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g17c2a1981a2_18_579"/>
          <p:cNvSpPr txBox="1"/>
          <p:nvPr>
            <p:ph idx="1" type="body"/>
          </p:nvPr>
        </p:nvSpPr>
        <p:spPr>
          <a:xfrm>
            <a:off x="761452" y="781694"/>
            <a:ext cx="9613800" cy="1575900"/>
          </a:xfrm>
          <a:prstGeom prst="rect">
            <a:avLst/>
          </a:prstGeom>
          <a:noFill/>
          <a:ln>
            <a:noFill/>
          </a:ln>
        </p:spPr>
        <p:txBody>
          <a:bodyPr anchorCtr="0" anchor="t" bIns="0" lIns="0" spcFirstLastPara="1" rIns="0" wrap="square" tIns="0">
            <a:spAutoFit/>
          </a:bodyPr>
          <a:lstStyle>
            <a:lvl1pPr indent="-381000" lvl="0" marL="457200" algn="l">
              <a:lnSpc>
                <a:spcPct val="90000"/>
              </a:lnSpc>
              <a:spcBef>
                <a:spcPts val="1000"/>
              </a:spcBef>
              <a:spcAft>
                <a:spcPts val="0"/>
              </a:spcAft>
              <a:buSzPts val="2400"/>
              <a:buChar char="•"/>
              <a:defRPr/>
            </a:lvl1pPr>
            <a:lvl2pPr indent="-355600" lvl="1" marL="914400" algn="l">
              <a:lnSpc>
                <a:spcPct val="90000"/>
              </a:lnSpc>
              <a:spcBef>
                <a:spcPts val="500"/>
              </a:spcBef>
              <a:spcAft>
                <a:spcPts val="0"/>
              </a:spcAft>
              <a:buSzPts val="2000"/>
              <a:buChar char="•"/>
              <a:defRPr/>
            </a:lvl2pPr>
            <a:lvl3pPr indent="-330200" lvl="2" marL="1371600" algn="l">
              <a:lnSpc>
                <a:spcPct val="90000"/>
              </a:lnSpc>
              <a:spcBef>
                <a:spcPts val="500"/>
              </a:spcBef>
              <a:spcAft>
                <a:spcPts val="0"/>
              </a:spcAft>
              <a:buSzPts val="1600"/>
              <a:buChar char="•"/>
              <a:defRPr/>
            </a:lvl3pPr>
            <a:lvl4pPr indent="-304800" lvl="3" marL="1828800" algn="l">
              <a:lnSpc>
                <a:spcPct val="90000"/>
              </a:lnSpc>
              <a:spcBef>
                <a:spcPts val="500"/>
              </a:spcBef>
              <a:spcAft>
                <a:spcPts val="0"/>
              </a:spcAft>
              <a:buSzPts val="1200"/>
              <a:buChar char="•"/>
              <a:defRPr/>
            </a:lvl4pPr>
            <a:lvl5pPr indent="-317500" lvl="4" marL="2286000" algn="l">
              <a:lnSpc>
                <a:spcPct val="90000"/>
              </a:lnSpc>
              <a:spcBef>
                <a:spcPts val="500"/>
              </a:spcBef>
              <a:spcAft>
                <a:spcPts val="0"/>
              </a:spcAft>
              <a:buSzPts val="1400"/>
              <a:buChar char="•"/>
              <a:defRPr/>
            </a:lvl5pPr>
            <a:lvl6pPr indent="-342900" lvl="5" marL="2743200" algn="l">
              <a:lnSpc>
                <a:spcPct val="90000"/>
              </a:lnSpc>
              <a:spcBef>
                <a:spcPts val="500"/>
              </a:spcBef>
              <a:spcAft>
                <a:spcPts val="0"/>
              </a:spcAft>
              <a:buSzPts val="1800"/>
              <a:buChar char="•"/>
              <a:defRPr/>
            </a:lvl6pPr>
            <a:lvl7pPr indent="-342900" lvl="6" marL="3200400" algn="l">
              <a:lnSpc>
                <a:spcPct val="90000"/>
              </a:lnSpc>
              <a:spcBef>
                <a:spcPts val="500"/>
              </a:spcBef>
              <a:spcAft>
                <a:spcPts val="0"/>
              </a:spcAft>
              <a:buSzPts val="1800"/>
              <a:buChar char="•"/>
              <a:defRPr/>
            </a:lvl7pPr>
            <a:lvl8pPr indent="-342900" lvl="7" marL="3657600" algn="l">
              <a:lnSpc>
                <a:spcPct val="90000"/>
              </a:lnSpc>
              <a:spcBef>
                <a:spcPts val="500"/>
              </a:spcBef>
              <a:spcAft>
                <a:spcPts val="0"/>
              </a:spcAft>
              <a:buSzPts val="1800"/>
              <a:buChar char="•"/>
              <a:defRPr/>
            </a:lvl8pPr>
            <a:lvl9pPr indent="-342900" lvl="8" marL="4114800" algn="l">
              <a:lnSpc>
                <a:spcPct val="90000"/>
              </a:lnSpc>
              <a:spcBef>
                <a:spcPts val="500"/>
              </a:spcBef>
              <a:spcAft>
                <a:spcPts val="0"/>
              </a:spcAft>
              <a:buSzPts val="1800"/>
              <a:buChar char="•"/>
              <a:defRPr/>
            </a:lvl9pPr>
          </a:lstStyle>
          <a:p/>
        </p:txBody>
      </p:sp>
      <p:sp>
        <p:nvSpPr>
          <p:cNvPr id="71" name="Google Shape;71;g17c2a1981a2_18_579"/>
          <p:cNvSpPr txBox="1"/>
          <p:nvPr>
            <p:ph idx="10" type="dt"/>
          </p:nvPr>
        </p:nvSpPr>
        <p:spPr>
          <a:xfrm>
            <a:off x="0" y="0"/>
            <a:ext cx="3000000" cy="30000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72" name="Google Shape;72;g17c2a1981a2_18_579"/>
          <p:cNvSpPr txBox="1"/>
          <p:nvPr>
            <p:ph idx="11" type="ftr"/>
          </p:nvPr>
        </p:nvSpPr>
        <p:spPr>
          <a:xfrm>
            <a:off x="0" y="0"/>
            <a:ext cx="3000000" cy="30000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73" name="Google Shape;73;g17c2a1981a2_18_579"/>
          <p:cNvSpPr txBox="1"/>
          <p:nvPr>
            <p:ph idx="12" type="sldNum"/>
          </p:nvPr>
        </p:nvSpPr>
        <p:spPr>
          <a:xfrm>
            <a:off x="11625470" y="6655981"/>
            <a:ext cx="566400" cy="2019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Meiryo"/>
                <a:ea typeface="Meiryo"/>
                <a:cs typeface="Meiryo"/>
                <a:sym typeface="Meiryo"/>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Meiryo"/>
                <a:ea typeface="Meiryo"/>
                <a:cs typeface="Meiryo"/>
                <a:sym typeface="Meiryo"/>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Meiryo"/>
                <a:ea typeface="Meiryo"/>
                <a:cs typeface="Meiryo"/>
                <a:sym typeface="Meiryo"/>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Meiryo"/>
                <a:ea typeface="Meiryo"/>
                <a:cs typeface="Meiryo"/>
                <a:sym typeface="Meiryo"/>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Meiryo"/>
                <a:ea typeface="Meiryo"/>
                <a:cs typeface="Meiryo"/>
                <a:sym typeface="Meiryo"/>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Meiryo"/>
                <a:ea typeface="Meiryo"/>
                <a:cs typeface="Meiryo"/>
                <a:sym typeface="Meiryo"/>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Meiryo"/>
                <a:ea typeface="Meiryo"/>
                <a:cs typeface="Meiryo"/>
                <a:sym typeface="Meiryo"/>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Meiryo"/>
                <a:ea typeface="Meiryo"/>
                <a:cs typeface="Meiryo"/>
                <a:sym typeface="Meiryo"/>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Meiryo"/>
                <a:ea typeface="Meiryo"/>
                <a:cs typeface="Meiryo"/>
                <a:sym typeface="Meiryo"/>
              </a:defRPr>
            </a:lvl9pPr>
          </a:lstStyle>
          <a:p>
            <a:pPr indent="0" lvl="0" marL="0" rtl="0" algn="r">
              <a:spcBef>
                <a:spcPts val="0"/>
              </a:spcBef>
              <a:spcAft>
                <a:spcPts val="0"/>
              </a:spcAft>
              <a:buNone/>
            </a:pPr>
            <a:fld id="{00000000-1234-1234-1234-123412341234}" type="slidenum">
              <a:rPr lang="en-JP"/>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Content">
  <p:cSld name="1_Title and Content">
    <p:spTree>
      <p:nvGrpSpPr>
        <p:cNvPr id="74" name="Shape 74"/>
        <p:cNvGrpSpPr/>
        <p:nvPr/>
      </p:nvGrpSpPr>
      <p:grpSpPr>
        <a:xfrm>
          <a:off x="0" y="0"/>
          <a:ext cx="0" cy="0"/>
          <a:chOff x="0" y="0"/>
          <a:chExt cx="0" cy="0"/>
        </a:xfrm>
      </p:grpSpPr>
      <p:sp>
        <p:nvSpPr>
          <p:cNvPr id="75" name="Google Shape;75;g17c2a1981a2_18_587"/>
          <p:cNvSpPr txBox="1"/>
          <p:nvPr>
            <p:ph type="title"/>
          </p:nvPr>
        </p:nvSpPr>
        <p:spPr>
          <a:xfrm>
            <a:off x="619835" y="159493"/>
            <a:ext cx="10924500" cy="452400"/>
          </a:xfrm>
          <a:prstGeom prst="rect">
            <a:avLst/>
          </a:prstGeom>
          <a:noFill/>
          <a:ln>
            <a:noFill/>
          </a:ln>
        </p:spPr>
        <p:txBody>
          <a:bodyPr anchorCtr="0" anchor="ctr" bIns="0" lIns="0" spcFirstLastPara="1" rIns="0" wrap="square" tIns="0">
            <a:normAutofit/>
          </a:bodyPr>
          <a:lstStyle>
            <a:lvl1pPr lvl="0" algn="l">
              <a:lnSpc>
                <a:spcPct val="90000"/>
              </a:lnSpc>
              <a:spcBef>
                <a:spcPts val="0"/>
              </a:spcBef>
              <a:spcAft>
                <a:spcPts val="0"/>
              </a:spcAft>
              <a:buClr>
                <a:schemeClr val="dk1"/>
              </a:buClr>
              <a:buSzPts val="2600"/>
              <a:buFont typeface="Meiryo"/>
              <a:buNone/>
              <a:defRPr b="1" i="0" sz="2600">
                <a:latin typeface="Meiryo"/>
                <a:ea typeface="Meiryo"/>
                <a:cs typeface="Meiryo"/>
                <a:sym typeface="Meiry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g17c2a1981a2_18_587"/>
          <p:cNvSpPr txBox="1"/>
          <p:nvPr>
            <p:ph idx="12" type="sldNum"/>
          </p:nvPr>
        </p:nvSpPr>
        <p:spPr>
          <a:xfrm>
            <a:off x="11625470" y="6655981"/>
            <a:ext cx="566400" cy="2019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Meiryo"/>
                <a:ea typeface="Meiryo"/>
                <a:cs typeface="Meiryo"/>
                <a:sym typeface="Meiryo"/>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Meiryo"/>
                <a:ea typeface="Meiryo"/>
                <a:cs typeface="Meiryo"/>
                <a:sym typeface="Meiryo"/>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Meiryo"/>
                <a:ea typeface="Meiryo"/>
                <a:cs typeface="Meiryo"/>
                <a:sym typeface="Meiryo"/>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Meiryo"/>
                <a:ea typeface="Meiryo"/>
                <a:cs typeface="Meiryo"/>
                <a:sym typeface="Meiryo"/>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Meiryo"/>
                <a:ea typeface="Meiryo"/>
                <a:cs typeface="Meiryo"/>
                <a:sym typeface="Meiryo"/>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Meiryo"/>
                <a:ea typeface="Meiryo"/>
                <a:cs typeface="Meiryo"/>
                <a:sym typeface="Meiryo"/>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Meiryo"/>
                <a:ea typeface="Meiryo"/>
                <a:cs typeface="Meiryo"/>
                <a:sym typeface="Meiryo"/>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Meiryo"/>
                <a:ea typeface="Meiryo"/>
                <a:cs typeface="Meiryo"/>
                <a:sym typeface="Meiryo"/>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Meiryo"/>
                <a:ea typeface="Meiryo"/>
                <a:cs typeface="Meiryo"/>
                <a:sym typeface="Meiryo"/>
              </a:defRPr>
            </a:lvl9pPr>
          </a:lstStyle>
          <a:p>
            <a:pPr indent="0" lvl="0" marL="0" rtl="0" algn="r">
              <a:spcBef>
                <a:spcPts val="0"/>
              </a:spcBef>
              <a:spcAft>
                <a:spcPts val="0"/>
              </a:spcAft>
              <a:buNone/>
            </a:pPr>
            <a:fld id="{00000000-1234-1234-1234-123412341234}" type="slidenum">
              <a:rPr lang="en-JP"/>
              <a:t>‹#›</a:t>
            </a:fld>
            <a:endParaRPr/>
          </a:p>
        </p:txBody>
      </p:sp>
      <p:cxnSp>
        <p:nvCxnSpPr>
          <p:cNvPr id="77" name="Google Shape;77;g17c2a1981a2_18_587"/>
          <p:cNvCxnSpPr/>
          <p:nvPr/>
        </p:nvCxnSpPr>
        <p:spPr>
          <a:xfrm>
            <a:off x="619836" y="611809"/>
            <a:ext cx="10924500" cy="0"/>
          </a:xfrm>
          <a:prstGeom prst="straightConnector1">
            <a:avLst/>
          </a:prstGeom>
          <a:noFill/>
          <a:ln cap="flat" cmpd="sng" w="38100">
            <a:solidFill>
              <a:schemeClr val="dk1"/>
            </a:solidFill>
            <a:prstDash val="solid"/>
            <a:miter lim="800000"/>
            <a:headEnd len="sm" w="sm" type="none"/>
            <a:tailEnd len="sm" w="sm" type="none"/>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Custom Layout">
    <p:spTree>
      <p:nvGrpSpPr>
        <p:cNvPr id="78" name="Shape 78"/>
        <p:cNvGrpSpPr/>
        <p:nvPr/>
      </p:nvGrpSpPr>
      <p:grpSpPr>
        <a:xfrm>
          <a:off x="0" y="0"/>
          <a:ext cx="0" cy="0"/>
          <a:chOff x="0" y="0"/>
          <a:chExt cx="0" cy="0"/>
        </a:xfrm>
      </p:grpSpPr>
      <p:cxnSp>
        <p:nvCxnSpPr>
          <p:cNvPr id="79" name="Google Shape;79;g17c2a1981a2_18_591"/>
          <p:cNvCxnSpPr/>
          <p:nvPr/>
        </p:nvCxnSpPr>
        <p:spPr>
          <a:xfrm>
            <a:off x="619836" y="3622143"/>
            <a:ext cx="10924500" cy="0"/>
          </a:xfrm>
          <a:prstGeom prst="straightConnector1">
            <a:avLst/>
          </a:prstGeom>
          <a:noFill/>
          <a:ln cap="flat" cmpd="sng" w="38100">
            <a:solidFill>
              <a:srgbClr val="7F7F7F"/>
            </a:solidFill>
            <a:prstDash val="solid"/>
            <a:miter lim="800000"/>
            <a:headEnd len="sm" w="sm" type="none"/>
            <a:tailEnd len="sm" w="sm" type="none"/>
          </a:ln>
        </p:spPr>
      </p:cxnSp>
      <p:sp>
        <p:nvSpPr>
          <p:cNvPr id="80" name="Google Shape;80;g17c2a1981a2_18_591"/>
          <p:cNvSpPr txBox="1"/>
          <p:nvPr>
            <p:ph type="title"/>
          </p:nvPr>
        </p:nvSpPr>
        <p:spPr>
          <a:xfrm>
            <a:off x="619834" y="3169827"/>
            <a:ext cx="10924500" cy="452400"/>
          </a:xfrm>
          <a:prstGeom prst="rect">
            <a:avLst/>
          </a:prstGeom>
          <a:noFill/>
          <a:ln>
            <a:noFill/>
          </a:ln>
        </p:spPr>
        <p:txBody>
          <a:bodyPr anchorCtr="0" anchor="ctr" bIns="0" lIns="0" spcFirstLastPara="1" rIns="0" wrap="square" tIns="0">
            <a:normAutofit/>
          </a:bodyPr>
          <a:lstStyle>
            <a:lvl1pPr lvl="0" algn="ctr">
              <a:lnSpc>
                <a:spcPct val="90000"/>
              </a:lnSpc>
              <a:spcBef>
                <a:spcPts val="0"/>
              </a:spcBef>
              <a:spcAft>
                <a:spcPts val="0"/>
              </a:spcAft>
              <a:buClr>
                <a:schemeClr val="dk1"/>
              </a:buClr>
              <a:buSzPts val="2800"/>
              <a:buFont typeface="Meiryo"/>
              <a:buNone/>
              <a:defRPr b="1" i="0" sz="2800">
                <a:latin typeface="Meiryo"/>
                <a:ea typeface="Meiryo"/>
                <a:cs typeface="Meiryo"/>
                <a:sym typeface="Meiry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Custom Layout">
  <p:cSld name="2_Custom Layout">
    <p:spTree>
      <p:nvGrpSpPr>
        <p:cNvPr id="81" name="Shape 81"/>
        <p:cNvGrpSpPr/>
        <p:nvPr/>
      </p:nvGrpSpPr>
      <p:grpSpPr>
        <a:xfrm>
          <a:off x="0" y="0"/>
          <a:ext cx="0" cy="0"/>
          <a:chOff x="0" y="0"/>
          <a:chExt cx="0" cy="0"/>
        </a:xfrm>
      </p:grpSpPr>
      <p:sp>
        <p:nvSpPr>
          <p:cNvPr id="82" name="Google Shape;82;g17c2a1981a2_18_594"/>
          <p:cNvSpPr txBox="1"/>
          <p:nvPr>
            <p:ph idx="12" type="sldNum"/>
          </p:nvPr>
        </p:nvSpPr>
        <p:spPr>
          <a:xfrm>
            <a:off x="11625470" y="6655981"/>
            <a:ext cx="566400" cy="2019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Meiryo"/>
                <a:ea typeface="Meiryo"/>
                <a:cs typeface="Meiryo"/>
                <a:sym typeface="Meiryo"/>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Meiryo"/>
                <a:ea typeface="Meiryo"/>
                <a:cs typeface="Meiryo"/>
                <a:sym typeface="Meiryo"/>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Meiryo"/>
                <a:ea typeface="Meiryo"/>
                <a:cs typeface="Meiryo"/>
                <a:sym typeface="Meiryo"/>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Meiryo"/>
                <a:ea typeface="Meiryo"/>
                <a:cs typeface="Meiryo"/>
                <a:sym typeface="Meiryo"/>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Meiryo"/>
                <a:ea typeface="Meiryo"/>
                <a:cs typeface="Meiryo"/>
                <a:sym typeface="Meiryo"/>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Meiryo"/>
                <a:ea typeface="Meiryo"/>
                <a:cs typeface="Meiryo"/>
                <a:sym typeface="Meiryo"/>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Meiryo"/>
                <a:ea typeface="Meiryo"/>
                <a:cs typeface="Meiryo"/>
                <a:sym typeface="Meiryo"/>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Meiryo"/>
                <a:ea typeface="Meiryo"/>
                <a:cs typeface="Meiryo"/>
                <a:sym typeface="Meiryo"/>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Meiryo"/>
                <a:ea typeface="Meiryo"/>
                <a:cs typeface="Meiryo"/>
                <a:sym typeface="Meiryo"/>
              </a:defRPr>
            </a:lvl9pPr>
          </a:lstStyle>
          <a:p>
            <a:pPr indent="0" lvl="0" marL="0" rtl="0" algn="r">
              <a:spcBef>
                <a:spcPts val="0"/>
              </a:spcBef>
              <a:spcAft>
                <a:spcPts val="0"/>
              </a:spcAft>
              <a:buNone/>
            </a:pPr>
            <a:fld id="{00000000-1234-1234-1234-123412341234}" type="slidenum">
              <a:rPr lang="en-JP"/>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24" name="Shape 24"/>
        <p:cNvGrpSpPr/>
        <p:nvPr/>
      </p:nvGrpSpPr>
      <p:grpSpPr>
        <a:xfrm>
          <a:off x="0" y="0"/>
          <a:ext cx="0" cy="0"/>
          <a:chOff x="0" y="0"/>
          <a:chExt cx="0" cy="0"/>
        </a:xfrm>
      </p:grpSpPr>
      <p:sp>
        <p:nvSpPr>
          <p:cNvPr id="25" name="Google Shape;25;p15"/>
          <p:cNvSpPr txBox="1"/>
          <p:nvPr>
            <p:ph type="title"/>
          </p:nvPr>
        </p:nvSpPr>
        <p:spPr>
          <a:xfrm>
            <a:off x="619835" y="159493"/>
            <a:ext cx="10924591" cy="452316"/>
          </a:xfrm>
          <a:prstGeom prst="rect">
            <a:avLst/>
          </a:prstGeom>
          <a:noFill/>
          <a:ln>
            <a:noFill/>
          </a:ln>
        </p:spPr>
        <p:txBody>
          <a:bodyPr anchorCtr="0" anchor="ctr" bIns="0" lIns="0" spcFirstLastPara="1" rIns="0" wrap="square" tIns="0">
            <a:normAutofit/>
          </a:bodyPr>
          <a:lstStyle>
            <a:lvl1pPr lvl="0" algn="l">
              <a:lnSpc>
                <a:spcPct val="90000"/>
              </a:lnSpc>
              <a:spcBef>
                <a:spcPts val="0"/>
              </a:spcBef>
              <a:spcAft>
                <a:spcPts val="0"/>
              </a:spcAft>
              <a:buClr>
                <a:schemeClr val="dk1"/>
              </a:buClr>
              <a:buSzPts val="2600"/>
              <a:buFont typeface="Meiryo"/>
              <a:buNone/>
              <a:defRPr b="1" i="0" sz="2600">
                <a:latin typeface="Meiryo"/>
                <a:ea typeface="Meiryo"/>
                <a:cs typeface="Meiryo"/>
                <a:sym typeface="Meiry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15"/>
          <p:cNvSpPr txBox="1"/>
          <p:nvPr>
            <p:ph idx="12" type="sldNum"/>
          </p:nvPr>
        </p:nvSpPr>
        <p:spPr>
          <a:xfrm>
            <a:off x="11625470" y="6655981"/>
            <a:ext cx="566530" cy="202019"/>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Meiryo"/>
                <a:ea typeface="Meiryo"/>
                <a:cs typeface="Meiryo"/>
                <a:sym typeface="Meiryo"/>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Meiryo"/>
                <a:ea typeface="Meiryo"/>
                <a:cs typeface="Meiryo"/>
                <a:sym typeface="Meiryo"/>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Meiryo"/>
                <a:ea typeface="Meiryo"/>
                <a:cs typeface="Meiryo"/>
                <a:sym typeface="Meiryo"/>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Meiryo"/>
                <a:ea typeface="Meiryo"/>
                <a:cs typeface="Meiryo"/>
                <a:sym typeface="Meiryo"/>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Meiryo"/>
                <a:ea typeface="Meiryo"/>
                <a:cs typeface="Meiryo"/>
                <a:sym typeface="Meiryo"/>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Meiryo"/>
                <a:ea typeface="Meiryo"/>
                <a:cs typeface="Meiryo"/>
                <a:sym typeface="Meiryo"/>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Meiryo"/>
                <a:ea typeface="Meiryo"/>
                <a:cs typeface="Meiryo"/>
                <a:sym typeface="Meiryo"/>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Meiryo"/>
                <a:ea typeface="Meiryo"/>
                <a:cs typeface="Meiryo"/>
                <a:sym typeface="Meiryo"/>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Meiryo"/>
                <a:ea typeface="Meiryo"/>
                <a:cs typeface="Meiryo"/>
                <a:sym typeface="Meiryo"/>
              </a:defRPr>
            </a:lvl9pPr>
          </a:lstStyle>
          <a:p>
            <a:pPr indent="0" lvl="0" marL="0" rtl="0" algn="r">
              <a:spcBef>
                <a:spcPts val="0"/>
              </a:spcBef>
              <a:spcAft>
                <a:spcPts val="0"/>
              </a:spcAft>
              <a:buNone/>
            </a:pPr>
            <a:fld id="{00000000-1234-1234-1234-123412341234}" type="slidenum">
              <a:rPr lang="en-JP"/>
              <a:t>‹#›</a:t>
            </a:fld>
            <a:endParaRPr/>
          </a:p>
        </p:txBody>
      </p:sp>
      <p:cxnSp>
        <p:nvCxnSpPr>
          <p:cNvPr id="27" name="Google Shape;27;p15"/>
          <p:cNvCxnSpPr/>
          <p:nvPr/>
        </p:nvCxnSpPr>
        <p:spPr>
          <a:xfrm>
            <a:off x="619836" y="611809"/>
            <a:ext cx="10924591" cy="0"/>
          </a:xfrm>
          <a:prstGeom prst="straightConnector1">
            <a:avLst/>
          </a:prstGeom>
          <a:noFill/>
          <a:ln cap="flat" cmpd="sng" w="38100">
            <a:solidFill>
              <a:schemeClr val="dk1"/>
            </a:solidFill>
            <a:prstDash val="solid"/>
            <a:miter lim="800000"/>
            <a:headEnd len="sm" w="sm" type="none"/>
            <a:tailEnd len="sm" w="sm" type="none"/>
          </a:ln>
        </p:spPr>
      </p:cxnSp>
      <p:sp>
        <p:nvSpPr>
          <p:cNvPr id="28" name="Google Shape;28;p15"/>
          <p:cNvSpPr txBox="1"/>
          <p:nvPr>
            <p:ph idx="1" type="body"/>
          </p:nvPr>
        </p:nvSpPr>
        <p:spPr>
          <a:xfrm>
            <a:off x="619834" y="751737"/>
            <a:ext cx="10924591" cy="1189556"/>
          </a:xfrm>
          <a:prstGeom prst="rect">
            <a:avLst/>
          </a:prstGeom>
          <a:noFill/>
          <a:ln>
            <a:noFill/>
          </a:ln>
        </p:spPr>
        <p:txBody>
          <a:bodyPr anchorCtr="0" anchor="t" bIns="0" lIns="0" spcFirstLastPara="1" rIns="0" wrap="square" tIns="0">
            <a:sp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228600" lvl="4" marL="2286000" algn="l">
              <a:lnSpc>
                <a:spcPct val="90000"/>
              </a:lnSpc>
              <a:spcBef>
                <a:spcPts val="500"/>
              </a:spcBef>
              <a:spcAft>
                <a:spcPts val="0"/>
              </a:spcAft>
              <a:buClr>
                <a:schemeClr val="dk1"/>
              </a:buClr>
              <a:buSzPts val="14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タイトルとコンテンツ" type="obj">
  <p:cSld name="OBJECT">
    <p:spTree>
      <p:nvGrpSpPr>
        <p:cNvPr id="29" name="Shape 29"/>
        <p:cNvGrpSpPr/>
        <p:nvPr/>
      </p:nvGrpSpPr>
      <p:grpSpPr>
        <a:xfrm>
          <a:off x="0" y="0"/>
          <a:ext cx="0" cy="0"/>
          <a:chOff x="0" y="0"/>
          <a:chExt cx="0" cy="0"/>
        </a:xfrm>
      </p:grpSpPr>
      <p:sp>
        <p:nvSpPr>
          <p:cNvPr id="30" name="Google Shape;30;g17bf8a71209_1_96"/>
          <p:cNvSpPr txBox="1"/>
          <p:nvPr>
            <p:ph type="title"/>
          </p:nvPr>
        </p:nvSpPr>
        <p:spPr>
          <a:xfrm>
            <a:off x="763193" y="235724"/>
            <a:ext cx="10645500" cy="370200"/>
          </a:xfrm>
          <a:prstGeom prst="rect">
            <a:avLst/>
          </a:prstGeom>
          <a:noFill/>
          <a:ln>
            <a:noFill/>
          </a:ln>
        </p:spPr>
        <p:txBody>
          <a:bodyPr anchorCtr="0" anchor="ctr" bIns="0" lIns="0" spcFirstLastPara="1" rIns="0" wrap="square" tIns="0">
            <a:spAutoFit/>
          </a:bodyPr>
          <a:lstStyle>
            <a:lvl1pPr lvl="0" algn="l">
              <a:lnSpc>
                <a:spcPct val="90000"/>
              </a:lnSpc>
              <a:spcBef>
                <a:spcPts val="0"/>
              </a:spcBef>
              <a:spcAft>
                <a:spcPts val="0"/>
              </a:spcAft>
              <a:buSzPts val="26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g17bf8a71209_1_96"/>
          <p:cNvSpPr txBox="1"/>
          <p:nvPr>
            <p:ph idx="1" type="body"/>
          </p:nvPr>
        </p:nvSpPr>
        <p:spPr>
          <a:xfrm>
            <a:off x="761452" y="781694"/>
            <a:ext cx="9613800" cy="1575900"/>
          </a:xfrm>
          <a:prstGeom prst="rect">
            <a:avLst/>
          </a:prstGeom>
          <a:noFill/>
          <a:ln>
            <a:noFill/>
          </a:ln>
        </p:spPr>
        <p:txBody>
          <a:bodyPr anchorCtr="0" anchor="t" bIns="0" lIns="0" spcFirstLastPara="1" rIns="0" wrap="square" tIns="0">
            <a:spAutoFit/>
          </a:bodyPr>
          <a:lstStyle>
            <a:lvl1pPr indent="-381000" lvl="0" marL="457200" algn="l">
              <a:lnSpc>
                <a:spcPct val="90000"/>
              </a:lnSpc>
              <a:spcBef>
                <a:spcPts val="1000"/>
              </a:spcBef>
              <a:spcAft>
                <a:spcPts val="0"/>
              </a:spcAft>
              <a:buSzPts val="2400"/>
              <a:buChar char="•"/>
              <a:defRPr/>
            </a:lvl1pPr>
            <a:lvl2pPr indent="-355600" lvl="1" marL="914400" algn="l">
              <a:lnSpc>
                <a:spcPct val="90000"/>
              </a:lnSpc>
              <a:spcBef>
                <a:spcPts val="500"/>
              </a:spcBef>
              <a:spcAft>
                <a:spcPts val="0"/>
              </a:spcAft>
              <a:buSzPts val="2000"/>
              <a:buChar char="•"/>
              <a:defRPr/>
            </a:lvl2pPr>
            <a:lvl3pPr indent="-330200" lvl="2" marL="1371600" algn="l">
              <a:lnSpc>
                <a:spcPct val="90000"/>
              </a:lnSpc>
              <a:spcBef>
                <a:spcPts val="500"/>
              </a:spcBef>
              <a:spcAft>
                <a:spcPts val="0"/>
              </a:spcAft>
              <a:buSzPts val="1600"/>
              <a:buChar char="•"/>
              <a:defRPr/>
            </a:lvl3pPr>
            <a:lvl4pPr indent="-304800" lvl="3" marL="1828800" algn="l">
              <a:lnSpc>
                <a:spcPct val="90000"/>
              </a:lnSpc>
              <a:spcBef>
                <a:spcPts val="500"/>
              </a:spcBef>
              <a:spcAft>
                <a:spcPts val="0"/>
              </a:spcAft>
              <a:buSzPts val="1200"/>
              <a:buChar char="•"/>
              <a:defRPr/>
            </a:lvl4pPr>
            <a:lvl5pPr indent="-317500" lvl="4" marL="2286000" algn="l">
              <a:lnSpc>
                <a:spcPct val="90000"/>
              </a:lnSpc>
              <a:spcBef>
                <a:spcPts val="500"/>
              </a:spcBef>
              <a:spcAft>
                <a:spcPts val="0"/>
              </a:spcAft>
              <a:buSzPts val="1400"/>
              <a:buChar char="•"/>
              <a:defRPr/>
            </a:lvl5pPr>
            <a:lvl6pPr indent="-342900" lvl="5" marL="2743200" algn="l">
              <a:lnSpc>
                <a:spcPct val="90000"/>
              </a:lnSpc>
              <a:spcBef>
                <a:spcPts val="500"/>
              </a:spcBef>
              <a:spcAft>
                <a:spcPts val="0"/>
              </a:spcAft>
              <a:buSzPts val="1800"/>
              <a:buChar char="•"/>
              <a:defRPr/>
            </a:lvl6pPr>
            <a:lvl7pPr indent="-342900" lvl="6" marL="3200400" algn="l">
              <a:lnSpc>
                <a:spcPct val="90000"/>
              </a:lnSpc>
              <a:spcBef>
                <a:spcPts val="500"/>
              </a:spcBef>
              <a:spcAft>
                <a:spcPts val="0"/>
              </a:spcAft>
              <a:buSzPts val="1800"/>
              <a:buChar char="•"/>
              <a:defRPr/>
            </a:lvl7pPr>
            <a:lvl8pPr indent="-342900" lvl="7" marL="3657600" algn="l">
              <a:lnSpc>
                <a:spcPct val="90000"/>
              </a:lnSpc>
              <a:spcBef>
                <a:spcPts val="500"/>
              </a:spcBef>
              <a:spcAft>
                <a:spcPts val="0"/>
              </a:spcAft>
              <a:buSzPts val="1800"/>
              <a:buChar char="•"/>
              <a:defRPr/>
            </a:lvl8pPr>
            <a:lvl9pPr indent="-342900" lvl="8" marL="4114800" algn="l">
              <a:lnSpc>
                <a:spcPct val="90000"/>
              </a:lnSpc>
              <a:spcBef>
                <a:spcPts val="500"/>
              </a:spcBef>
              <a:spcAft>
                <a:spcPts val="0"/>
              </a:spcAft>
              <a:buSzPts val="1800"/>
              <a:buChar char="•"/>
              <a:defRPr/>
            </a:lvl9pPr>
          </a:lstStyle>
          <a:p/>
        </p:txBody>
      </p:sp>
      <p:sp>
        <p:nvSpPr>
          <p:cNvPr id="32" name="Google Shape;32;g17bf8a71209_1_96"/>
          <p:cNvSpPr txBox="1"/>
          <p:nvPr>
            <p:ph idx="10" type="dt"/>
          </p:nvPr>
        </p:nvSpPr>
        <p:spPr>
          <a:xfrm>
            <a:off x="0" y="0"/>
            <a:ext cx="3000000" cy="30000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33" name="Google Shape;33;g17bf8a71209_1_96"/>
          <p:cNvSpPr txBox="1"/>
          <p:nvPr>
            <p:ph idx="11" type="ftr"/>
          </p:nvPr>
        </p:nvSpPr>
        <p:spPr>
          <a:xfrm>
            <a:off x="0" y="0"/>
            <a:ext cx="3000000" cy="30000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34" name="Google Shape;34;g17bf8a71209_1_96"/>
          <p:cNvSpPr txBox="1"/>
          <p:nvPr>
            <p:ph idx="12" type="sldNum"/>
          </p:nvPr>
        </p:nvSpPr>
        <p:spPr>
          <a:xfrm>
            <a:off x="11625470" y="6655981"/>
            <a:ext cx="566400" cy="2019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Meiryo"/>
                <a:ea typeface="Meiryo"/>
                <a:cs typeface="Meiryo"/>
                <a:sym typeface="Meiryo"/>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Meiryo"/>
                <a:ea typeface="Meiryo"/>
                <a:cs typeface="Meiryo"/>
                <a:sym typeface="Meiryo"/>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Meiryo"/>
                <a:ea typeface="Meiryo"/>
                <a:cs typeface="Meiryo"/>
                <a:sym typeface="Meiryo"/>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Meiryo"/>
                <a:ea typeface="Meiryo"/>
                <a:cs typeface="Meiryo"/>
                <a:sym typeface="Meiryo"/>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Meiryo"/>
                <a:ea typeface="Meiryo"/>
                <a:cs typeface="Meiryo"/>
                <a:sym typeface="Meiryo"/>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Meiryo"/>
                <a:ea typeface="Meiryo"/>
                <a:cs typeface="Meiryo"/>
                <a:sym typeface="Meiryo"/>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Meiryo"/>
                <a:ea typeface="Meiryo"/>
                <a:cs typeface="Meiryo"/>
                <a:sym typeface="Meiryo"/>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Meiryo"/>
                <a:ea typeface="Meiryo"/>
                <a:cs typeface="Meiryo"/>
                <a:sym typeface="Meiryo"/>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Meiryo"/>
                <a:ea typeface="Meiryo"/>
                <a:cs typeface="Meiryo"/>
                <a:sym typeface="Meiryo"/>
              </a:defRPr>
            </a:lvl9pPr>
          </a:lstStyle>
          <a:p>
            <a:pPr indent="0" lvl="0" marL="0" rtl="0" algn="r">
              <a:spcBef>
                <a:spcPts val="0"/>
              </a:spcBef>
              <a:spcAft>
                <a:spcPts val="0"/>
              </a:spcAft>
              <a:buNone/>
            </a:pPr>
            <a:fld id="{00000000-1234-1234-1234-123412341234}" type="slidenum">
              <a:rPr lang="en-JP"/>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ustom Layout">
  <p:cSld name="1_Custom Layout">
    <p:spTree>
      <p:nvGrpSpPr>
        <p:cNvPr id="35" name="Shape 35"/>
        <p:cNvGrpSpPr/>
        <p:nvPr/>
      </p:nvGrpSpPr>
      <p:grpSpPr>
        <a:xfrm>
          <a:off x="0" y="0"/>
          <a:ext cx="0" cy="0"/>
          <a:chOff x="0" y="0"/>
          <a:chExt cx="0" cy="0"/>
        </a:xfrm>
      </p:grpSpPr>
      <p:pic>
        <p:nvPicPr>
          <p:cNvPr descr="Text&#10;&#10;Description automatically generated" id="36" name="Google Shape;36;p17"/>
          <p:cNvPicPr preferRelativeResize="0"/>
          <p:nvPr/>
        </p:nvPicPr>
        <p:blipFill rotWithShape="1">
          <a:blip r:embed="rId2">
            <a:alphaModFix/>
          </a:blip>
          <a:srcRect b="0" l="0" r="0" t="0"/>
          <a:stretch/>
        </p:blipFill>
        <p:spPr>
          <a:xfrm>
            <a:off x="4452436" y="3191206"/>
            <a:ext cx="3202063" cy="624445"/>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Content">
  <p:cSld name="1_Title and Content">
    <p:spTree>
      <p:nvGrpSpPr>
        <p:cNvPr id="37" name="Shape 37"/>
        <p:cNvGrpSpPr/>
        <p:nvPr/>
      </p:nvGrpSpPr>
      <p:grpSpPr>
        <a:xfrm>
          <a:off x="0" y="0"/>
          <a:ext cx="0" cy="0"/>
          <a:chOff x="0" y="0"/>
          <a:chExt cx="0" cy="0"/>
        </a:xfrm>
      </p:grpSpPr>
      <p:sp>
        <p:nvSpPr>
          <p:cNvPr id="38" name="Google Shape;38;p13"/>
          <p:cNvSpPr txBox="1"/>
          <p:nvPr>
            <p:ph type="title"/>
          </p:nvPr>
        </p:nvSpPr>
        <p:spPr>
          <a:xfrm>
            <a:off x="619835" y="159493"/>
            <a:ext cx="10924591" cy="452316"/>
          </a:xfrm>
          <a:prstGeom prst="rect">
            <a:avLst/>
          </a:prstGeom>
          <a:noFill/>
          <a:ln>
            <a:noFill/>
          </a:ln>
        </p:spPr>
        <p:txBody>
          <a:bodyPr anchorCtr="0" anchor="ctr" bIns="0" lIns="0" spcFirstLastPara="1" rIns="0" wrap="square" tIns="0">
            <a:normAutofit/>
          </a:bodyPr>
          <a:lstStyle>
            <a:lvl1pPr lvl="0" algn="l">
              <a:lnSpc>
                <a:spcPct val="90000"/>
              </a:lnSpc>
              <a:spcBef>
                <a:spcPts val="0"/>
              </a:spcBef>
              <a:spcAft>
                <a:spcPts val="0"/>
              </a:spcAft>
              <a:buClr>
                <a:schemeClr val="dk1"/>
              </a:buClr>
              <a:buSzPts val="2600"/>
              <a:buFont typeface="Meiryo"/>
              <a:buNone/>
              <a:defRPr b="1" i="0" sz="2600">
                <a:latin typeface="Meiryo"/>
                <a:ea typeface="Meiryo"/>
                <a:cs typeface="Meiryo"/>
                <a:sym typeface="Meiry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13"/>
          <p:cNvSpPr txBox="1"/>
          <p:nvPr>
            <p:ph idx="12" type="sldNum"/>
          </p:nvPr>
        </p:nvSpPr>
        <p:spPr>
          <a:xfrm>
            <a:off x="11625470" y="6655981"/>
            <a:ext cx="566530" cy="202019"/>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Meiryo"/>
                <a:ea typeface="Meiryo"/>
                <a:cs typeface="Meiryo"/>
                <a:sym typeface="Meiryo"/>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Meiryo"/>
                <a:ea typeface="Meiryo"/>
                <a:cs typeface="Meiryo"/>
                <a:sym typeface="Meiryo"/>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Meiryo"/>
                <a:ea typeface="Meiryo"/>
                <a:cs typeface="Meiryo"/>
                <a:sym typeface="Meiryo"/>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Meiryo"/>
                <a:ea typeface="Meiryo"/>
                <a:cs typeface="Meiryo"/>
                <a:sym typeface="Meiryo"/>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Meiryo"/>
                <a:ea typeface="Meiryo"/>
                <a:cs typeface="Meiryo"/>
                <a:sym typeface="Meiryo"/>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Meiryo"/>
                <a:ea typeface="Meiryo"/>
                <a:cs typeface="Meiryo"/>
                <a:sym typeface="Meiryo"/>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Meiryo"/>
                <a:ea typeface="Meiryo"/>
                <a:cs typeface="Meiryo"/>
                <a:sym typeface="Meiryo"/>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Meiryo"/>
                <a:ea typeface="Meiryo"/>
                <a:cs typeface="Meiryo"/>
                <a:sym typeface="Meiryo"/>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Meiryo"/>
                <a:ea typeface="Meiryo"/>
                <a:cs typeface="Meiryo"/>
                <a:sym typeface="Meiryo"/>
              </a:defRPr>
            </a:lvl9pPr>
          </a:lstStyle>
          <a:p>
            <a:pPr indent="0" lvl="0" marL="0" rtl="0" algn="r">
              <a:spcBef>
                <a:spcPts val="0"/>
              </a:spcBef>
              <a:spcAft>
                <a:spcPts val="0"/>
              </a:spcAft>
              <a:buNone/>
            </a:pPr>
            <a:fld id="{00000000-1234-1234-1234-123412341234}" type="slidenum">
              <a:rPr lang="en-JP"/>
              <a:t>‹#›</a:t>
            </a:fld>
            <a:endParaRPr/>
          </a:p>
        </p:txBody>
      </p:sp>
      <p:cxnSp>
        <p:nvCxnSpPr>
          <p:cNvPr id="40" name="Google Shape;40;p13"/>
          <p:cNvCxnSpPr/>
          <p:nvPr/>
        </p:nvCxnSpPr>
        <p:spPr>
          <a:xfrm>
            <a:off x="619836" y="611809"/>
            <a:ext cx="10924591" cy="0"/>
          </a:xfrm>
          <a:prstGeom prst="straightConnector1">
            <a:avLst/>
          </a:prstGeom>
          <a:noFill/>
          <a:ln cap="flat" cmpd="sng" w="38100">
            <a:solidFill>
              <a:schemeClr val="dk1"/>
            </a:solidFill>
            <a:prstDash val="solid"/>
            <a:miter lim="800000"/>
            <a:headEnd len="sm" w="sm" type="none"/>
            <a:tailEnd len="sm" w="sm" type="none"/>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Custom Layout">
    <p:spTree>
      <p:nvGrpSpPr>
        <p:cNvPr id="41" name="Shape 41"/>
        <p:cNvGrpSpPr/>
        <p:nvPr/>
      </p:nvGrpSpPr>
      <p:grpSpPr>
        <a:xfrm>
          <a:off x="0" y="0"/>
          <a:ext cx="0" cy="0"/>
          <a:chOff x="0" y="0"/>
          <a:chExt cx="0" cy="0"/>
        </a:xfrm>
      </p:grpSpPr>
      <p:cxnSp>
        <p:nvCxnSpPr>
          <p:cNvPr id="42" name="Google Shape;42;p14"/>
          <p:cNvCxnSpPr/>
          <p:nvPr/>
        </p:nvCxnSpPr>
        <p:spPr>
          <a:xfrm>
            <a:off x="619836" y="3622143"/>
            <a:ext cx="10924591" cy="0"/>
          </a:xfrm>
          <a:prstGeom prst="straightConnector1">
            <a:avLst/>
          </a:prstGeom>
          <a:noFill/>
          <a:ln cap="flat" cmpd="sng" w="38100">
            <a:solidFill>
              <a:srgbClr val="7F7F7F"/>
            </a:solidFill>
            <a:prstDash val="solid"/>
            <a:miter lim="800000"/>
            <a:headEnd len="sm" w="sm" type="none"/>
            <a:tailEnd len="sm" w="sm" type="none"/>
          </a:ln>
        </p:spPr>
      </p:cxnSp>
      <p:sp>
        <p:nvSpPr>
          <p:cNvPr id="43" name="Google Shape;43;p14"/>
          <p:cNvSpPr txBox="1"/>
          <p:nvPr>
            <p:ph type="title"/>
          </p:nvPr>
        </p:nvSpPr>
        <p:spPr>
          <a:xfrm>
            <a:off x="619834" y="3169827"/>
            <a:ext cx="10924591" cy="452316"/>
          </a:xfrm>
          <a:prstGeom prst="rect">
            <a:avLst/>
          </a:prstGeom>
          <a:noFill/>
          <a:ln>
            <a:noFill/>
          </a:ln>
        </p:spPr>
        <p:txBody>
          <a:bodyPr anchorCtr="0" anchor="ctr" bIns="0" lIns="0" spcFirstLastPara="1" rIns="0" wrap="square" tIns="0">
            <a:normAutofit/>
          </a:bodyPr>
          <a:lstStyle>
            <a:lvl1pPr lvl="0" algn="ctr">
              <a:lnSpc>
                <a:spcPct val="90000"/>
              </a:lnSpc>
              <a:spcBef>
                <a:spcPts val="0"/>
              </a:spcBef>
              <a:spcAft>
                <a:spcPts val="0"/>
              </a:spcAft>
              <a:buClr>
                <a:schemeClr val="dk1"/>
              </a:buClr>
              <a:buSzPts val="2800"/>
              <a:buFont typeface="Meiryo"/>
              <a:buNone/>
              <a:defRPr b="1" i="0" sz="2800">
                <a:latin typeface="Meiryo"/>
                <a:ea typeface="Meiryo"/>
                <a:cs typeface="Meiryo"/>
                <a:sym typeface="Meiry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Custom Layout">
  <p:cSld name="2_Custom Layout">
    <p:spTree>
      <p:nvGrpSpPr>
        <p:cNvPr id="44" name="Shape 44"/>
        <p:cNvGrpSpPr/>
        <p:nvPr/>
      </p:nvGrpSpPr>
      <p:grpSpPr>
        <a:xfrm>
          <a:off x="0" y="0"/>
          <a:ext cx="0" cy="0"/>
          <a:chOff x="0" y="0"/>
          <a:chExt cx="0" cy="0"/>
        </a:xfrm>
      </p:grpSpPr>
      <p:sp>
        <p:nvSpPr>
          <p:cNvPr id="45" name="Google Shape;45;p16"/>
          <p:cNvSpPr txBox="1"/>
          <p:nvPr>
            <p:ph idx="12" type="sldNum"/>
          </p:nvPr>
        </p:nvSpPr>
        <p:spPr>
          <a:xfrm>
            <a:off x="11625470" y="6655981"/>
            <a:ext cx="566530" cy="202019"/>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Meiryo"/>
                <a:ea typeface="Meiryo"/>
                <a:cs typeface="Meiryo"/>
                <a:sym typeface="Meiryo"/>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Meiryo"/>
                <a:ea typeface="Meiryo"/>
                <a:cs typeface="Meiryo"/>
                <a:sym typeface="Meiryo"/>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Meiryo"/>
                <a:ea typeface="Meiryo"/>
                <a:cs typeface="Meiryo"/>
                <a:sym typeface="Meiryo"/>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Meiryo"/>
                <a:ea typeface="Meiryo"/>
                <a:cs typeface="Meiryo"/>
                <a:sym typeface="Meiryo"/>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Meiryo"/>
                <a:ea typeface="Meiryo"/>
                <a:cs typeface="Meiryo"/>
                <a:sym typeface="Meiryo"/>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Meiryo"/>
                <a:ea typeface="Meiryo"/>
                <a:cs typeface="Meiryo"/>
                <a:sym typeface="Meiryo"/>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Meiryo"/>
                <a:ea typeface="Meiryo"/>
                <a:cs typeface="Meiryo"/>
                <a:sym typeface="Meiryo"/>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Meiryo"/>
                <a:ea typeface="Meiryo"/>
                <a:cs typeface="Meiryo"/>
                <a:sym typeface="Meiryo"/>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Meiryo"/>
                <a:ea typeface="Meiryo"/>
                <a:cs typeface="Meiryo"/>
                <a:sym typeface="Meiryo"/>
              </a:defRPr>
            </a:lvl9pPr>
          </a:lstStyle>
          <a:p>
            <a:pPr indent="0" lvl="0" marL="0" rtl="0" algn="r">
              <a:spcBef>
                <a:spcPts val="0"/>
              </a:spcBef>
              <a:spcAft>
                <a:spcPts val="0"/>
              </a:spcAft>
              <a:buNone/>
            </a:pPr>
            <a:fld id="{00000000-1234-1234-1234-123412341234}" type="slidenum">
              <a:rPr lang="en-JP"/>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52" name="Shape 52"/>
        <p:cNvGrpSpPr/>
        <p:nvPr/>
      </p:nvGrpSpPr>
      <p:grpSpPr>
        <a:xfrm>
          <a:off x="0" y="0"/>
          <a:ext cx="0" cy="0"/>
          <a:chOff x="0" y="0"/>
          <a:chExt cx="0" cy="0"/>
        </a:xfrm>
      </p:grpSpPr>
      <p:sp>
        <p:nvSpPr>
          <p:cNvPr id="53" name="Google Shape;53;g17c2a1981a2_18_574"/>
          <p:cNvSpPr txBox="1"/>
          <p:nvPr>
            <p:ph type="title"/>
          </p:nvPr>
        </p:nvSpPr>
        <p:spPr>
          <a:xfrm>
            <a:off x="619835" y="159493"/>
            <a:ext cx="10924500" cy="452400"/>
          </a:xfrm>
          <a:prstGeom prst="rect">
            <a:avLst/>
          </a:prstGeom>
          <a:noFill/>
          <a:ln>
            <a:noFill/>
          </a:ln>
        </p:spPr>
        <p:txBody>
          <a:bodyPr anchorCtr="0" anchor="ctr" bIns="0" lIns="0" spcFirstLastPara="1" rIns="0" wrap="square" tIns="0">
            <a:normAutofit/>
          </a:bodyPr>
          <a:lstStyle>
            <a:lvl1pPr lvl="0" algn="l">
              <a:lnSpc>
                <a:spcPct val="90000"/>
              </a:lnSpc>
              <a:spcBef>
                <a:spcPts val="0"/>
              </a:spcBef>
              <a:spcAft>
                <a:spcPts val="0"/>
              </a:spcAft>
              <a:buClr>
                <a:schemeClr val="dk1"/>
              </a:buClr>
              <a:buSzPts val="2600"/>
              <a:buFont typeface="Meiryo"/>
              <a:buNone/>
              <a:defRPr b="1" i="0" sz="2600">
                <a:latin typeface="Meiryo"/>
                <a:ea typeface="Meiryo"/>
                <a:cs typeface="Meiryo"/>
                <a:sym typeface="Meiry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g17c2a1981a2_18_574"/>
          <p:cNvSpPr txBox="1"/>
          <p:nvPr>
            <p:ph idx="12" type="sldNum"/>
          </p:nvPr>
        </p:nvSpPr>
        <p:spPr>
          <a:xfrm>
            <a:off x="11625470" y="6655981"/>
            <a:ext cx="566400" cy="2019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Meiryo"/>
                <a:ea typeface="Meiryo"/>
                <a:cs typeface="Meiryo"/>
                <a:sym typeface="Meiryo"/>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Meiryo"/>
                <a:ea typeface="Meiryo"/>
                <a:cs typeface="Meiryo"/>
                <a:sym typeface="Meiryo"/>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Meiryo"/>
                <a:ea typeface="Meiryo"/>
                <a:cs typeface="Meiryo"/>
                <a:sym typeface="Meiryo"/>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Meiryo"/>
                <a:ea typeface="Meiryo"/>
                <a:cs typeface="Meiryo"/>
                <a:sym typeface="Meiryo"/>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Meiryo"/>
                <a:ea typeface="Meiryo"/>
                <a:cs typeface="Meiryo"/>
                <a:sym typeface="Meiryo"/>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Meiryo"/>
                <a:ea typeface="Meiryo"/>
                <a:cs typeface="Meiryo"/>
                <a:sym typeface="Meiryo"/>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Meiryo"/>
                <a:ea typeface="Meiryo"/>
                <a:cs typeface="Meiryo"/>
                <a:sym typeface="Meiryo"/>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Meiryo"/>
                <a:ea typeface="Meiryo"/>
                <a:cs typeface="Meiryo"/>
                <a:sym typeface="Meiryo"/>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Meiryo"/>
                <a:ea typeface="Meiryo"/>
                <a:cs typeface="Meiryo"/>
                <a:sym typeface="Meiryo"/>
              </a:defRPr>
            </a:lvl9pPr>
          </a:lstStyle>
          <a:p>
            <a:pPr indent="0" lvl="0" marL="0" rtl="0" algn="r">
              <a:spcBef>
                <a:spcPts val="0"/>
              </a:spcBef>
              <a:spcAft>
                <a:spcPts val="0"/>
              </a:spcAft>
              <a:buNone/>
            </a:pPr>
            <a:fld id="{00000000-1234-1234-1234-123412341234}" type="slidenum">
              <a:rPr lang="en-JP"/>
              <a:t>‹#›</a:t>
            </a:fld>
            <a:endParaRPr/>
          </a:p>
        </p:txBody>
      </p:sp>
      <p:cxnSp>
        <p:nvCxnSpPr>
          <p:cNvPr id="55" name="Google Shape;55;g17c2a1981a2_18_574"/>
          <p:cNvCxnSpPr/>
          <p:nvPr/>
        </p:nvCxnSpPr>
        <p:spPr>
          <a:xfrm>
            <a:off x="619836" y="611809"/>
            <a:ext cx="10924500" cy="0"/>
          </a:xfrm>
          <a:prstGeom prst="straightConnector1">
            <a:avLst/>
          </a:prstGeom>
          <a:noFill/>
          <a:ln cap="flat" cmpd="sng" w="38100">
            <a:solidFill>
              <a:schemeClr val="dk1"/>
            </a:solidFill>
            <a:prstDash val="solid"/>
            <a:miter lim="800000"/>
            <a:headEnd len="sm" w="sm" type="none"/>
            <a:tailEnd len="sm" w="sm" type="none"/>
          </a:ln>
        </p:spPr>
      </p:cxnSp>
      <p:sp>
        <p:nvSpPr>
          <p:cNvPr id="56" name="Google Shape;56;g17c2a1981a2_18_574"/>
          <p:cNvSpPr txBox="1"/>
          <p:nvPr>
            <p:ph idx="1" type="body"/>
          </p:nvPr>
        </p:nvSpPr>
        <p:spPr>
          <a:xfrm>
            <a:off x="619834" y="751737"/>
            <a:ext cx="10924500" cy="1189500"/>
          </a:xfrm>
          <a:prstGeom prst="rect">
            <a:avLst/>
          </a:prstGeom>
          <a:noFill/>
          <a:ln>
            <a:noFill/>
          </a:ln>
        </p:spPr>
        <p:txBody>
          <a:bodyPr anchorCtr="0" anchor="t" bIns="0" lIns="0" spcFirstLastPara="1" rIns="0" wrap="square" tIns="0">
            <a:sp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228600" lvl="4" marL="2286000" algn="l">
              <a:lnSpc>
                <a:spcPct val="90000"/>
              </a:lnSpc>
              <a:spcBef>
                <a:spcPts val="500"/>
              </a:spcBef>
              <a:spcAft>
                <a:spcPts val="0"/>
              </a:spcAft>
              <a:buClr>
                <a:schemeClr val="dk1"/>
              </a:buClr>
              <a:buSzPts val="14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ustom Layout">
  <p:cSld name="1_Custom Layout">
    <p:spTree>
      <p:nvGrpSpPr>
        <p:cNvPr id="57" name="Shape 57"/>
        <p:cNvGrpSpPr/>
        <p:nvPr/>
      </p:nvGrpSpPr>
      <p:grpSpPr>
        <a:xfrm>
          <a:off x="0" y="0"/>
          <a:ext cx="0" cy="0"/>
          <a:chOff x="0" y="0"/>
          <a:chExt cx="0" cy="0"/>
        </a:xfrm>
      </p:grpSpPr>
      <p:pic>
        <p:nvPicPr>
          <p:cNvPr descr="Text&#10;&#10;Description automatically generated" id="58" name="Google Shape;58;g17c2a1981a2_18_585"/>
          <p:cNvPicPr preferRelativeResize="0"/>
          <p:nvPr/>
        </p:nvPicPr>
        <p:blipFill rotWithShape="1">
          <a:blip r:embed="rId2">
            <a:alphaModFix/>
          </a:blip>
          <a:srcRect b="0" l="0" r="0" t="0"/>
          <a:stretch/>
        </p:blipFill>
        <p:spPr>
          <a:xfrm>
            <a:off x="4452436" y="3191206"/>
            <a:ext cx="3202060" cy="624445"/>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theme" Target="../theme/theme2.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8.xml"/><Relationship Id="rId3" Type="http://schemas.openxmlformats.org/officeDocument/2006/relationships/slideLayout" Target="../slideLayouts/slideLayout9.xml"/><Relationship Id="rId4" Type="http://schemas.openxmlformats.org/officeDocument/2006/relationships/slideLayout" Target="../slideLayouts/slideLayout10.xml"/><Relationship Id="rId9" Type="http://schemas.openxmlformats.org/officeDocument/2006/relationships/theme" Target="../theme/theme3.xml"/><Relationship Id="rId5" Type="http://schemas.openxmlformats.org/officeDocument/2006/relationships/slideLayout" Target="../slideLayouts/slideLayout11.xml"/><Relationship Id="rId6" Type="http://schemas.openxmlformats.org/officeDocument/2006/relationships/slideLayout" Target="../slideLayouts/slideLayout12.xml"/><Relationship Id="rId7" Type="http://schemas.openxmlformats.org/officeDocument/2006/relationships/slideLayout" Target="../slideLayouts/slideLayout13.xml"/><Relationship Id="rId8"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1"/>
          <p:cNvSpPr txBox="1"/>
          <p:nvPr>
            <p:ph idx="12" type="sldNum"/>
          </p:nvPr>
        </p:nvSpPr>
        <p:spPr>
          <a:xfrm>
            <a:off x="11625470" y="6655981"/>
            <a:ext cx="566530" cy="202019"/>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Meiryo"/>
                <a:ea typeface="Meiryo"/>
                <a:cs typeface="Meiryo"/>
                <a:sym typeface="Meiryo"/>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Meiryo"/>
                <a:ea typeface="Meiryo"/>
                <a:cs typeface="Meiryo"/>
                <a:sym typeface="Meiryo"/>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Meiryo"/>
                <a:ea typeface="Meiryo"/>
                <a:cs typeface="Meiryo"/>
                <a:sym typeface="Meiryo"/>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Meiryo"/>
                <a:ea typeface="Meiryo"/>
                <a:cs typeface="Meiryo"/>
                <a:sym typeface="Meiryo"/>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Meiryo"/>
                <a:ea typeface="Meiryo"/>
                <a:cs typeface="Meiryo"/>
                <a:sym typeface="Meiryo"/>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Meiryo"/>
                <a:ea typeface="Meiryo"/>
                <a:cs typeface="Meiryo"/>
                <a:sym typeface="Meiryo"/>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Meiryo"/>
                <a:ea typeface="Meiryo"/>
                <a:cs typeface="Meiryo"/>
                <a:sym typeface="Meiryo"/>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Meiryo"/>
                <a:ea typeface="Meiryo"/>
                <a:cs typeface="Meiryo"/>
                <a:sym typeface="Meiryo"/>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Meiryo"/>
                <a:ea typeface="Meiryo"/>
                <a:cs typeface="Meiryo"/>
                <a:sym typeface="Meiryo"/>
              </a:defRPr>
            </a:lvl9pPr>
          </a:lstStyle>
          <a:p>
            <a:pPr indent="0" lvl="0" marL="0" rtl="0" algn="r">
              <a:spcBef>
                <a:spcPts val="0"/>
              </a:spcBef>
              <a:spcAft>
                <a:spcPts val="0"/>
              </a:spcAft>
              <a:buNone/>
            </a:pPr>
            <a:fld id="{00000000-1234-1234-1234-123412341234}" type="slidenum">
              <a:rPr lang="en-JP"/>
              <a:t>‹#›</a:t>
            </a:fld>
            <a:endParaRPr/>
          </a:p>
        </p:txBody>
      </p:sp>
      <p:sp>
        <p:nvSpPr>
          <p:cNvPr id="11" name="Google Shape;11;p11"/>
          <p:cNvSpPr txBox="1"/>
          <p:nvPr>
            <p:ph idx="1" type="body"/>
          </p:nvPr>
        </p:nvSpPr>
        <p:spPr>
          <a:xfrm>
            <a:off x="761452" y="781694"/>
            <a:ext cx="9613900" cy="1189556"/>
          </a:xfrm>
          <a:prstGeom prst="rect">
            <a:avLst/>
          </a:prstGeom>
          <a:noFill/>
          <a:ln>
            <a:noFill/>
          </a:ln>
        </p:spPr>
        <p:txBody>
          <a:bodyPr anchorCtr="0" anchor="t" bIns="0" lIns="0" spcFirstLastPara="1" rIns="0" wrap="square" tIns="0">
            <a:spAutoFit/>
          </a:bodyPr>
          <a:lstStyle>
            <a:lvl1pPr indent="-381000" lvl="0" marL="457200" marR="0" rtl="0" algn="l">
              <a:lnSpc>
                <a:spcPct val="90000"/>
              </a:lnSpc>
              <a:spcBef>
                <a:spcPts val="1000"/>
              </a:spcBef>
              <a:spcAft>
                <a:spcPts val="0"/>
              </a:spcAft>
              <a:buClr>
                <a:schemeClr val="dk1"/>
              </a:buClr>
              <a:buSzPts val="2400"/>
              <a:buFont typeface="Arial"/>
              <a:buChar char="•"/>
              <a:defRPr b="0" i="0" sz="2400" u="none" cap="none" strike="noStrike">
                <a:solidFill>
                  <a:schemeClr val="dk1"/>
                </a:solidFill>
                <a:latin typeface="Meiryo"/>
                <a:ea typeface="Meiryo"/>
                <a:cs typeface="Meiryo"/>
                <a:sym typeface="Meiryo"/>
              </a:defRPr>
            </a:lvl1pPr>
            <a:lvl2pPr indent="-355600" lvl="1" marL="9144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Meiryo"/>
                <a:ea typeface="Meiryo"/>
                <a:cs typeface="Meiryo"/>
                <a:sym typeface="Meiryo"/>
              </a:defRPr>
            </a:lvl2pPr>
            <a:lvl3pPr indent="-330200" lvl="2" marL="13716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Meiryo"/>
                <a:ea typeface="Meiryo"/>
                <a:cs typeface="Meiryo"/>
                <a:sym typeface="Meiryo"/>
              </a:defRPr>
            </a:lvl3pPr>
            <a:lvl4pPr indent="-304800" lvl="3" marL="1828800" marR="0" rtl="0" algn="l">
              <a:lnSpc>
                <a:spcPct val="90000"/>
              </a:lnSpc>
              <a:spcBef>
                <a:spcPts val="500"/>
              </a:spcBef>
              <a:spcAft>
                <a:spcPts val="0"/>
              </a:spcAft>
              <a:buClr>
                <a:schemeClr val="dk1"/>
              </a:buClr>
              <a:buSzPts val="1200"/>
              <a:buFont typeface="Arial"/>
              <a:buChar char="•"/>
              <a:defRPr b="0" i="0" sz="1200" u="none" cap="none" strike="noStrike">
                <a:solidFill>
                  <a:schemeClr val="dk1"/>
                </a:solidFill>
                <a:latin typeface="Meiryo"/>
                <a:ea typeface="Meiryo"/>
                <a:cs typeface="Meiryo"/>
                <a:sym typeface="Meiryo"/>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1"/>
          <p:cNvSpPr txBox="1"/>
          <p:nvPr>
            <p:ph type="title"/>
          </p:nvPr>
        </p:nvSpPr>
        <p:spPr>
          <a:xfrm>
            <a:off x="763193" y="235724"/>
            <a:ext cx="10645541" cy="370101"/>
          </a:xfrm>
          <a:prstGeom prst="rect">
            <a:avLst/>
          </a:prstGeom>
          <a:noFill/>
          <a:ln>
            <a:noFill/>
          </a:ln>
        </p:spPr>
        <p:txBody>
          <a:bodyPr anchorCtr="0" anchor="ctr" bIns="0" lIns="0" spcFirstLastPara="1" rIns="0" wrap="square" tIns="0">
            <a:spAutoFit/>
          </a:bodyPr>
          <a:lstStyle>
            <a:lvl1pPr lvl="0" marR="0" rtl="0" algn="l">
              <a:lnSpc>
                <a:spcPct val="90000"/>
              </a:lnSpc>
              <a:spcBef>
                <a:spcPts val="0"/>
              </a:spcBef>
              <a:spcAft>
                <a:spcPts val="0"/>
              </a:spcAft>
              <a:buClr>
                <a:schemeClr val="dk1"/>
              </a:buClr>
              <a:buSzPts val="2600"/>
              <a:buFont typeface="Meiryo"/>
              <a:buNone/>
              <a:defRPr b="1" i="0" sz="2600" u="none" cap="none" strike="noStrike">
                <a:solidFill>
                  <a:schemeClr val="dk1"/>
                </a:solidFill>
                <a:latin typeface="Meiryo"/>
                <a:ea typeface="Meiryo"/>
                <a:cs typeface="Meiryo"/>
                <a:sym typeface="Meiryo"/>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3" name="Google Shape;13;p11"/>
          <p:cNvSpPr txBox="1"/>
          <p:nvPr/>
        </p:nvSpPr>
        <p:spPr>
          <a:xfrm>
            <a:off x="4729755" y="6701590"/>
            <a:ext cx="2712415" cy="113877"/>
          </a:xfrm>
          <a:prstGeom prst="rect">
            <a:avLst/>
          </a:prstGeom>
          <a:noFill/>
          <a:ln>
            <a:noFill/>
          </a:ln>
        </p:spPr>
        <p:txBody>
          <a:bodyPr anchorCtr="0" anchor="t" bIns="0" lIns="0" spcFirstLastPara="1" rIns="0" wrap="square" tIns="0">
            <a:spAutoFit/>
          </a:bodyPr>
          <a:lstStyle/>
          <a:p>
            <a:pPr indent="0" lvl="0" marL="0" marR="0" rtl="0" algn="ctr">
              <a:lnSpc>
                <a:spcPct val="90000"/>
              </a:lnSpc>
              <a:spcBef>
                <a:spcPts val="0"/>
              </a:spcBef>
              <a:spcAft>
                <a:spcPts val="0"/>
              </a:spcAft>
              <a:buClr>
                <a:schemeClr val="dk1"/>
              </a:buClr>
              <a:buSzPts val="800"/>
              <a:buFont typeface="Arial"/>
              <a:buNone/>
            </a:pPr>
            <a:r>
              <a:rPr b="0" i="0" lang="en-JP" sz="800" u="none" cap="none" strike="noStrike">
                <a:solidFill>
                  <a:schemeClr val="dk1"/>
                </a:solidFill>
                <a:latin typeface="Meiryo"/>
                <a:ea typeface="Meiryo"/>
                <a:cs typeface="Meiryo"/>
                <a:sym typeface="Meiryo"/>
              </a:rPr>
              <a:t>©︎MATSUO LAB, THE UNIVERSITY OF TOKYO</a:t>
            </a:r>
            <a:endParaRPr b="0" i="0" sz="800" u="none" cap="none" strike="noStrike">
              <a:solidFill>
                <a:schemeClr val="dk1"/>
              </a:solidFill>
              <a:latin typeface="Meiryo"/>
              <a:ea typeface="Meiryo"/>
              <a:cs typeface="Meiryo"/>
              <a:sym typeface="Meiryo"/>
            </a:endParaRPr>
          </a:p>
        </p:txBody>
      </p:sp>
      <p:pic>
        <p:nvPicPr>
          <p:cNvPr descr="Logo&#10;&#10;Description automatically generated" id="14" name="Google Shape;14;p11"/>
          <p:cNvPicPr preferRelativeResize="0"/>
          <p:nvPr/>
        </p:nvPicPr>
        <p:blipFill rotWithShape="1">
          <a:blip r:embed="rId1">
            <a:alphaModFix/>
          </a:blip>
          <a:srcRect b="0" l="0" r="19779" t="0"/>
          <a:stretch/>
        </p:blipFill>
        <p:spPr>
          <a:xfrm>
            <a:off x="11578538" y="13329"/>
            <a:ext cx="566530" cy="600808"/>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6" name="Shape 46"/>
        <p:cNvGrpSpPr/>
        <p:nvPr/>
      </p:nvGrpSpPr>
      <p:grpSpPr>
        <a:xfrm>
          <a:off x="0" y="0"/>
          <a:ext cx="0" cy="0"/>
          <a:chOff x="0" y="0"/>
          <a:chExt cx="0" cy="0"/>
        </a:xfrm>
      </p:grpSpPr>
      <p:sp>
        <p:nvSpPr>
          <p:cNvPr id="47" name="Google Shape;47;g17c2a1981a2_18_559"/>
          <p:cNvSpPr txBox="1"/>
          <p:nvPr>
            <p:ph idx="12" type="sldNum"/>
          </p:nvPr>
        </p:nvSpPr>
        <p:spPr>
          <a:xfrm>
            <a:off x="11625470" y="6655981"/>
            <a:ext cx="566400" cy="2019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Meiryo"/>
                <a:ea typeface="Meiryo"/>
                <a:cs typeface="Meiryo"/>
                <a:sym typeface="Meiryo"/>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Meiryo"/>
                <a:ea typeface="Meiryo"/>
                <a:cs typeface="Meiryo"/>
                <a:sym typeface="Meiryo"/>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Meiryo"/>
                <a:ea typeface="Meiryo"/>
                <a:cs typeface="Meiryo"/>
                <a:sym typeface="Meiryo"/>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Meiryo"/>
                <a:ea typeface="Meiryo"/>
                <a:cs typeface="Meiryo"/>
                <a:sym typeface="Meiryo"/>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Meiryo"/>
                <a:ea typeface="Meiryo"/>
                <a:cs typeface="Meiryo"/>
                <a:sym typeface="Meiryo"/>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Meiryo"/>
                <a:ea typeface="Meiryo"/>
                <a:cs typeface="Meiryo"/>
                <a:sym typeface="Meiryo"/>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Meiryo"/>
                <a:ea typeface="Meiryo"/>
                <a:cs typeface="Meiryo"/>
                <a:sym typeface="Meiryo"/>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Meiryo"/>
                <a:ea typeface="Meiryo"/>
                <a:cs typeface="Meiryo"/>
                <a:sym typeface="Meiryo"/>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Meiryo"/>
                <a:ea typeface="Meiryo"/>
                <a:cs typeface="Meiryo"/>
                <a:sym typeface="Meiryo"/>
              </a:defRPr>
            </a:lvl9pPr>
          </a:lstStyle>
          <a:p>
            <a:pPr indent="0" lvl="0" marL="0" rtl="0" algn="r">
              <a:spcBef>
                <a:spcPts val="0"/>
              </a:spcBef>
              <a:spcAft>
                <a:spcPts val="0"/>
              </a:spcAft>
              <a:buNone/>
            </a:pPr>
            <a:fld id="{00000000-1234-1234-1234-123412341234}" type="slidenum">
              <a:rPr lang="en-JP"/>
              <a:t>‹#›</a:t>
            </a:fld>
            <a:endParaRPr/>
          </a:p>
        </p:txBody>
      </p:sp>
      <p:sp>
        <p:nvSpPr>
          <p:cNvPr id="48" name="Google Shape;48;g17c2a1981a2_18_559"/>
          <p:cNvSpPr txBox="1"/>
          <p:nvPr>
            <p:ph idx="1" type="body"/>
          </p:nvPr>
        </p:nvSpPr>
        <p:spPr>
          <a:xfrm>
            <a:off x="761452" y="781694"/>
            <a:ext cx="9613800" cy="1189500"/>
          </a:xfrm>
          <a:prstGeom prst="rect">
            <a:avLst/>
          </a:prstGeom>
          <a:noFill/>
          <a:ln>
            <a:noFill/>
          </a:ln>
        </p:spPr>
        <p:txBody>
          <a:bodyPr anchorCtr="0" anchor="t" bIns="0" lIns="0" spcFirstLastPara="1" rIns="0" wrap="square" tIns="0">
            <a:spAutoFit/>
          </a:bodyPr>
          <a:lstStyle>
            <a:lvl1pPr indent="-381000" lvl="0" marL="457200" marR="0" rtl="0" algn="l">
              <a:lnSpc>
                <a:spcPct val="90000"/>
              </a:lnSpc>
              <a:spcBef>
                <a:spcPts val="1000"/>
              </a:spcBef>
              <a:spcAft>
                <a:spcPts val="0"/>
              </a:spcAft>
              <a:buClr>
                <a:schemeClr val="dk1"/>
              </a:buClr>
              <a:buSzPts val="2400"/>
              <a:buFont typeface="Arial"/>
              <a:buChar char="•"/>
              <a:defRPr b="0" i="0" sz="2400" u="none" cap="none" strike="noStrike">
                <a:solidFill>
                  <a:schemeClr val="dk1"/>
                </a:solidFill>
                <a:latin typeface="Meiryo"/>
                <a:ea typeface="Meiryo"/>
                <a:cs typeface="Meiryo"/>
                <a:sym typeface="Meiryo"/>
              </a:defRPr>
            </a:lvl1pPr>
            <a:lvl2pPr indent="-355600" lvl="1" marL="9144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Meiryo"/>
                <a:ea typeface="Meiryo"/>
                <a:cs typeface="Meiryo"/>
                <a:sym typeface="Meiryo"/>
              </a:defRPr>
            </a:lvl2pPr>
            <a:lvl3pPr indent="-330200" lvl="2" marL="13716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Meiryo"/>
                <a:ea typeface="Meiryo"/>
                <a:cs typeface="Meiryo"/>
                <a:sym typeface="Meiryo"/>
              </a:defRPr>
            </a:lvl3pPr>
            <a:lvl4pPr indent="-304800" lvl="3" marL="1828800" marR="0" rtl="0" algn="l">
              <a:lnSpc>
                <a:spcPct val="90000"/>
              </a:lnSpc>
              <a:spcBef>
                <a:spcPts val="500"/>
              </a:spcBef>
              <a:spcAft>
                <a:spcPts val="0"/>
              </a:spcAft>
              <a:buClr>
                <a:schemeClr val="dk1"/>
              </a:buClr>
              <a:buSzPts val="1200"/>
              <a:buFont typeface="Arial"/>
              <a:buChar char="•"/>
              <a:defRPr b="0" i="0" sz="1200" u="none" cap="none" strike="noStrike">
                <a:solidFill>
                  <a:schemeClr val="dk1"/>
                </a:solidFill>
                <a:latin typeface="Meiryo"/>
                <a:ea typeface="Meiryo"/>
                <a:cs typeface="Meiryo"/>
                <a:sym typeface="Meiryo"/>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49" name="Google Shape;49;g17c2a1981a2_18_559"/>
          <p:cNvSpPr txBox="1"/>
          <p:nvPr>
            <p:ph type="title"/>
          </p:nvPr>
        </p:nvSpPr>
        <p:spPr>
          <a:xfrm>
            <a:off x="763193" y="235724"/>
            <a:ext cx="10645500" cy="370200"/>
          </a:xfrm>
          <a:prstGeom prst="rect">
            <a:avLst/>
          </a:prstGeom>
          <a:noFill/>
          <a:ln>
            <a:noFill/>
          </a:ln>
        </p:spPr>
        <p:txBody>
          <a:bodyPr anchorCtr="0" anchor="ctr" bIns="0" lIns="0" spcFirstLastPara="1" rIns="0" wrap="square" tIns="0">
            <a:spAutoFit/>
          </a:bodyPr>
          <a:lstStyle>
            <a:lvl1pPr lvl="0" marR="0" rtl="0" algn="l">
              <a:lnSpc>
                <a:spcPct val="90000"/>
              </a:lnSpc>
              <a:spcBef>
                <a:spcPts val="0"/>
              </a:spcBef>
              <a:spcAft>
                <a:spcPts val="0"/>
              </a:spcAft>
              <a:buClr>
                <a:schemeClr val="dk1"/>
              </a:buClr>
              <a:buSzPts val="2600"/>
              <a:buFont typeface="Meiryo"/>
              <a:buNone/>
              <a:defRPr b="1" i="0" sz="2600" u="none" cap="none" strike="noStrike">
                <a:solidFill>
                  <a:schemeClr val="dk1"/>
                </a:solidFill>
                <a:latin typeface="Meiryo"/>
                <a:ea typeface="Meiryo"/>
                <a:cs typeface="Meiryo"/>
                <a:sym typeface="Meiryo"/>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50" name="Google Shape;50;g17c2a1981a2_18_559"/>
          <p:cNvSpPr txBox="1"/>
          <p:nvPr/>
        </p:nvSpPr>
        <p:spPr>
          <a:xfrm>
            <a:off x="4729755" y="6701590"/>
            <a:ext cx="2712300" cy="110700"/>
          </a:xfrm>
          <a:prstGeom prst="rect">
            <a:avLst/>
          </a:prstGeom>
          <a:noFill/>
          <a:ln>
            <a:noFill/>
          </a:ln>
        </p:spPr>
        <p:txBody>
          <a:bodyPr anchorCtr="0" anchor="t" bIns="0" lIns="0" spcFirstLastPara="1" rIns="0" wrap="square" tIns="0">
            <a:spAutoFit/>
          </a:bodyPr>
          <a:lstStyle/>
          <a:p>
            <a:pPr indent="0" lvl="0" marL="0" marR="0" rtl="0" algn="ctr">
              <a:lnSpc>
                <a:spcPct val="90000"/>
              </a:lnSpc>
              <a:spcBef>
                <a:spcPts val="0"/>
              </a:spcBef>
              <a:spcAft>
                <a:spcPts val="0"/>
              </a:spcAft>
              <a:buClr>
                <a:schemeClr val="dk1"/>
              </a:buClr>
              <a:buSzPts val="800"/>
              <a:buFont typeface="Arial"/>
              <a:buNone/>
            </a:pPr>
            <a:r>
              <a:rPr b="0" i="0" lang="en-JP" sz="800" u="none" cap="none" strike="noStrike">
                <a:solidFill>
                  <a:schemeClr val="dk1"/>
                </a:solidFill>
                <a:latin typeface="Meiryo"/>
                <a:ea typeface="Meiryo"/>
                <a:cs typeface="Meiryo"/>
                <a:sym typeface="Meiryo"/>
              </a:rPr>
              <a:t>©︎MATSUO LAB, THE UNIVERSITY OF TOKYO</a:t>
            </a:r>
            <a:endParaRPr b="0" i="0" sz="800" u="none" cap="none" strike="noStrike">
              <a:solidFill>
                <a:schemeClr val="dk1"/>
              </a:solidFill>
              <a:latin typeface="Meiryo"/>
              <a:ea typeface="Meiryo"/>
              <a:cs typeface="Meiryo"/>
              <a:sym typeface="Meiryo"/>
            </a:endParaRPr>
          </a:p>
        </p:txBody>
      </p:sp>
      <p:pic>
        <p:nvPicPr>
          <p:cNvPr descr="Logo&#10;&#10;Description automatically generated" id="51" name="Google Shape;51;g17c2a1981a2_18_559"/>
          <p:cNvPicPr preferRelativeResize="0"/>
          <p:nvPr/>
        </p:nvPicPr>
        <p:blipFill rotWithShape="1">
          <a:blip r:embed="rId1">
            <a:alphaModFix/>
          </a:blip>
          <a:srcRect b="0" l="0" r="19781" t="0"/>
          <a:stretch/>
        </p:blipFill>
        <p:spPr>
          <a:xfrm>
            <a:off x="11578538" y="13329"/>
            <a:ext cx="566530" cy="600808"/>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57" r:id="rId2"/>
    <p:sldLayoutId id="2147483658" r:id="rId3"/>
    <p:sldLayoutId id="2147483659" r:id="rId4"/>
    <p:sldLayoutId id="2147483660" r:id="rId5"/>
    <p:sldLayoutId id="2147483661" r:id="rId6"/>
    <p:sldLayoutId id="2147483662" r:id="rId7"/>
    <p:sldLayoutId id="2147483663" r:id="rId8"/>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hyperlink" Target="https://docs.google.com/spreadsheets/d/1hKQaQDx0arTMtCWhjQX8fZBy1sHPeP9kwTzlaGipMgE/edit#gid=0"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hyperlink" Target="https://us06web.zoom.us/j/82502922486?pwd=dVJUVDJQdU1sSEFISFJuNUZna0I4UT09" TargetMode="External"/><Relationship Id="rId4" Type="http://schemas.openxmlformats.org/officeDocument/2006/relationships/hyperlink" Target="https://docs.google.com/spreadsheets/d/1hKQaQDx0arTMtCWhjQX8fZBy1sHPeP9kwTzlaGipMgE/edit#gid=0"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hyperlink" Target="https://drive.google.com/drive/folders/1eop4g0D3i1cpE2CNQPagroE-l0fdryM7?usp=drive_link"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hyperlink" Target="https://forms.gle/9ZsttcQgVmfYfDAy9" TargetMode="External"/><Relationship Id="rId4" Type="http://schemas.openxmlformats.org/officeDocument/2006/relationships/hyperlink" Target="https://docs.google.com/spreadsheets/d/1K08Nus7l6XRN45otmCBClJHtLm-0r9KZMJjgk6UgLTs/edit#gid=211479453"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hyperlink" Target="https://docs.google.com/presentation/d/1XrYyJgZO9IMopdgWxJPLvPtyChFzBAN4/edit#slide=id.p6" TargetMode="External"/><Relationship Id="rId4" Type="http://schemas.openxmlformats.org/officeDocument/2006/relationships/hyperlink" Target="https://docs.google.com/presentation/d/1XrYyJgZO9IMopdgWxJPLvPtyChFzBAN4/edit#slide=id.p6"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hyperlink" Target="https://drive.google.com/drive/folders/18Mp2dTScXZfi9Bm8NI-vHIEnI-DH-EnU?usp=drive_link" TargetMode="External"/><Relationship Id="rId4" Type="http://schemas.openxmlformats.org/officeDocument/2006/relationships/hyperlink" Target="https://docs.google.com/presentation/d/1C_n8wA5dK_AkYQJtHcaTLIIhOy2CiV7a/edit?usp=drive_link&amp;ouid=111635753884204102602&amp;rtpof=true&amp;sd=true"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9.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5.png"/><Relationship Id="rId4" Type="http://schemas.openxmlformats.org/officeDocument/2006/relationships/image" Target="../media/image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hyperlink" Target="https://edu.omnicamp.us/" TargetMode="External"/><Relationship Id="rId4" Type="http://schemas.openxmlformats.org/officeDocument/2006/relationships/image" Target="../media/image8.png"/><Relationship Id="rId5" Type="http://schemas.openxmlformats.org/officeDocument/2006/relationships/image" Target="../media/image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hyperlink" Target="https://docs.google.com/presentation/d/1uuZLu44JaKVnQwDIX03yDOutxyQ4jXjq/edit#slide=id.g15bb247cc51_0_119" TargetMode="External"/><Relationship Id="rId4" Type="http://schemas.openxmlformats.org/officeDocument/2006/relationships/hyperlink" Target="https://edu.omnicamp.us/"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hyperlink" Target="https://deeplearning.jp/llm2023/"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hyperlink" Target="https://drive.google.com/file/d/1cCk-yQZ2zefRcUW_l46lbl_KHrz84hzv/view?usp=sharing"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4"/>
          <p:cNvSpPr txBox="1"/>
          <p:nvPr>
            <p:ph type="ctrTitle"/>
          </p:nvPr>
        </p:nvSpPr>
        <p:spPr>
          <a:xfrm>
            <a:off x="619835" y="3100352"/>
            <a:ext cx="10924500" cy="471000"/>
          </a:xfrm>
          <a:prstGeom prst="rect">
            <a:avLst/>
          </a:prstGeom>
          <a:noFill/>
          <a:ln>
            <a:noFill/>
          </a:ln>
        </p:spPr>
        <p:txBody>
          <a:bodyPr anchorCtr="0" anchor="ctr" bIns="0" lIns="0" spcFirstLastPara="1" rIns="0" wrap="square" tIns="0">
            <a:spAutoFit/>
          </a:bodyPr>
          <a:lstStyle/>
          <a:p>
            <a:pPr indent="0" lvl="0" marL="0" rtl="0" algn="l">
              <a:lnSpc>
                <a:spcPct val="90000"/>
              </a:lnSpc>
              <a:spcBef>
                <a:spcPts val="0"/>
              </a:spcBef>
              <a:spcAft>
                <a:spcPts val="0"/>
              </a:spcAft>
              <a:buClr>
                <a:schemeClr val="dk1"/>
              </a:buClr>
              <a:buSzPts val="3600"/>
              <a:buFont typeface="Meiryo"/>
              <a:buNone/>
            </a:pPr>
            <a:r>
              <a:rPr lang="en-JP" sz="3400">
                <a:latin typeface="Arial"/>
                <a:ea typeface="Arial"/>
                <a:cs typeface="Arial"/>
                <a:sym typeface="Arial"/>
              </a:rPr>
              <a:t>受講の手引き     </a:t>
            </a:r>
            <a:r>
              <a:rPr lang="en-JP" sz="3400">
                <a:latin typeface="Arial"/>
                <a:ea typeface="Arial"/>
                <a:cs typeface="Arial"/>
                <a:sym typeface="Arial"/>
              </a:rPr>
              <a:t>大規模言語モデル</a:t>
            </a:r>
            <a:r>
              <a:rPr lang="en-JP" sz="3000">
                <a:latin typeface="Arial"/>
                <a:ea typeface="Arial"/>
                <a:cs typeface="Arial"/>
                <a:sym typeface="Arial"/>
              </a:rPr>
              <a:t>（サマースクール2023）</a:t>
            </a:r>
            <a:endParaRPr sz="3200">
              <a:latin typeface="Arial"/>
              <a:ea typeface="Arial"/>
              <a:cs typeface="Arial"/>
              <a:sym typeface="Arial"/>
            </a:endParaRPr>
          </a:p>
        </p:txBody>
      </p:sp>
      <p:sp>
        <p:nvSpPr>
          <p:cNvPr id="88" name="Google Shape;88;p4"/>
          <p:cNvSpPr/>
          <p:nvPr/>
        </p:nvSpPr>
        <p:spPr>
          <a:xfrm>
            <a:off x="9688689" y="5675971"/>
            <a:ext cx="1855736" cy="713678"/>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0" i="0" lang="en-JP" sz="1200" u="none" cap="none" strike="noStrike">
                <a:solidFill>
                  <a:schemeClr val="dk1"/>
                </a:solidFill>
                <a:latin typeface="Meiryo"/>
                <a:ea typeface="Meiryo"/>
                <a:cs typeface="Meiryo"/>
                <a:sym typeface="Meiryo"/>
              </a:rPr>
              <a:t>許諾なく撮影や第三者への開示を禁止します</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g278b666a765_0_5"/>
          <p:cNvSpPr txBox="1"/>
          <p:nvPr>
            <p:ph type="title"/>
          </p:nvPr>
        </p:nvSpPr>
        <p:spPr>
          <a:xfrm>
            <a:off x="619835" y="159493"/>
            <a:ext cx="10924500" cy="452400"/>
          </a:xfrm>
          <a:prstGeom prst="rect">
            <a:avLst/>
          </a:prstGeom>
          <a:noFill/>
          <a:ln>
            <a:noFill/>
          </a:ln>
        </p:spPr>
        <p:txBody>
          <a:bodyPr anchorCtr="0" anchor="ctr" bIns="0" lIns="0" spcFirstLastPara="1" rIns="0" wrap="square" tIns="0">
            <a:normAutofit/>
          </a:bodyPr>
          <a:lstStyle/>
          <a:p>
            <a:pPr indent="0" lvl="0" marL="0" rtl="0" algn="l">
              <a:lnSpc>
                <a:spcPct val="90000"/>
              </a:lnSpc>
              <a:spcBef>
                <a:spcPts val="0"/>
              </a:spcBef>
              <a:spcAft>
                <a:spcPts val="0"/>
              </a:spcAft>
              <a:buClr>
                <a:schemeClr val="dk1"/>
              </a:buClr>
              <a:buSzPts val="2600"/>
              <a:buFont typeface="Meiryo"/>
              <a:buNone/>
            </a:pPr>
            <a:r>
              <a:rPr lang="en-JP"/>
              <a:t>URL一覧表</a:t>
            </a:r>
            <a:endParaRPr/>
          </a:p>
        </p:txBody>
      </p:sp>
      <p:sp>
        <p:nvSpPr>
          <p:cNvPr id="153" name="Google Shape;153;g278b666a765_0_5"/>
          <p:cNvSpPr txBox="1"/>
          <p:nvPr>
            <p:ph idx="12" type="sldNum"/>
          </p:nvPr>
        </p:nvSpPr>
        <p:spPr>
          <a:xfrm>
            <a:off x="11625470" y="6655981"/>
            <a:ext cx="566400" cy="2019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JP"/>
              <a:t>‹#›</a:t>
            </a:fld>
            <a:endParaRPr/>
          </a:p>
        </p:txBody>
      </p:sp>
      <p:sp>
        <p:nvSpPr>
          <p:cNvPr id="154" name="Google Shape;154;g278b666a765_0_5"/>
          <p:cNvSpPr txBox="1"/>
          <p:nvPr>
            <p:ph idx="1" type="body"/>
          </p:nvPr>
        </p:nvSpPr>
        <p:spPr>
          <a:xfrm>
            <a:off x="619834" y="1132737"/>
            <a:ext cx="10924500" cy="2968800"/>
          </a:xfrm>
          <a:prstGeom prst="rect">
            <a:avLst/>
          </a:prstGeom>
          <a:noFill/>
          <a:ln>
            <a:noFill/>
          </a:ln>
        </p:spPr>
        <p:txBody>
          <a:bodyPr anchorCtr="0" anchor="t" bIns="0" lIns="0" spcFirstLastPara="1" rIns="0" wrap="square" tIns="0">
            <a:spAutoFit/>
          </a:bodyPr>
          <a:lstStyle/>
          <a:p>
            <a:pPr indent="-342900" lvl="0" marL="457200" rtl="0" algn="l">
              <a:spcBef>
                <a:spcPts val="1000"/>
              </a:spcBef>
              <a:spcAft>
                <a:spcPts val="0"/>
              </a:spcAft>
              <a:buSzPts val="1800"/>
              <a:buChar char="●"/>
            </a:pPr>
            <a:r>
              <a:rPr lang="en-JP"/>
              <a:t>受講に必要なリンクをまとめたシートです。</a:t>
            </a:r>
            <a:endParaRPr/>
          </a:p>
          <a:p>
            <a:pPr indent="0" lvl="0" marL="457200" rtl="0" algn="l">
              <a:spcBef>
                <a:spcPts val="1000"/>
              </a:spcBef>
              <a:spcAft>
                <a:spcPts val="0"/>
              </a:spcAft>
              <a:buNone/>
            </a:pPr>
            <a:r>
              <a:rPr lang="en-JP"/>
              <a:t>ブックマークしていただくと便利です。</a:t>
            </a:r>
            <a:endParaRPr/>
          </a:p>
          <a:p>
            <a:pPr indent="0" lvl="0" marL="457200" rtl="0" algn="l">
              <a:spcBef>
                <a:spcPts val="1000"/>
              </a:spcBef>
              <a:spcAft>
                <a:spcPts val="0"/>
              </a:spcAft>
              <a:buNone/>
            </a:pPr>
            <a:r>
              <a:t/>
            </a:r>
            <a:endParaRPr/>
          </a:p>
          <a:p>
            <a:pPr indent="-342900" lvl="0" marL="457200" rtl="0" algn="l">
              <a:spcBef>
                <a:spcPts val="1000"/>
              </a:spcBef>
              <a:spcAft>
                <a:spcPts val="0"/>
              </a:spcAft>
              <a:buSzPts val="1800"/>
              <a:buChar char="●"/>
            </a:pPr>
            <a:r>
              <a:rPr lang="en-JP"/>
              <a:t>URL一覧表</a:t>
            </a:r>
            <a:endParaRPr/>
          </a:p>
          <a:p>
            <a:pPr indent="0" lvl="0" marL="0" rtl="0" algn="l">
              <a:spcBef>
                <a:spcPts val="1000"/>
              </a:spcBef>
              <a:spcAft>
                <a:spcPts val="0"/>
              </a:spcAft>
              <a:buNone/>
            </a:pPr>
            <a:r>
              <a:rPr lang="en-JP" u="sng">
                <a:solidFill>
                  <a:schemeClr val="hlink"/>
                </a:solidFill>
                <a:hlinkClick r:id="rId3"/>
              </a:rPr>
              <a:t>https://docs.google.com/spreadsheets/d/1hKQaQDx0arTMtCWhjQX8fZBy1sHPeP9kwTzlaGipMgE/edit#gid=0</a:t>
            </a:r>
            <a:endParaRPr/>
          </a:p>
          <a:p>
            <a:pPr indent="0" lvl="0" marL="0" rtl="0" algn="l">
              <a:spcBef>
                <a:spcPts val="100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g1473bd4bdf1_0_53"/>
          <p:cNvSpPr txBox="1"/>
          <p:nvPr>
            <p:ph type="title"/>
          </p:nvPr>
        </p:nvSpPr>
        <p:spPr>
          <a:xfrm>
            <a:off x="619835" y="159493"/>
            <a:ext cx="10924500" cy="452400"/>
          </a:xfrm>
          <a:prstGeom prst="rect">
            <a:avLst/>
          </a:prstGeom>
          <a:noFill/>
          <a:ln>
            <a:noFill/>
          </a:ln>
        </p:spPr>
        <p:txBody>
          <a:bodyPr anchorCtr="0" anchor="ctr" bIns="0" lIns="0" spcFirstLastPara="1" rIns="0" wrap="square" tIns="0">
            <a:normAutofit/>
          </a:bodyPr>
          <a:lstStyle/>
          <a:p>
            <a:pPr indent="0" lvl="0" marL="0" rtl="0" algn="l">
              <a:lnSpc>
                <a:spcPct val="90000"/>
              </a:lnSpc>
              <a:spcBef>
                <a:spcPts val="0"/>
              </a:spcBef>
              <a:spcAft>
                <a:spcPts val="0"/>
              </a:spcAft>
              <a:buClr>
                <a:schemeClr val="dk1"/>
              </a:buClr>
              <a:buSzPts val="2600"/>
              <a:buFont typeface="Meiryo"/>
              <a:buNone/>
            </a:pPr>
            <a:r>
              <a:rPr lang="en-JP"/>
              <a:t>Zoom・</a:t>
            </a:r>
            <a:r>
              <a:rPr lang="en-JP"/>
              <a:t>アーカイブ動画</a:t>
            </a:r>
            <a:endParaRPr/>
          </a:p>
        </p:txBody>
      </p:sp>
      <p:sp>
        <p:nvSpPr>
          <p:cNvPr id="160" name="Google Shape;160;g1473bd4bdf1_0_53"/>
          <p:cNvSpPr txBox="1"/>
          <p:nvPr>
            <p:ph idx="12" type="sldNum"/>
          </p:nvPr>
        </p:nvSpPr>
        <p:spPr>
          <a:xfrm>
            <a:off x="11625470" y="6655981"/>
            <a:ext cx="566400" cy="2019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JP"/>
              <a:t>‹#›</a:t>
            </a:fld>
            <a:endParaRPr/>
          </a:p>
        </p:txBody>
      </p:sp>
      <p:sp>
        <p:nvSpPr>
          <p:cNvPr id="161" name="Google Shape;161;g1473bd4bdf1_0_53"/>
          <p:cNvSpPr txBox="1"/>
          <p:nvPr>
            <p:ph idx="1" type="body"/>
          </p:nvPr>
        </p:nvSpPr>
        <p:spPr>
          <a:xfrm>
            <a:off x="619834" y="1132737"/>
            <a:ext cx="10924500" cy="5144100"/>
          </a:xfrm>
          <a:prstGeom prst="rect">
            <a:avLst/>
          </a:prstGeom>
          <a:noFill/>
          <a:ln>
            <a:noFill/>
          </a:ln>
        </p:spPr>
        <p:txBody>
          <a:bodyPr anchorCtr="0" anchor="t" bIns="0" lIns="0" spcFirstLastPara="1" rIns="0" wrap="square" tIns="0">
            <a:spAutoFit/>
          </a:bodyPr>
          <a:lstStyle/>
          <a:p>
            <a:pPr indent="0" lvl="0" marL="0" rtl="0" algn="l">
              <a:lnSpc>
                <a:spcPct val="90000"/>
              </a:lnSpc>
              <a:spcBef>
                <a:spcPts val="1000"/>
              </a:spcBef>
              <a:spcAft>
                <a:spcPts val="0"/>
              </a:spcAft>
              <a:buSzPts val="1100"/>
              <a:buNone/>
            </a:pPr>
            <a:r>
              <a:rPr lang="en-JP" u="sng">
                <a:solidFill>
                  <a:schemeClr val="hlink"/>
                </a:solidFill>
                <a:latin typeface="Roboto"/>
                <a:ea typeface="Roboto"/>
                <a:cs typeface="Roboto"/>
                <a:sym typeface="Roboto"/>
                <a:hlinkClick r:id="rId3"/>
              </a:rPr>
              <a:t>https://us06web.zoom.us/j/82502922486?pwd=dVJUVDJQdU1sSEFISFJuNUZna0I4UT09</a:t>
            </a:r>
            <a:endParaRPr>
              <a:solidFill>
                <a:srgbClr val="434343"/>
              </a:solidFill>
              <a:latin typeface="Roboto"/>
              <a:ea typeface="Roboto"/>
              <a:cs typeface="Roboto"/>
              <a:sym typeface="Roboto"/>
            </a:endParaRPr>
          </a:p>
          <a:p>
            <a:pPr indent="0" lvl="0" marL="0" rtl="0" algn="l">
              <a:lnSpc>
                <a:spcPct val="90000"/>
              </a:lnSpc>
              <a:spcBef>
                <a:spcPts val="1000"/>
              </a:spcBef>
              <a:spcAft>
                <a:spcPts val="0"/>
              </a:spcAft>
              <a:buSzPts val="1100"/>
              <a:buNone/>
            </a:pPr>
            <a:r>
              <a:rPr lang="en-JP">
                <a:solidFill>
                  <a:srgbClr val="434343"/>
                </a:solidFill>
                <a:latin typeface="Roboto"/>
                <a:ea typeface="Roboto"/>
                <a:cs typeface="Roboto"/>
                <a:sym typeface="Roboto"/>
              </a:rPr>
              <a:t>パスコード：402581</a:t>
            </a:r>
            <a:endParaRPr>
              <a:solidFill>
                <a:srgbClr val="434343"/>
              </a:solidFill>
              <a:latin typeface="Roboto"/>
              <a:ea typeface="Roboto"/>
              <a:cs typeface="Roboto"/>
              <a:sym typeface="Roboto"/>
            </a:endParaRPr>
          </a:p>
          <a:p>
            <a:pPr indent="0" lvl="0" marL="0" rtl="0" algn="l">
              <a:lnSpc>
                <a:spcPct val="90000"/>
              </a:lnSpc>
              <a:spcBef>
                <a:spcPts val="1000"/>
              </a:spcBef>
              <a:spcAft>
                <a:spcPts val="0"/>
              </a:spcAft>
              <a:buSzPts val="1800"/>
              <a:buNone/>
            </a:pPr>
            <a:r>
              <a:rPr lang="en-JP">
                <a:solidFill>
                  <a:srgbClr val="434343"/>
                </a:solidFill>
                <a:latin typeface="Roboto"/>
                <a:ea typeface="Roboto"/>
                <a:cs typeface="Roboto"/>
                <a:sym typeface="Roboto"/>
              </a:rPr>
              <a:t>　  ※</a:t>
            </a:r>
            <a:r>
              <a:rPr lang="en-JP">
                <a:solidFill>
                  <a:srgbClr val="434343"/>
                </a:solidFill>
                <a:latin typeface="Roboto"/>
                <a:ea typeface="Roboto"/>
                <a:cs typeface="Roboto"/>
                <a:sym typeface="Roboto"/>
              </a:rPr>
              <a:t>全回共通</a:t>
            </a:r>
            <a:endParaRPr>
              <a:solidFill>
                <a:srgbClr val="434343"/>
              </a:solidFill>
              <a:latin typeface="Roboto"/>
              <a:ea typeface="Roboto"/>
              <a:cs typeface="Roboto"/>
              <a:sym typeface="Roboto"/>
            </a:endParaRPr>
          </a:p>
          <a:p>
            <a:pPr indent="0" lvl="0" marL="457200" rtl="0" algn="l">
              <a:lnSpc>
                <a:spcPct val="90000"/>
              </a:lnSpc>
              <a:spcBef>
                <a:spcPts val="1000"/>
              </a:spcBef>
              <a:spcAft>
                <a:spcPts val="0"/>
              </a:spcAft>
              <a:buSzPts val="1800"/>
              <a:buNone/>
            </a:pPr>
            <a:r>
              <a:rPr lang="en-JP">
                <a:solidFill>
                  <a:srgbClr val="434343"/>
                </a:solidFill>
                <a:latin typeface="Roboto"/>
                <a:ea typeface="Roboto"/>
                <a:cs typeface="Roboto"/>
                <a:sym typeface="Roboto"/>
              </a:rPr>
              <a:t>※上記URLをSNSで発信したり、受講生以外の方に教えたりしないでください。</a:t>
            </a:r>
            <a:endParaRPr>
              <a:solidFill>
                <a:srgbClr val="434343"/>
              </a:solidFill>
              <a:latin typeface="Roboto"/>
              <a:ea typeface="Roboto"/>
              <a:cs typeface="Roboto"/>
              <a:sym typeface="Roboto"/>
            </a:endParaRPr>
          </a:p>
          <a:p>
            <a:pPr indent="-342900" lvl="0" marL="457200" rtl="0" algn="l">
              <a:spcBef>
                <a:spcPts val="1000"/>
              </a:spcBef>
              <a:spcAft>
                <a:spcPts val="0"/>
              </a:spcAft>
              <a:buSzPts val="1800"/>
              <a:buChar char="●"/>
            </a:pPr>
            <a:r>
              <a:rPr lang="en-JP"/>
              <a:t>講義当日の夜（18時前後予定）にアーカイブ動画を公開します。</a:t>
            </a:r>
            <a:endParaRPr/>
          </a:p>
          <a:p>
            <a:pPr indent="0" lvl="0" marL="457200" rtl="0" algn="l">
              <a:spcBef>
                <a:spcPts val="1000"/>
              </a:spcBef>
              <a:spcAft>
                <a:spcPts val="0"/>
              </a:spcAft>
              <a:buClr>
                <a:schemeClr val="dk1"/>
              </a:buClr>
              <a:buSzPts val="1100"/>
              <a:buFont typeface="Arial"/>
              <a:buNone/>
            </a:pPr>
            <a:r>
              <a:t/>
            </a:r>
            <a:endParaRPr/>
          </a:p>
          <a:p>
            <a:pPr indent="-342900" lvl="0" marL="457200" rtl="0" algn="l">
              <a:spcBef>
                <a:spcPts val="1000"/>
              </a:spcBef>
              <a:spcAft>
                <a:spcPts val="0"/>
              </a:spcAft>
              <a:buSzPts val="1800"/>
              <a:buChar char="●"/>
            </a:pPr>
            <a:r>
              <a:rPr lang="en-JP"/>
              <a:t>アーカイブ動画のURLは、</a:t>
            </a:r>
            <a:r>
              <a:rPr lang="en-JP" u="sng">
                <a:solidFill>
                  <a:schemeClr val="hlink"/>
                </a:solidFill>
                <a:hlinkClick r:id="rId4"/>
              </a:rPr>
              <a:t>URL一覧表</a:t>
            </a:r>
            <a:r>
              <a:rPr lang="en-JP"/>
              <a:t>とslackに掲載されます。</a:t>
            </a:r>
            <a:endParaRPr/>
          </a:p>
          <a:p>
            <a:pPr indent="0" lvl="0" marL="457200" rtl="0" algn="l">
              <a:spcBef>
                <a:spcPts val="1000"/>
              </a:spcBef>
              <a:spcAft>
                <a:spcPts val="0"/>
              </a:spcAft>
              <a:buClr>
                <a:schemeClr val="dk1"/>
              </a:buClr>
              <a:buSzPts val="1100"/>
              <a:buFont typeface="Arial"/>
              <a:buNone/>
            </a:pPr>
            <a:r>
              <a:t/>
            </a:r>
            <a:endParaRPr/>
          </a:p>
          <a:p>
            <a:pPr indent="-342900" lvl="0" marL="457200" rtl="0" algn="l">
              <a:spcBef>
                <a:spcPts val="1000"/>
              </a:spcBef>
              <a:spcAft>
                <a:spcPts val="0"/>
              </a:spcAft>
              <a:buSzPts val="1800"/>
              <a:buChar char="●"/>
            </a:pPr>
            <a:r>
              <a:rPr lang="en-JP"/>
              <a:t>アーカイブ動画の視聴期限は、</a:t>
            </a:r>
            <a:r>
              <a:rPr b="1" lang="en-JP" u="sng"/>
              <a:t>〜2023/10/31（予定）</a:t>
            </a:r>
            <a:r>
              <a:rPr lang="en-JP"/>
              <a:t>までです。</a:t>
            </a:r>
            <a:endParaRPr>
              <a:solidFill>
                <a:srgbClr val="434343"/>
              </a:solidFill>
              <a:latin typeface="Roboto"/>
              <a:ea typeface="Roboto"/>
              <a:cs typeface="Roboto"/>
              <a:sym typeface="Roboto"/>
            </a:endParaRPr>
          </a:p>
          <a:p>
            <a:pPr indent="0" lvl="0" marL="457200" rtl="0" algn="l">
              <a:lnSpc>
                <a:spcPct val="90000"/>
              </a:lnSpc>
              <a:spcBef>
                <a:spcPts val="1000"/>
              </a:spcBef>
              <a:spcAft>
                <a:spcPts val="0"/>
              </a:spcAft>
              <a:buSzPts val="1800"/>
              <a:buNone/>
            </a:pPr>
            <a:r>
              <a:t/>
            </a:r>
            <a:endParaRPr u="sng">
              <a:solidFill>
                <a:srgbClr val="434343"/>
              </a:solidFill>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g1473bd4bdf1_0_65"/>
          <p:cNvSpPr txBox="1"/>
          <p:nvPr>
            <p:ph type="title"/>
          </p:nvPr>
        </p:nvSpPr>
        <p:spPr>
          <a:xfrm>
            <a:off x="619835" y="159493"/>
            <a:ext cx="10924500" cy="452400"/>
          </a:xfrm>
          <a:prstGeom prst="rect">
            <a:avLst/>
          </a:prstGeom>
          <a:noFill/>
          <a:ln>
            <a:noFill/>
          </a:ln>
        </p:spPr>
        <p:txBody>
          <a:bodyPr anchorCtr="0" anchor="ctr" bIns="0" lIns="0" spcFirstLastPara="1" rIns="0" wrap="square" tIns="0">
            <a:normAutofit/>
          </a:bodyPr>
          <a:lstStyle/>
          <a:p>
            <a:pPr indent="0" lvl="0" marL="0" rtl="0" algn="l">
              <a:lnSpc>
                <a:spcPct val="90000"/>
              </a:lnSpc>
              <a:spcBef>
                <a:spcPts val="0"/>
              </a:spcBef>
              <a:spcAft>
                <a:spcPts val="0"/>
              </a:spcAft>
              <a:buClr>
                <a:schemeClr val="dk1"/>
              </a:buClr>
              <a:buSzPts val="2600"/>
              <a:buFont typeface="Meiryo"/>
              <a:buNone/>
            </a:pPr>
            <a:r>
              <a:rPr lang="en-JP"/>
              <a:t>教材</a:t>
            </a:r>
            <a:endParaRPr/>
          </a:p>
        </p:txBody>
      </p:sp>
      <p:sp>
        <p:nvSpPr>
          <p:cNvPr id="167" name="Google Shape;167;g1473bd4bdf1_0_65"/>
          <p:cNvSpPr txBox="1"/>
          <p:nvPr>
            <p:ph idx="12" type="sldNum"/>
          </p:nvPr>
        </p:nvSpPr>
        <p:spPr>
          <a:xfrm>
            <a:off x="11625470" y="6655981"/>
            <a:ext cx="566400" cy="2019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JP"/>
              <a:t>‹#›</a:t>
            </a:fld>
            <a:endParaRPr/>
          </a:p>
        </p:txBody>
      </p:sp>
      <p:sp>
        <p:nvSpPr>
          <p:cNvPr id="168" name="Google Shape;168;g1473bd4bdf1_0_65"/>
          <p:cNvSpPr txBox="1"/>
          <p:nvPr>
            <p:ph idx="1" type="body"/>
          </p:nvPr>
        </p:nvSpPr>
        <p:spPr>
          <a:xfrm>
            <a:off x="619834" y="1132737"/>
            <a:ext cx="10924500" cy="3807000"/>
          </a:xfrm>
          <a:prstGeom prst="rect">
            <a:avLst/>
          </a:prstGeom>
          <a:noFill/>
          <a:ln>
            <a:noFill/>
          </a:ln>
        </p:spPr>
        <p:txBody>
          <a:bodyPr anchorCtr="0" anchor="t" bIns="0" lIns="0" spcFirstLastPara="1" rIns="0" wrap="square" tIns="0">
            <a:spAutoFit/>
          </a:bodyPr>
          <a:lstStyle/>
          <a:p>
            <a:pPr indent="-342900" lvl="0" marL="457200" rtl="0" algn="l">
              <a:lnSpc>
                <a:spcPct val="100000"/>
              </a:lnSpc>
              <a:spcBef>
                <a:spcPts val="1000"/>
              </a:spcBef>
              <a:spcAft>
                <a:spcPts val="0"/>
              </a:spcAft>
              <a:buClr>
                <a:srgbClr val="434343"/>
              </a:buClr>
              <a:buSzPts val="1800"/>
              <a:buFont typeface="Roboto"/>
              <a:buChar char="•"/>
            </a:pPr>
            <a:r>
              <a:rPr lang="en-JP">
                <a:solidFill>
                  <a:srgbClr val="434343"/>
                </a:solidFill>
                <a:latin typeface="Roboto"/>
                <a:ea typeface="Roboto"/>
                <a:cs typeface="Roboto"/>
                <a:sym typeface="Roboto"/>
              </a:rPr>
              <a:t>本講座の教材は</a:t>
            </a:r>
            <a:r>
              <a:rPr b="1" lang="en-JP">
                <a:solidFill>
                  <a:srgbClr val="434343"/>
                </a:solidFill>
                <a:latin typeface="Roboto"/>
                <a:ea typeface="Roboto"/>
                <a:cs typeface="Roboto"/>
                <a:sym typeface="Roboto"/>
              </a:rPr>
              <a:t>Google Drive</a:t>
            </a:r>
            <a:r>
              <a:rPr lang="en-JP">
                <a:solidFill>
                  <a:srgbClr val="434343"/>
                </a:solidFill>
                <a:latin typeface="Roboto"/>
                <a:ea typeface="Roboto"/>
                <a:cs typeface="Roboto"/>
                <a:sym typeface="Roboto"/>
              </a:rPr>
              <a:t>で配布します。</a:t>
            </a:r>
            <a:endParaRPr>
              <a:solidFill>
                <a:srgbClr val="434343"/>
              </a:solidFill>
              <a:latin typeface="Roboto"/>
              <a:ea typeface="Roboto"/>
              <a:cs typeface="Roboto"/>
              <a:sym typeface="Roboto"/>
            </a:endParaRPr>
          </a:p>
          <a:p>
            <a:pPr indent="0" lvl="0" marL="457200" rtl="0" algn="l">
              <a:lnSpc>
                <a:spcPct val="100000"/>
              </a:lnSpc>
              <a:spcBef>
                <a:spcPts val="1000"/>
              </a:spcBef>
              <a:spcAft>
                <a:spcPts val="0"/>
              </a:spcAft>
              <a:buNone/>
            </a:pPr>
            <a:r>
              <a:rPr lang="en-JP">
                <a:solidFill>
                  <a:srgbClr val="434343"/>
                </a:solidFill>
                <a:latin typeface="Roboto"/>
                <a:ea typeface="Roboto"/>
                <a:cs typeface="Roboto"/>
                <a:sym typeface="Roboto"/>
              </a:rPr>
              <a:t>教材のリンク先：</a:t>
            </a:r>
            <a:r>
              <a:rPr lang="en-JP" u="sng">
                <a:solidFill>
                  <a:schemeClr val="hlink"/>
                </a:solidFill>
                <a:latin typeface="Roboto"/>
                <a:ea typeface="Roboto"/>
                <a:cs typeface="Roboto"/>
                <a:sym typeface="Roboto"/>
                <a:hlinkClick r:id="rId3"/>
              </a:rPr>
              <a:t>https://drive.google.com/drive/folders/1eop4g0D3i1cpE2CNQPagroE-l0fdryM7?usp=drive_link</a:t>
            </a:r>
            <a:endParaRPr sz="2500">
              <a:latin typeface="Roboto"/>
              <a:ea typeface="Roboto"/>
              <a:cs typeface="Roboto"/>
              <a:sym typeface="Roboto"/>
            </a:endParaRPr>
          </a:p>
          <a:p>
            <a:pPr indent="0" lvl="0" marL="457200" rtl="0" algn="l">
              <a:lnSpc>
                <a:spcPct val="100000"/>
              </a:lnSpc>
              <a:spcBef>
                <a:spcPts val="0"/>
              </a:spcBef>
              <a:spcAft>
                <a:spcPts val="0"/>
              </a:spcAft>
              <a:buNone/>
            </a:pPr>
            <a:r>
              <a:t/>
            </a:r>
            <a:endParaRPr sz="2500">
              <a:latin typeface="Roboto"/>
              <a:ea typeface="Roboto"/>
              <a:cs typeface="Roboto"/>
              <a:sym typeface="Roboto"/>
            </a:endParaRPr>
          </a:p>
          <a:p>
            <a:pPr indent="-438150" lvl="0" marL="457200" rtl="0" algn="l">
              <a:lnSpc>
                <a:spcPct val="100000"/>
              </a:lnSpc>
              <a:spcBef>
                <a:spcPts val="0"/>
              </a:spcBef>
              <a:spcAft>
                <a:spcPts val="0"/>
              </a:spcAft>
              <a:buSzPts val="3300"/>
              <a:buFont typeface="Roboto"/>
              <a:buChar char="•"/>
            </a:pPr>
            <a:r>
              <a:rPr lang="en-JP" sz="2500">
                <a:latin typeface="Roboto"/>
                <a:ea typeface="Roboto"/>
                <a:cs typeface="Roboto"/>
                <a:sym typeface="Roboto"/>
              </a:rPr>
              <a:t>当日使用する教材は、講義開始時間前までに共有予定です。</a:t>
            </a:r>
            <a:endParaRPr sz="2500">
              <a:latin typeface="Roboto"/>
              <a:ea typeface="Roboto"/>
              <a:cs typeface="Roboto"/>
              <a:sym typeface="Roboto"/>
            </a:endParaRPr>
          </a:p>
          <a:p>
            <a:pPr indent="0" lvl="0" marL="228600" rtl="0" algn="l">
              <a:lnSpc>
                <a:spcPct val="100000"/>
              </a:lnSpc>
              <a:spcBef>
                <a:spcPts val="0"/>
              </a:spcBef>
              <a:spcAft>
                <a:spcPts val="0"/>
              </a:spcAft>
              <a:buNone/>
            </a:pPr>
            <a:r>
              <a:rPr lang="en-JP" sz="2500">
                <a:latin typeface="Roboto"/>
                <a:ea typeface="Roboto"/>
                <a:cs typeface="Roboto"/>
                <a:sym typeface="Roboto"/>
              </a:rPr>
              <a:t>（回によっては、講義直前や講義後の共有になる場合があります）</a:t>
            </a:r>
            <a:endParaRPr>
              <a:solidFill>
                <a:srgbClr val="434343"/>
              </a:solidFill>
              <a:latin typeface="Roboto"/>
              <a:ea typeface="Roboto"/>
              <a:cs typeface="Roboto"/>
              <a:sym typeface="Roboto"/>
            </a:endParaRPr>
          </a:p>
          <a:p>
            <a:pPr indent="0" lvl="0" marL="457200" rtl="0" algn="l">
              <a:lnSpc>
                <a:spcPct val="150000"/>
              </a:lnSpc>
              <a:spcBef>
                <a:spcPts val="0"/>
              </a:spcBef>
              <a:spcAft>
                <a:spcPts val="0"/>
              </a:spcAft>
              <a:buClr>
                <a:srgbClr val="000000"/>
              </a:buClr>
              <a:buSzPts val="1800"/>
              <a:buFont typeface="Arial"/>
              <a:buNone/>
            </a:pPr>
            <a:r>
              <a:t/>
            </a:r>
            <a:endParaRPr>
              <a:solidFill>
                <a:srgbClr val="434343"/>
              </a:solidFill>
              <a:latin typeface="Roboto"/>
              <a:ea typeface="Roboto"/>
              <a:cs typeface="Roboto"/>
              <a:sym typeface="Roboto"/>
            </a:endParaRPr>
          </a:p>
          <a:p>
            <a:pPr indent="0" lvl="0" marL="457200" rtl="0" algn="l">
              <a:lnSpc>
                <a:spcPct val="150000"/>
              </a:lnSpc>
              <a:spcBef>
                <a:spcPts val="0"/>
              </a:spcBef>
              <a:spcAft>
                <a:spcPts val="0"/>
              </a:spcAft>
              <a:buSzPts val="1800"/>
              <a:buNone/>
            </a:pPr>
            <a:r>
              <a:t/>
            </a:r>
            <a:endParaRPr>
              <a:solidFill>
                <a:srgbClr val="434343"/>
              </a:solidFill>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g1473bd4bdf1_0_47"/>
          <p:cNvSpPr txBox="1"/>
          <p:nvPr>
            <p:ph type="title"/>
          </p:nvPr>
        </p:nvSpPr>
        <p:spPr>
          <a:xfrm>
            <a:off x="619835" y="159493"/>
            <a:ext cx="10924500" cy="452400"/>
          </a:xfrm>
          <a:prstGeom prst="rect">
            <a:avLst/>
          </a:prstGeom>
          <a:noFill/>
          <a:ln>
            <a:noFill/>
          </a:ln>
        </p:spPr>
        <p:txBody>
          <a:bodyPr anchorCtr="0" anchor="ctr" bIns="0" lIns="0" spcFirstLastPara="1" rIns="0" wrap="square" tIns="0">
            <a:normAutofit/>
          </a:bodyPr>
          <a:lstStyle/>
          <a:p>
            <a:pPr indent="0" lvl="0" marL="0" rtl="0" algn="l">
              <a:lnSpc>
                <a:spcPct val="90000"/>
              </a:lnSpc>
              <a:spcBef>
                <a:spcPts val="0"/>
              </a:spcBef>
              <a:spcAft>
                <a:spcPts val="0"/>
              </a:spcAft>
              <a:buClr>
                <a:schemeClr val="dk1"/>
              </a:buClr>
              <a:buSzPts val="2600"/>
              <a:buFont typeface="Meiryo"/>
              <a:buNone/>
            </a:pPr>
            <a:r>
              <a:rPr lang="en-JP"/>
              <a:t>演習環境</a:t>
            </a:r>
            <a:endParaRPr/>
          </a:p>
        </p:txBody>
      </p:sp>
      <p:sp>
        <p:nvSpPr>
          <p:cNvPr id="174" name="Google Shape;174;g1473bd4bdf1_0_47"/>
          <p:cNvSpPr txBox="1"/>
          <p:nvPr>
            <p:ph idx="12" type="sldNum"/>
          </p:nvPr>
        </p:nvSpPr>
        <p:spPr>
          <a:xfrm>
            <a:off x="11625470" y="6655981"/>
            <a:ext cx="566400" cy="2019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JP"/>
              <a:t>‹#›</a:t>
            </a:fld>
            <a:endParaRPr/>
          </a:p>
        </p:txBody>
      </p:sp>
      <p:sp>
        <p:nvSpPr>
          <p:cNvPr id="175" name="Google Shape;175;g1473bd4bdf1_0_47"/>
          <p:cNvSpPr txBox="1"/>
          <p:nvPr>
            <p:ph idx="1" type="body"/>
          </p:nvPr>
        </p:nvSpPr>
        <p:spPr>
          <a:xfrm>
            <a:off x="619834" y="1132737"/>
            <a:ext cx="10924500" cy="1364700"/>
          </a:xfrm>
          <a:prstGeom prst="rect">
            <a:avLst/>
          </a:prstGeom>
          <a:noFill/>
          <a:ln>
            <a:noFill/>
          </a:ln>
        </p:spPr>
        <p:txBody>
          <a:bodyPr anchorCtr="0" anchor="t" bIns="0" lIns="0" spcFirstLastPara="1" rIns="0" wrap="square" tIns="0">
            <a:spAutoFit/>
          </a:bodyPr>
          <a:lstStyle/>
          <a:p>
            <a:pPr indent="-342900" lvl="0" marL="457200" rtl="0" algn="l">
              <a:lnSpc>
                <a:spcPct val="100000"/>
              </a:lnSpc>
              <a:spcBef>
                <a:spcPts val="1000"/>
              </a:spcBef>
              <a:spcAft>
                <a:spcPts val="0"/>
              </a:spcAft>
              <a:buClr>
                <a:srgbClr val="434343"/>
              </a:buClr>
              <a:buSzPts val="1800"/>
              <a:buFont typeface="Roboto"/>
              <a:buChar char="●"/>
            </a:pPr>
            <a:r>
              <a:rPr lang="en-JP">
                <a:solidFill>
                  <a:srgbClr val="434343"/>
                </a:solidFill>
                <a:latin typeface="Roboto"/>
                <a:ea typeface="Roboto"/>
                <a:cs typeface="Roboto"/>
                <a:sym typeface="Roboto"/>
              </a:rPr>
              <a:t>予定としてはDay2~クラウドの演習環境を提供予定です。</a:t>
            </a:r>
            <a:endParaRPr>
              <a:solidFill>
                <a:srgbClr val="434343"/>
              </a:solidFill>
              <a:latin typeface="Roboto"/>
              <a:ea typeface="Roboto"/>
              <a:cs typeface="Roboto"/>
              <a:sym typeface="Roboto"/>
            </a:endParaRPr>
          </a:p>
          <a:p>
            <a:pPr indent="-342900" lvl="0" marL="457200" rtl="0" algn="l">
              <a:lnSpc>
                <a:spcPct val="100000"/>
              </a:lnSpc>
              <a:spcBef>
                <a:spcPts val="1000"/>
              </a:spcBef>
              <a:spcAft>
                <a:spcPts val="0"/>
              </a:spcAft>
              <a:buClr>
                <a:srgbClr val="434343"/>
              </a:buClr>
              <a:buSzPts val="1800"/>
              <a:buFont typeface="Roboto"/>
              <a:buChar char="●"/>
            </a:pPr>
            <a:r>
              <a:rPr lang="en-JP">
                <a:solidFill>
                  <a:srgbClr val="434343"/>
                </a:solidFill>
                <a:latin typeface="Roboto"/>
                <a:ea typeface="Roboto"/>
                <a:cs typeface="Roboto"/>
                <a:sym typeface="Roboto"/>
              </a:rPr>
              <a:t>詳細は別途Slack等でご案内します。</a:t>
            </a:r>
            <a:endParaRPr>
              <a:solidFill>
                <a:srgbClr val="434343"/>
              </a:solidFill>
              <a:latin typeface="Roboto"/>
              <a:ea typeface="Roboto"/>
              <a:cs typeface="Roboto"/>
              <a:sym typeface="Roboto"/>
            </a:endParaRPr>
          </a:p>
          <a:p>
            <a:pPr indent="0" lvl="0" marL="0" rtl="0" algn="l">
              <a:lnSpc>
                <a:spcPct val="100000"/>
              </a:lnSpc>
              <a:spcBef>
                <a:spcPts val="1000"/>
              </a:spcBef>
              <a:spcAft>
                <a:spcPts val="0"/>
              </a:spcAft>
              <a:buSzPts val="1800"/>
              <a:buNone/>
            </a:pPr>
            <a:r>
              <a:t/>
            </a:r>
            <a:endParaRPr>
              <a:solidFill>
                <a:srgbClr val="434343"/>
              </a:solidFill>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g1473bd4bdf1_0_120"/>
          <p:cNvSpPr txBox="1"/>
          <p:nvPr>
            <p:ph type="title"/>
          </p:nvPr>
        </p:nvSpPr>
        <p:spPr>
          <a:xfrm>
            <a:off x="619835" y="159493"/>
            <a:ext cx="10924500" cy="452400"/>
          </a:xfrm>
          <a:prstGeom prst="rect">
            <a:avLst/>
          </a:prstGeom>
          <a:noFill/>
          <a:ln>
            <a:noFill/>
          </a:ln>
        </p:spPr>
        <p:txBody>
          <a:bodyPr anchorCtr="0" anchor="ctr" bIns="0" lIns="0" spcFirstLastPara="1" rIns="0" wrap="square" tIns="0">
            <a:normAutofit/>
          </a:bodyPr>
          <a:lstStyle/>
          <a:p>
            <a:pPr indent="0" lvl="0" marL="0" rtl="0" algn="l">
              <a:lnSpc>
                <a:spcPct val="90000"/>
              </a:lnSpc>
              <a:spcBef>
                <a:spcPts val="0"/>
              </a:spcBef>
              <a:spcAft>
                <a:spcPts val="0"/>
              </a:spcAft>
              <a:buClr>
                <a:schemeClr val="dk1"/>
              </a:buClr>
              <a:buSzPts val="2600"/>
              <a:buFont typeface="Meiryo"/>
              <a:buNone/>
            </a:pPr>
            <a:r>
              <a:rPr lang="en-JP"/>
              <a:t>講義中の質問方法</a:t>
            </a:r>
            <a:endParaRPr/>
          </a:p>
        </p:txBody>
      </p:sp>
      <p:sp>
        <p:nvSpPr>
          <p:cNvPr id="181" name="Google Shape;181;g1473bd4bdf1_0_120"/>
          <p:cNvSpPr txBox="1"/>
          <p:nvPr>
            <p:ph idx="12" type="sldNum"/>
          </p:nvPr>
        </p:nvSpPr>
        <p:spPr>
          <a:xfrm>
            <a:off x="11625470" y="6655981"/>
            <a:ext cx="566400" cy="2019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JP"/>
              <a:t>‹#›</a:t>
            </a:fld>
            <a:endParaRPr/>
          </a:p>
        </p:txBody>
      </p:sp>
      <p:sp>
        <p:nvSpPr>
          <p:cNvPr id="182" name="Google Shape;182;g1473bd4bdf1_0_120"/>
          <p:cNvSpPr txBox="1"/>
          <p:nvPr>
            <p:ph idx="1" type="body"/>
          </p:nvPr>
        </p:nvSpPr>
        <p:spPr>
          <a:xfrm>
            <a:off x="619825" y="1132725"/>
            <a:ext cx="11289300" cy="5493000"/>
          </a:xfrm>
          <a:prstGeom prst="rect">
            <a:avLst/>
          </a:prstGeom>
          <a:noFill/>
          <a:ln>
            <a:noFill/>
          </a:ln>
        </p:spPr>
        <p:txBody>
          <a:bodyPr anchorCtr="0" anchor="t" bIns="0" lIns="0" spcFirstLastPara="1" rIns="0" wrap="square" tIns="0">
            <a:spAutoFit/>
          </a:bodyPr>
          <a:lstStyle/>
          <a:p>
            <a:pPr indent="-342900" lvl="0" marL="457200" rtl="0" algn="l">
              <a:lnSpc>
                <a:spcPct val="200000"/>
              </a:lnSpc>
              <a:spcBef>
                <a:spcPts val="0"/>
              </a:spcBef>
              <a:spcAft>
                <a:spcPts val="0"/>
              </a:spcAft>
              <a:buSzPts val="1800"/>
              <a:buChar char="●"/>
            </a:pPr>
            <a:r>
              <a:rPr b="1" lang="en-JP"/>
              <a:t>受講生は、zoomのチャットと音声機能は使用できません。</a:t>
            </a:r>
            <a:endParaRPr b="1"/>
          </a:p>
          <a:p>
            <a:pPr indent="-342900" lvl="0" marL="457200" rtl="0" algn="l">
              <a:lnSpc>
                <a:spcPct val="200000"/>
              </a:lnSpc>
              <a:spcBef>
                <a:spcPts val="0"/>
              </a:spcBef>
              <a:spcAft>
                <a:spcPts val="0"/>
              </a:spcAft>
              <a:buSzPts val="1800"/>
              <a:buChar char="●"/>
            </a:pPr>
            <a:r>
              <a:rPr b="1" lang="en-JP"/>
              <a:t>質問は、</a:t>
            </a:r>
            <a:r>
              <a:rPr b="1" lang="en-JP" u="sng">
                <a:solidFill>
                  <a:schemeClr val="hlink"/>
                </a:solidFill>
                <a:hlinkClick r:id="rId3"/>
              </a:rPr>
              <a:t>講義専用のGoogle Form</a:t>
            </a:r>
            <a:r>
              <a:rPr lang="en-JP"/>
              <a:t>から投稿してください。</a:t>
            </a:r>
            <a:endParaRPr/>
          </a:p>
          <a:p>
            <a:pPr indent="-342900" lvl="0" marL="457200" rtl="0" algn="l">
              <a:lnSpc>
                <a:spcPct val="200000"/>
              </a:lnSpc>
              <a:spcBef>
                <a:spcPts val="0"/>
              </a:spcBef>
              <a:spcAft>
                <a:spcPts val="0"/>
              </a:spcAft>
              <a:buSzPts val="1800"/>
              <a:buChar char="●"/>
            </a:pPr>
            <a:r>
              <a:rPr b="1" lang="en-JP"/>
              <a:t>回答や他の受講生の質問は、</a:t>
            </a:r>
            <a:r>
              <a:rPr b="1" lang="en-JP" u="sng">
                <a:solidFill>
                  <a:schemeClr val="hlink"/>
                </a:solidFill>
                <a:hlinkClick r:id="rId4"/>
              </a:rPr>
              <a:t>Spread Sheet</a:t>
            </a:r>
            <a:r>
              <a:rPr lang="en-JP"/>
              <a:t>から確認できます。</a:t>
            </a:r>
            <a:endParaRPr/>
          </a:p>
          <a:p>
            <a:pPr indent="-342900" lvl="0" marL="457200" rtl="0" algn="l">
              <a:lnSpc>
                <a:spcPct val="200000"/>
              </a:lnSpc>
              <a:spcBef>
                <a:spcPts val="0"/>
              </a:spcBef>
              <a:spcAft>
                <a:spcPts val="0"/>
              </a:spcAft>
              <a:buSzPts val="1800"/>
              <a:buChar char="●"/>
            </a:pPr>
            <a:r>
              <a:rPr lang="en-JP"/>
              <a:t>FormとSheetのURLは全回共通です。</a:t>
            </a:r>
            <a:br>
              <a:rPr lang="en-JP"/>
            </a:br>
            <a:r>
              <a:rPr lang="en-JP"/>
              <a:t>（過去回の記録は2シート目以降をご参照ください）</a:t>
            </a:r>
            <a:endParaRPr/>
          </a:p>
          <a:p>
            <a:pPr indent="-342900" lvl="0" marL="457200" rtl="0" algn="l">
              <a:lnSpc>
                <a:spcPct val="200000"/>
              </a:lnSpc>
              <a:spcBef>
                <a:spcPts val="0"/>
              </a:spcBef>
              <a:spcAft>
                <a:spcPts val="0"/>
              </a:spcAft>
              <a:buSzPts val="1800"/>
              <a:buChar char="●"/>
            </a:pPr>
            <a:r>
              <a:rPr b="1" lang="en-JP" u="sng"/>
              <a:t>講義当日に、slackとzoomのチャット欄</a:t>
            </a:r>
            <a:r>
              <a:rPr b="1" lang="en-JP"/>
              <a:t>でも通知します。</a:t>
            </a:r>
            <a:endParaRPr sz="2500">
              <a:latin typeface="Roboto"/>
              <a:ea typeface="Roboto"/>
              <a:cs typeface="Roboto"/>
              <a:sym typeface="Roboto"/>
            </a:endParaRPr>
          </a:p>
          <a:p>
            <a:pPr indent="0" lvl="0" marL="0" rtl="0" algn="l">
              <a:spcBef>
                <a:spcPts val="1000"/>
              </a:spcBef>
              <a:spcAft>
                <a:spcPts val="0"/>
              </a:spcAft>
              <a:buClr>
                <a:schemeClr val="dk1"/>
              </a:buClr>
              <a:buSzPts val="1800"/>
              <a:buFont typeface="Arial"/>
              <a:buNone/>
            </a:pPr>
            <a:r>
              <a:rPr lang="en-JP" sz="1400"/>
              <a:t>【補足】</a:t>
            </a:r>
            <a:endParaRPr sz="1400"/>
          </a:p>
          <a:p>
            <a:pPr indent="-304800" lvl="0" marL="457200" rtl="0" algn="l">
              <a:lnSpc>
                <a:spcPct val="115000"/>
              </a:lnSpc>
              <a:spcBef>
                <a:spcPts val="1000"/>
              </a:spcBef>
              <a:spcAft>
                <a:spcPts val="0"/>
              </a:spcAft>
              <a:buSzPts val="1200"/>
              <a:buChar char="●"/>
            </a:pPr>
            <a:r>
              <a:rPr lang="en-JP" sz="1200"/>
              <a:t>質問投稿の締切は、「講義当日23:59」です。</a:t>
            </a:r>
            <a:endParaRPr sz="1200"/>
          </a:p>
          <a:p>
            <a:pPr indent="-304800" lvl="0" marL="457200" rtl="0" algn="l">
              <a:lnSpc>
                <a:spcPct val="115000"/>
              </a:lnSpc>
              <a:spcBef>
                <a:spcPts val="0"/>
              </a:spcBef>
              <a:spcAft>
                <a:spcPts val="0"/>
              </a:spcAft>
              <a:buSzPts val="1200"/>
              <a:buChar char="●"/>
            </a:pPr>
            <a:r>
              <a:rPr lang="en-JP" sz="1200"/>
              <a:t>講義中に講師による口頭での回答・もしくはSpreadsheetへの記載のどちらかで、回答されます。</a:t>
            </a:r>
            <a:endParaRPr sz="1200"/>
          </a:p>
          <a:p>
            <a:pPr indent="-304800" lvl="0" marL="457200" rtl="0" algn="l">
              <a:lnSpc>
                <a:spcPct val="115000"/>
              </a:lnSpc>
              <a:spcBef>
                <a:spcPts val="0"/>
              </a:spcBef>
              <a:spcAft>
                <a:spcPts val="0"/>
              </a:spcAft>
              <a:buSzPts val="1200"/>
              <a:buChar char="●"/>
            </a:pPr>
            <a:r>
              <a:rPr lang="en-JP" sz="1200"/>
              <a:t>すべての質問にはお答えできない場合があります。ご了承ください。</a:t>
            </a:r>
            <a:endParaRPr sz="2500">
              <a:latin typeface="Roboto"/>
              <a:ea typeface="Roboto"/>
              <a:cs typeface="Roboto"/>
              <a:sym typeface="Robo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g23bd5157ffa_0_7"/>
          <p:cNvSpPr txBox="1"/>
          <p:nvPr>
            <p:ph type="title"/>
          </p:nvPr>
        </p:nvSpPr>
        <p:spPr>
          <a:xfrm>
            <a:off x="619835" y="159493"/>
            <a:ext cx="10924500" cy="452400"/>
          </a:xfrm>
          <a:prstGeom prst="rect">
            <a:avLst/>
          </a:prstGeom>
        </p:spPr>
        <p:txBody>
          <a:bodyPr anchorCtr="0" anchor="ctr" bIns="0" lIns="0" spcFirstLastPara="1" rIns="0" wrap="square" tIns="0">
            <a:normAutofit/>
          </a:bodyPr>
          <a:lstStyle/>
          <a:p>
            <a:pPr indent="0" lvl="0" marL="0" rtl="0" algn="l">
              <a:spcBef>
                <a:spcPts val="0"/>
              </a:spcBef>
              <a:spcAft>
                <a:spcPts val="0"/>
              </a:spcAft>
              <a:buNone/>
            </a:pPr>
            <a:r>
              <a:rPr lang="en-JP"/>
              <a:t>出席</a:t>
            </a:r>
            <a:endParaRPr/>
          </a:p>
        </p:txBody>
      </p:sp>
      <p:sp>
        <p:nvSpPr>
          <p:cNvPr id="189" name="Google Shape;189;g23bd5157ffa_0_7"/>
          <p:cNvSpPr txBox="1"/>
          <p:nvPr>
            <p:ph idx="12" type="sldNum"/>
          </p:nvPr>
        </p:nvSpPr>
        <p:spPr>
          <a:xfrm>
            <a:off x="11625470" y="6655981"/>
            <a:ext cx="566400" cy="2019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JP"/>
              <a:t>‹#›</a:t>
            </a:fld>
            <a:endParaRPr/>
          </a:p>
        </p:txBody>
      </p:sp>
      <p:sp>
        <p:nvSpPr>
          <p:cNvPr id="190" name="Google Shape;190;g23bd5157ffa_0_7"/>
          <p:cNvSpPr txBox="1"/>
          <p:nvPr>
            <p:ph idx="1" type="body"/>
          </p:nvPr>
        </p:nvSpPr>
        <p:spPr>
          <a:xfrm>
            <a:off x="619834" y="751737"/>
            <a:ext cx="10924500" cy="5668500"/>
          </a:xfrm>
          <a:prstGeom prst="rect">
            <a:avLst/>
          </a:prstGeom>
        </p:spPr>
        <p:txBody>
          <a:bodyPr anchorCtr="0" anchor="t" bIns="0" lIns="0" spcFirstLastPara="1" rIns="0" wrap="square" tIns="0">
            <a:spAutoFit/>
          </a:bodyPr>
          <a:lstStyle/>
          <a:p>
            <a:pPr indent="0" lvl="0" marL="457200" rtl="0" algn="l">
              <a:lnSpc>
                <a:spcPct val="150000"/>
              </a:lnSpc>
              <a:spcBef>
                <a:spcPts val="1000"/>
              </a:spcBef>
              <a:spcAft>
                <a:spcPts val="0"/>
              </a:spcAft>
              <a:buNone/>
            </a:pPr>
            <a:r>
              <a:t/>
            </a:r>
            <a:endParaRPr sz="2200">
              <a:solidFill>
                <a:srgbClr val="000000"/>
              </a:solidFill>
            </a:endParaRPr>
          </a:p>
          <a:p>
            <a:pPr indent="-330200" lvl="0" marL="457200" rtl="0" algn="l">
              <a:lnSpc>
                <a:spcPct val="150000"/>
              </a:lnSpc>
              <a:spcBef>
                <a:spcPts val="1000"/>
              </a:spcBef>
              <a:spcAft>
                <a:spcPts val="0"/>
              </a:spcAft>
              <a:buClr>
                <a:srgbClr val="000000"/>
              </a:buClr>
              <a:buSzPts val="1600"/>
              <a:buChar char="●"/>
            </a:pPr>
            <a:r>
              <a:rPr lang="en-JP" sz="2200">
                <a:solidFill>
                  <a:srgbClr val="000000"/>
                </a:solidFill>
              </a:rPr>
              <a:t>講義終了後、Omnicampusから出席の登録をおこなってください。</a:t>
            </a:r>
            <a:endParaRPr sz="2200">
              <a:solidFill>
                <a:srgbClr val="000000"/>
              </a:solidFill>
            </a:endParaRPr>
          </a:p>
          <a:p>
            <a:pPr indent="-330200" lvl="0" marL="457200" rtl="0" algn="l">
              <a:lnSpc>
                <a:spcPct val="150000"/>
              </a:lnSpc>
              <a:spcBef>
                <a:spcPts val="0"/>
              </a:spcBef>
              <a:spcAft>
                <a:spcPts val="0"/>
              </a:spcAft>
              <a:buClr>
                <a:srgbClr val="000000"/>
              </a:buClr>
              <a:buSzPts val="1600"/>
              <a:buChar char="●"/>
            </a:pPr>
            <a:r>
              <a:rPr lang="en-JP" sz="2200">
                <a:solidFill>
                  <a:srgbClr val="000000"/>
                </a:solidFill>
              </a:rPr>
              <a:t>出席は修了要件です。</a:t>
            </a:r>
            <a:r>
              <a:rPr lang="en-JP" sz="2200" u="sng">
                <a:solidFill>
                  <a:srgbClr val="000000"/>
                </a:solidFill>
              </a:rPr>
              <a:t>登録をもって出席とします。</a:t>
            </a:r>
            <a:endParaRPr sz="2200">
              <a:solidFill>
                <a:srgbClr val="000000"/>
              </a:solidFill>
            </a:endParaRPr>
          </a:p>
          <a:p>
            <a:pPr indent="-330200" lvl="0" marL="457200" rtl="0" algn="l">
              <a:lnSpc>
                <a:spcPct val="150000"/>
              </a:lnSpc>
              <a:spcBef>
                <a:spcPts val="0"/>
              </a:spcBef>
              <a:spcAft>
                <a:spcPts val="0"/>
              </a:spcAft>
              <a:buClr>
                <a:srgbClr val="000000"/>
              </a:buClr>
              <a:buSzPts val="1600"/>
              <a:buChar char="●"/>
            </a:pPr>
            <a:r>
              <a:rPr lang="en-JP" sz="2200">
                <a:solidFill>
                  <a:srgbClr val="000000"/>
                </a:solidFill>
                <a:highlight>
                  <a:srgbClr val="FFFF00"/>
                </a:highlight>
                <a:extLst>
                  <a:ext uri="http://customooxmlschemas.google.com/">
                    <go:slidesCustomData xmlns:go="http://customooxmlschemas.google.com/" textRoundtripDataId="0"/>
                  </a:ext>
                </a:extLst>
              </a:rPr>
              <a:t>提出期限は、</a:t>
            </a:r>
            <a:r>
              <a:rPr b="1" lang="en-JP" sz="2200" u="sng">
                <a:solidFill>
                  <a:srgbClr val="FF0000"/>
                </a:solidFill>
                <a:highlight>
                  <a:srgbClr val="FFFF00"/>
                </a:highlight>
                <a:extLst>
                  <a:ext uri="http://customooxmlschemas.google.com/">
                    <go:slidesCustomData xmlns:go="http://customooxmlschemas.google.com/" textRoundtripDataId="1"/>
                  </a:ext>
                </a:extLst>
              </a:rPr>
              <a:t>講義翌週の同曜日23:59</a:t>
            </a:r>
            <a:r>
              <a:rPr lang="en-JP" sz="2200">
                <a:solidFill>
                  <a:srgbClr val="000000"/>
                </a:solidFill>
                <a:highlight>
                  <a:srgbClr val="FFFF00"/>
                </a:highlight>
                <a:extLst>
                  <a:ext uri="http://customooxmlschemas.google.com/">
                    <go:slidesCustomData xmlns:go="http://customooxmlschemas.google.com/" textRoundtripDataId="2"/>
                  </a:ext>
                </a:extLst>
              </a:rPr>
              <a:t>です。</a:t>
            </a:r>
            <a:br>
              <a:rPr lang="en-JP" sz="2200">
                <a:solidFill>
                  <a:srgbClr val="000000"/>
                </a:solidFill>
                <a:highlight>
                  <a:srgbClr val="FFFF00"/>
                </a:highlight>
              </a:rPr>
            </a:br>
            <a:r>
              <a:rPr lang="en-JP" sz="2200">
                <a:solidFill>
                  <a:srgbClr val="000000"/>
                </a:solidFill>
                <a:highlight>
                  <a:srgbClr val="FFFF00"/>
                </a:highlight>
              </a:rPr>
              <a:t>（一部締め切りが変更になる可能性があります。）</a:t>
            </a:r>
            <a:endParaRPr b="1" sz="2200" u="sng">
              <a:solidFill>
                <a:srgbClr val="FF0000"/>
              </a:solidFill>
              <a:highlight>
                <a:srgbClr val="FFFF00"/>
              </a:highlight>
            </a:endParaRPr>
          </a:p>
          <a:p>
            <a:pPr indent="-330200" lvl="0" marL="457200" rtl="0" algn="l">
              <a:lnSpc>
                <a:spcPct val="150000"/>
              </a:lnSpc>
              <a:spcBef>
                <a:spcPts val="0"/>
              </a:spcBef>
              <a:spcAft>
                <a:spcPts val="0"/>
              </a:spcAft>
              <a:buClr>
                <a:srgbClr val="000000"/>
              </a:buClr>
              <a:buSzPts val="1600"/>
              <a:buChar char="●"/>
            </a:pPr>
            <a:r>
              <a:rPr lang="en-JP" sz="2200">
                <a:solidFill>
                  <a:srgbClr val="000000"/>
                </a:solidFill>
              </a:rPr>
              <a:t>提出期限までであれば、回答の編集ができます。</a:t>
            </a:r>
            <a:endParaRPr sz="2200">
              <a:solidFill>
                <a:srgbClr val="000000"/>
              </a:solidFill>
            </a:endParaRPr>
          </a:p>
          <a:p>
            <a:pPr indent="-330200" lvl="0" marL="457200" rtl="0" algn="l">
              <a:lnSpc>
                <a:spcPct val="150000"/>
              </a:lnSpc>
              <a:spcBef>
                <a:spcPts val="0"/>
              </a:spcBef>
              <a:spcAft>
                <a:spcPts val="0"/>
              </a:spcAft>
              <a:buClr>
                <a:srgbClr val="000000"/>
              </a:buClr>
              <a:buSzPts val="1600"/>
              <a:buChar char="●"/>
            </a:pPr>
            <a:r>
              <a:rPr lang="en-JP" sz="2200">
                <a:solidFill>
                  <a:srgbClr val="000000"/>
                </a:solidFill>
              </a:rPr>
              <a:t>締切までに提出されない場合、欠席となります</a:t>
            </a:r>
            <a:endParaRPr sz="2200">
              <a:solidFill>
                <a:srgbClr val="000000"/>
              </a:solidFill>
            </a:endParaRPr>
          </a:p>
          <a:p>
            <a:pPr indent="-368300" lvl="0" marL="457200" rtl="0" algn="l">
              <a:lnSpc>
                <a:spcPct val="150000"/>
              </a:lnSpc>
              <a:spcBef>
                <a:spcPts val="0"/>
              </a:spcBef>
              <a:spcAft>
                <a:spcPts val="0"/>
              </a:spcAft>
              <a:buClr>
                <a:srgbClr val="000000"/>
              </a:buClr>
              <a:buSzPts val="2200"/>
              <a:buChar char="●"/>
            </a:pPr>
            <a:r>
              <a:rPr lang="en-JP" sz="2200" u="sng">
                <a:solidFill>
                  <a:srgbClr val="000000"/>
                </a:solidFill>
              </a:rPr>
              <a:t>締切後の提出は受け付けません。</a:t>
            </a:r>
            <a:r>
              <a:rPr lang="en-JP" sz="2200">
                <a:solidFill>
                  <a:srgbClr val="000000"/>
                </a:solidFill>
              </a:rPr>
              <a:t>忘れずにご登録ください。</a:t>
            </a:r>
            <a:endParaRPr sz="2200">
              <a:solidFill>
                <a:srgbClr val="000000"/>
              </a:solidFill>
            </a:endParaRPr>
          </a:p>
          <a:p>
            <a:pPr indent="-330200" lvl="0" marL="457200" rtl="0" algn="l">
              <a:lnSpc>
                <a:spcPct val="150000"/>
              </a:lnSpc>
              <a:spcBef>
                <a:spcPts val="0"/>
              </a:spcBef>
              <a:spcAft>
                <a:spcPts val="0"/>
              </a:spcAft>
              <a:buClr>
                <a:srgbClr val="000000"/>
              </a:buClr>
              <a:buSzPts val="1600"/>
              <a:buChar char="●"/>
            </a:pPr>
            <a:r>
              <a:rPr lang="en-JP" sz="2200">
                <a:solidFill>
                  <a:srgbClr val="000000"/>
                </a:solidFill>
              </a:rPr>
              <a:t>提出方法は</a:t>
            </a:r>
            <a:r>
              <a:rPr lang="en-JP" sz="2200" u="sng">
                <a:solidFill>
                  <a:schemeClr val="hlink"/>
                </a:solidFill>
                <a:hlinkClick r:id="rId3"/>
              </a:rPr>
              <a:t>こち</a:t>
            </a:r>
            <a:r>
              <a:rPr lang="en-JP" sz="2200" u="sng">
                <a:solidFill>
                  <a:schemeClr val="hlink"/>
                </a:solidFill>
                <a:hlinkClick r:id="rId4"/>
              </a:rPr>
              <a:t>ら</a:t>
            </a:r>
            <a:endParaRPr sz="2200">
              <a:solidFill>
                <a:srgbClr val="000000"/>
              </a:solidFill>
            </a:endParaRPr>
          </a:p>
          <a:p>
            <a:pPr indent="0" lvl="0" marL="0" rtl="0" algn="l">
              <a:lnSpc>
                <a:spcPct val="150000"/>
              </a:lnSpc>
              <a:spcBef>
                <a:spcPts val="0"/>
              </a:spcBef>
              <a:spcAft>
                <a:spcPts val="0"/>
              </a:spcAft>
              <a:buNone/>
            </a:pPr>
            <a:r>
              <a:t/>
            </a:r>
            <a:endParaRPr sz="2200">
              <a:solidFill>
                <a:srgbClr val="000000"/>
              </a:solidFill>
            </a:endParaRPr>
          </a:p>
          <a:p>
            <a:pPr indent="0" lvl="0" marL="0" rtl="0" algn="l">
              <a:spcBef>
                <a:spcPts val="100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g23bd5157ffa_0_110"/>
          <p:cNvSpPr txBox="1"/>
          <p:nvPr>
            <p:ph type="title"/>
          </p:nvPr>
        </p:nvSpPr>
        <p:spPr>
          <a:xfrm>
            <a:off x="619835" y="159493"/>
            <a:ext cx="10924500" cy="452400"/>
          </a:xfrm>
          <a:prstGeom prst="rect">
            <a:avLst/>
          </a:prstGeom>
          <a:noFill/>
          <a:ln>
            <a:noFill/>
          </a:ln>
        </p:spPr>
        <p:txBody>
          <a:bodyPr anchorCtr="0" anchor="ctr" bIns="0" lIns="0" spcFirstLastPara="1" rIns="0" wrap="square" tIns="0">
            <a:normAutofit/>
          </a:bodyPr>
          <a:lstStyle/>
          <a:p>
            <a:pPr indent="0" lvl="0" marL="0" rtl="0" algn="l">
              <a:lnSpc>
                <a:spcPct val="90000"/>
              </a:lnSpc>
              <a:spcBef>
                <a:spcPts val="0"/>
              </a:spcBef>
              <a:spcAft>
                <a:spcPts val="0"/>
              </a:spcAft>
              <a:buClr>
                <a:schemeClr val="dk1"/>
              </a:buClr>
              <a:buSzPts val="2600"/>
              <a:buFont typeface="Meiryo"/>
              <a:buNone/>
            </a:pPr>
            <a:r>
              <a:rPr lang="en-JP"/>
              <a:t>毎回のクイズ（出席と同じタイミングで実施する課題）</a:t>
            </a:r>
            <a:endParaRPr/>
          </a:p>
        </p:txBody>
      </p:sp>
      <p:sp>
        <p:nvSpPr>
          <p:cNvPr id="196" name="Google Shape;196;g23bd5157ffa_0_110"/>
          <p:cNvSpPr txBox="1"/>
          <p:nvPr>
            <p:ph idx="12" type="sldNum"/>
          </p:nvPr>
        </p:nvSpPr>
        <p:spPr>
          <a:xfrm>
            <a:off x="11625470" y="6655981"/>
            <a:ext cx="566400" cy="2019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JP"/>
              <a:t>‹#›</a:t>
            </a:fld>
            <a:endParaRPr/>
          </a:p>
        </p:txBody>
      </p:sp>
      <p:sp>
        <p:nvSpPr>
          <p:cNvPr id="197" name="Google Shape;197;g23bd5157ffa_0_110"/>
          <p:cNvSpPr txBox="1"/>
          <p:nvPr>
            <p:ph idx="1" type="body"/>
          </p:nvPr>
        </p:nvSpPr>
        <p:spPr>
          <a:xfrm>
            <a:off x="619834" y="1132737"/>
            <a:ext cx="10924500" cy="4848600"/>
          </a:xfrm>
          <a:prstGeom prst="rect">
            <a:avLst/>
          </a:prstGeom>
          <a:noFill/>
          <a:ln>
            <a:noFill/>
          </a:ln>
        </p:spPr>
        <p:txBody>
          <a:bodyPr anchorCtr="0" anchor="t" bIns="0" lIns="0" spcFirstLastPara="1" rIns="0" wrap="square" tIns="0">
            <a:spAutoFit/>
          </a:bodyPr>
          <a:lstStyle/>
          <a:p>
            <a:pPr indent="-342900" lvl="0" marL="457200" rtl="0" algn="l">
              <a:lnSpc>
                <a:spcPct val="100000"/>
              </a:lnSpc>
              <a:spcBef>
                <a:spcPts val="1000"/>
              </a:spcBef>
              <a:spcAft>
                <a:spcPts val="0"/>
              </a:spcAft>
              <a:buClr>
                <a:srgbClr val="434343"/>
              </a:buClr>
              <a:buSzPts val="1800"/>
              <a:buFont typeface="Roboto"/>
              <a:buChar char="●"/>
            </a:pPr>
            <a:r>
              <a:rPr lang="en-JP">
                <a:solidFill>
                  <a:srgbClr val="434343"/>
                </a:solidFill>
                <a:latin typeface="Roboto"/>
                <a:ea typeface="Roboto"/>
                <a:cs typeface="Roboto"/>
                <a:sym typeface="Roboto"/>
              </a:rPr>
              <a:t>選択式問題</a:t>
            </a:r>
            <a:endParaRPr>
              <a:solidFill>
                <a:srgbClr val="434343"/>
              </a:solidFill>
              <a:latin typeface="Roboto"/>
              <a:ea typeface="Roboto"/>
              <a:cs typeface="Roboto"/>
              <a:sym typeface="Roboto"/>
            </a:endParaRPr>
          </a:p>
          <a:p>
            <a:pPr indent="-342900" lvl="0" marL="457200" rtl="0" algn="l">
              <a:lnSpc>
                <a:spcPct val="100000"/>
              </a:lnSpc>
              <a:spcBef>
                <a:spcPts val="1000"/>
              </a:spcBef>
              <a:spcAft>
                <a:spcPts val="0"/>
              </a:spcAft>
              <a:buClr>
                <a:srgbClr val="434343"/>
              </a:buClr>
              <a:buSzPts val="1800"/>
              <a:buFont typeface="Roboto"/>
              <a:buChar char="●"/>
            </a:pPr>
            <a:r>
              <a:rPr lang="en-JP">
                <a:solidFill>
                  <a:srgbClr val="434343"/>
                </a:solidFill>
                <a:latin typeface="Roboto"/>
                <a:ea typeface="Roboto"/>
                <a:cs typeface="Roboto"/>
                <a:sym typeface="Roboto"/>
              </a:rPr>
              <a:t>Day1（9/4）の出題はありません。</a:t>
            </a:r>
            <a:endParaRPr>
              <a:solidFill>
                <a:srgbClr val="434343"/>
              </a:solidFill>
              <a:latin typeface="Roboto"/>
              <a:ea typeface="Roboto"/>
              <a:cs typeface="Roboto"/>
              <a:sym typeface="Roboto"/>
            </a:endParaRPr>
          </a:p>
          <a:p>
            <a:pPr indent="-342900" lvl="0" marL="457200" rtl="0" algn="l">
              <a:lnSpc>
                <a:spcPct val="100000"/>
              </a:lnSpc>
              <a:spcBef>
                <a:spcPts val="1000"/>
              </a:spcBef>
              <a:spcAft>
                <a:spcPts val="0"/>
              </a:spcAft>
              <a:buClr>
                <a:srgbClr val="434343"/>
              </a:buClr>
              <a:buSzPts val="1800"/>
              <a:buFont typeface="Roboto"/>
              <a:buChar char="●"/>
            </a:pPr>
            <a:r>
              <a:rPr lang="en-JP">
                <a:solidFill>
                  <a:srgbClr val="434343"/>
                </a:solidFill>
                <a:latin typeface="Roboto"/>
                <a:ea typeface="Roboto"/>
                <a:cs typeface="Roboto"/>
                <a:sym typeface="Roboto"/>
              </a:rPr>
              <a:t>Day2（9/8）以降、毎回出題予定。</a:t>
            </a:r>
            <a:endParaRPr>
              <a:solidFill>
                <a:srgbClr val="434343"/>
              </a:solidFill>
              <a:latin typeface="Roboto"/>
              <a:ea typeface="Roboto"/>
              <a:cs typeface="Roboto"/>
              <a:sym typeface="Roboto"/>
            </a:endParaRPr>
          </a:p>
          <a:p>
            <a:pPr indent="-342900" lvl="0" marL="457200" rtl="0" algn="l">
              <a:lnSpc>
                <a:spcPct val="100000"/>
              </a:lnSpc>
              <a:spcBef>
                <a:spcPts val="1000"/>
              </a:spcBef>
              <a:spcAft>
                <a:spcPts val="0"/>
              </a:spcAft>
              <a:buClr>
                <a:srgbClr val="434343"/>
              </a:buClr>
              <a:buSzPts val="1800"/>
              <a:buFont typeface="Roboto"/>
              <a:buChar char="●"/>
            </a:pPr>
            <a:r>
              <a:rPr lang="en-JP">
                <a:solidFill>
                  <a:srgbClr val="434343"/>
                </a:solidFill>
                <a:latin typeface="Roboto"/>
                <a:ea typeface="Roboto"/>
                <a:cs typeface="Roboto"/>
                <a:sym typeface="Roboto"/>
              </a:rPr>
              <a:t>出題が講義日の翌日以降になる場合があります</a:t>
            </a:r>
            <a:endParaRPr>
              <a:solidFill>
                <a:srgbClr val="434343"/>
              </a:solidFill>
              <a:latin typeface="Roboto"/>
              <a:ea typeface="Roboto"/>
              <a:cs typeface="Roboto"/>
              <a:sym typeface="Roboto"/>
            </a:endParaRPr>
          </a:p>
          <a:p>
            <a:pPr indent="-342900" lvl="0" marL="457200" rtl="0" algn="l">
              <a:lnSpc>
                <a:spcPct val="100000"/>
              </a:lnSpc>
              <a:spcBef>
                <a:spcPts val="1000"/>
              </a:spcBef>
              <a:spcAft>
                <a:spcPts val="0"/>
              </a:spcAft>
              <a:buClr>
                <a:srgbClr val="434343"/>
              </a:buClr>
              <a:buSzPts val="1800"/>
              <a:buFont typeface="Roboto"/>
              <a:buChar char="●"/>
            </a:pPr>
            <a:r>
              <a:rPr lang="en-JP">
                <a:solidFill>
                  <a:srgbClr val="434343"/>
                </a:solidFill>
                <a:latin typeface="Roboto"/>
                <a:ea typeface="Roboto"/>
                <a:cs typeface="Roboto"/>
                <a:sym typeface="Roboto"/>
              </a:rPr>
              <a:t>提出締切：</a:t>
            </a:r>
            <a:r>
              <a:rPr b="1" lang="en-JP" sz="2200" strike="sngStrike">
                <a:solidFill>
                  <a:srgbClr val="FF0000"/>
                </a:solidFill>
                <a:highlight>
                  <a:srgbClr val="FFFF00"/>
                </a:highlight>
              </a:rPr>
              <a:t>出題講義日</a:t>
            </a:r>
            <a:r>
              <a:rPr b="1" lang="en-JP" sz="2200" strike="sngStrike">
                <a:solidFill>
                  <a:srgbClr val="FF0000"/>
                </a:solidFill>
                <a:highlight>
                  <a:srgbClr val="FFFF00"/>
                </a:highlight>
                <a:extLst>
                  <a:ext uri="http://customooxmlschemas.google.com/">
                    <go:slidesCustomData xmlns:go="http://customooxmlschemas.google.com/" textRoundtripDataId="3"/>
                  </a:ext>
                </a:extLst>
              </a:rPr>
              <a:t>翌週の同曜日23:59</a:t>
            </a:r>
            <a:r>
              <a:rPr b="1" lang="en-JP" sz="2200">
                <a:solidFill>
                  <a:srgbClr val="FF0000"/>
                </a:solidFill>
                <a:highlight>
                  <a:srgbClr val="FFFF00"/>
                </a:highlight>
              </a:rPr>
              <a:t>　→　出題日</a:t>
            </a:r>
            <a:r>
              <a:rPr b="1" lang="en-JP" sz="2200">
                <a:solidFill>
                  <a:srgbClr val="FF0000"/>
                </a:solidFill>
                <a:highlight>
                  <a:srgbClr val="FFFF00"/>
                </a:highlight>
                <a:extLst>
                  <a:ext uri="http://customooxmlschemas.google.com/">
                    <go:slidesCustomData xmlns:go="http://customooxmlschemas.google.com/" textRoundtripDataId="4"/>
                  </a:ext>
                </a:extLst>
              </a:rPr>
              <a:t>翌週の同曜日23:59</a:t>
            </a:r>
            <a:endParaRPr>
              <a:solidFill>
                <a:srgbClr val="434343"/>
              </a:solidFill>
              <a:latin typeface="Roboto"/>
              <a:ea typeface="Roboto"/>
              <a:cs typeface="Roboto"/>
              <a:sym typeface="Roboto"/>
            </a:endParaRPr>
          </a:p>
          <a:p>
            <a:pPr indent="-342900" lvl="0" marL="457200" rtl="0" algn="l">
              <a:lnSpc>
                <a:spcPct val="100000"/>
              </a:lnSpc>
              <a:spcBef>
                <a:spcPts val="1000"/>
              </a:spcBef>
              <a:spcAft>
                <a:spcPts val="0"/>
              </a:spcAft>
              <a:buClr>
                <a:srgbClr val="434343"/>
              </a:buClr>
              <a:buSzPts val="1800"/>
              <a:buFont typeface="Roboto"/>
              <a:buChar char="●"/>
            </a:pPr>
            <a:r>
              <a:rPr lang="en-JP">
                <a:solidFill>
                  <a:srgbClr val="434343"/>
                </a:solidFill>
                <a:latin typeface="Roboto"/>
                <a:ea typeface="Roboto"/>
                <a:cs typeface="Roboto"/>
                <a:sym typeface="Roboto"/>
              </a:rPr>
              <a:t>問題は</a:t>
            </a:r>
            <a:r>
              <a:rPr lang="en-JP" u="sng">
                <a:solidFill>
                  <a:schemeClr val="hlink"/>
                </a:solidFill>
                <a:latin typeface="Roboto"/>
                <a:ea typeface="Roboto"/>
                <a:cs typeface="Roboto"/>
                <a:sym typeface="Roboto"/>
                <a:hlinkClick r:id="rId3"/>
              </a:rPr>
              <a:t>こちら</a:t>
            </a:r>
            <a:endParaRPr>
              <a:solidFill>
                <a:srgbClr val="434343"/>
              </a:solidFill>
              <a:latin typeface="Roboto"/>
              <a:ea typeface="Roboto"/>
              <a:cs typeface="Roboto"/>
              <a:sym typeface="Roboto"/>
            </a:endParaRPr>
          </a:p>
          <a:p>
            <a:pPr indent="-342900" lvl="0" marL="457200" rtl="0" algn="l">
              <a:lnSpc>
                <a:spcPct val="100000"/>
              </a:lnSpc>
              <a:spcBef>
                <a:spcPts val="1000"/>
              </a:spcBef>
              <a:spcAft>
                <a:spcPts val="0"/>
              </a:spcAft>
              <a:buClr>
                <a:srgbClr val="434343"/>
              </a:buClr>
              <a:buSzPts val="1800"/>
              <a:buFont typeface="Roboto"/>
              <a:buChar char="●"/>
            </a:pPr>
            <a:r>
              <a:rPr lang="en-JP">
                <a:solidFill>
                  <a:srgbClr val="434343"/>
                </a:solidFill>
                <a:latin typeface="Roboto"/>
                <a:ea typeface="Roboto"/>
                <a:cs typeface="Roboto"/>
                <a:sym typeface="Roboto"/>
              </a:rPr>
              <a:t>提出方法は</a:t>
            </a:r>
            <a:r>
              <a:rPr lang="en-JP" u="sng">
                <a:solidFill>
                  <a:schemeClr val="hlink"/>
                </a:solidFill>
                <a:latin typeface="Roboto"/>
                <a:ea typeface="Roboto"/>
                <a:cs typeface="Roboto"/>
                <a:sym typeface="Roboto"/>
                <a:hlinkClick r:id="rId4"/>
              </a:rPr>
              <a:t>こちら</a:t>
            </a:r>
            <a:endParaRPr>
              <a:solidFill>
                <a:srgbClr val="434343"/>
              </a:solidFill>
              <a:latin typeface="Roboto"/>
              <a:ea typeface="Roboto"/>
              <a:cs typeface="Roboto"/>
              <a:sym typeface="Roboto"/>
            </a:endParaRPr>
          </a:p>
          <a:p>
            <a:pPr indent="0" lvl="0" marL="457200" rtl="0" algn="l">
              <a:lnSpc>
                <a:spcPct val="100000"/>
              </a:lnSpc>
              <a:spcBef>
                <a:spcPts val="1000"/>
              </a:spcBef>
              <a:spcAft>
                <a:spcPts val="0"/>
              </a:spcAft>
              <a:buNone/>
            </a:pPr>
            <a:r>
              <a:t/>
            </a:r>
            <a:endParaRPr>
              <a:solidFill>
                <a:srgbClr val="434343"/>
              </a:solidFill>
              <a:latin typeface="Roboto"/>
              <a:ea typeface="Roboto"/>
              <a:cs typeface="Roboto"/>
              <a:sym typeface="Roboto"/>
            </a:endParaRPr>
          </a:p>
          <a:p>
            <a:pPr indent="0" lvl="0" marL="457200" rtl="0" algn="l">
              <a:lnSpc>
                <a:spcPct val="100000"/>
              </a:lnSpc>
              <a:spcBef>
                <a:spcPts val="1000"/>
              </a:spcBef>
              <a:spcAft>
                <a:spcPts val="0"/>
              </a:spcAft>
              <a:buNone/>
            </a:pPr>
            <a:r>
              <a:t/>
            </a:r>
            <a:endParaRPr>
              <a:solidFill>
                <a:srgbClr val="434343"/>
              </a:solidFill>
              <a:latin typeface="Roboto"/>
              <a:ea typeface="Roboto"/>
              <a:cs typeface="Roboto"/>
              <a:sym typeface="Roboto"/>
            </a:endParaRPr>
          </a:p>
          <a:p>
            <a:pPr indent="0" lvl="0" marL="0" rtl="0" algn="l">
              <a:lnSpc>
                <a:spcPct val="100000"/>
              </a:lnSpc>
              <a:spcBef>
                <a:spcPts val="1000"/>
              </a:spcBef>
              <a:spcAft>
                <a:spcPts val="0"/>
              </a:spcAft>
              <a:buSzPts val="1800"/>
              <a:buNone/>
            </a:pPr>
            <a:r>
              <a:t/>
            </a:r>
            <a:endParaRPr>
              <a:solidFill>
                <a:srgbClr val="434343"/>
              </a:solidFill>
              <a:latin typeface="Roboto"/>
              <a:ea typeface="Roboto"/>
              <a:cs typeface="Roboto"/>
              <a:sym typeface="Robo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g1e6adb4eaa9_0_14"/>
          <p:cNvSpPr txBox="1"/>
          <p:nvPr>
            <p:ph type="title"/>
          </p:nvPr>
        </p:nvSpPr>
        <p:spPr>
          <a:xfrm>
            <a:off x="619835" y="159493"/>
            <a:ext cx="10924500" cy="452400"/>
          </a:xfrm>
          <a:prstGeom prst="rect">
            <a:avLst/>
          </a:prstGeom>
          <a:noFill/>
          <a:ln>
            <a:noFill/>
          </a:ln>
        </p:spPr>
        <p:txBody>
          <a:bodyPr anchorCtr="0" anchor="ctr" bIns="0" lIns="0" spcFirstLastPara="1" rIns="0" wrap="square" tIns="0">
            <a:normAutofit/>
          </a:bodyPr>
          <a:lstStyle/>
          <a:p>
            <a:pPr indent="0" lvl="0" marL="0" rtl="0" algn="l">
              <a:lnSpc>
                <a:spcPct val="90000"/>
              </a:lnSpc>
              <a:spcBef>
                <a:spcPts val="0"/>
              </a:spcBef>
              <a:spcAft>
                <a:spcPts val="0"/>
              </a:spcAft>
              <a:buClr>
                <a:schemeClr val="dk1"/>
              </a:buClr>
              <a:buSzPts val="2600"/>
              <a:buFont typeface="Meiryo"/>
              <a:buNone/>
            </a:pPr>
            <a:r>
              <a:rPr lang="en-JP"/>
              <a:t>課題</a:t>
            </a:r>
            <a:endParaRPr/>
          </a:p>
        </p:txBody>
      </p:sp>
      <p:sp>
        <p:nvSpPr>
          <p:cNvPr id="203" name="Google Shape;203;g1e6adb4eaa9_0_14"/>
          <p:cNvSpPr txBox="1"/>
          <p:nvPr>
            <p:ph idx="12" type="sldNum"/>
          </p:nvPr>
        </p:nvSpPr>
        <p:spPr>
          <a:xfrm>
            <a:off x="11625470" y="6655981"/>
            <a:ext cx="566400" cy="2019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JP"/>
              <a:t>‹#›</a:t>
            </a:fld>
            <a:endParaRPr/>
          </a:p>
        </p:txBody>
      </p:sp>
      <p:sp>
        <p:nvSpPr>
          <p:cNvPr id="204" name="Google Shape;204;g1e6adb4eaa9_0_14"/>
          <p:cNvSpPr txBox="1"/>
          <p:nvPr>
            <p:ph idx="1" type="body"/>
          </p:nvPr>
        </p:nvSpPr>
        <p:spPr>
          <a:xfrm>
            <a:off x="619834" y="1132737"/>
            <a:ext cx="10924500" cy="2234400"/>
          </a:xfrm>
          <a:prstGeom prst="rect">
            <a:avLst/>
          </a:prstGeom>
          <a:noFill/>
          <a:ln>
            <a:noFill/>
          </a:ln>
        </p:spPr>
        <p:txBody>
          <a:bodyPr anchorCtr="0" anchor="t" bIns="0" lIns="0" spcFirstLastPara="1" rIns="0" wrap="square" tIns="0">
            <a:spAutoFit/>
          </a:bodyPr>
          <a:lstStyle/>
          <a:p>
            <a:pPr indent="-342900" lvl="0" marL="457200" rtl="0" algn="l">
              <a:lnSpc>
                <a:spcPct val="100000"/>
              </a:lnSpc>
              <a:spcBef>
                <a:spcPts val="1000"/>
              </a:spcBef>
              <a:spcAft>
                <a:spcPts val="0"/>
              </a:spcAft>
              <a:buClr>
                <a:srgbClr val="434343"/>
              </a:buClr>
              <a:buSzPts val="1800"/>
              <a:buFont typeface="Roboto"/>
              <a:buChar char="●"/>
            </a:pPr>
            <a:r>
              <a:rPr lang="en-JP">
                <a:solidFill>
                  <a:srgbClr val="434343"/>
                </a:solidFill>
                <a:latin typeface="Roboto"/>
                <a:ea typeface="Roboto"/>
                <a:cs typeface="Roboto"/>
                <a:sym typeface="Roboto"/>
              </a:rPr>
              <a:t>1回　実施予定</a:t>
            </a:r>
            <a:endParaRPr>
              <a:solidFill>
                <a:srgbClr val="434343"/>
              </a:solidFill>
              <a:latin typeface="Roboto"/>
              <a:ea typeface="Roboto"/>
              <a:cs typeface="Roboto"/>
              <a:sym typeface="Roboto"/>
            </a:endParaRPr>
          </a:p>
          <a:p>
            <a:pPr indent="-342900" lvl="0" marL="457200" rtl="0" algn="l">
              <a:lnSpc>
                <a:spcPct val="100000"/>
              </a:lnSpc>
              <a:spcBef>
                <a:spcPts val="1000"/>
              </a:spcBef>
              <a:spcAft>
                <a:spcPts val="0"/>
              </a:spcAft>
              <a:buClr>
                <a:srgbClr val="434343"/>
              </a:buClr>
              <a:buSzPts val="1800"/>
              <a:buFont typeface="Roboto"/>
              <a:buChar char="●"/>
            </a:pPr>
            <a:r>
              <a:rPr lang="en-JP">
                <a:solidFill>
                  <a:srgbClr val="434343"/>
                </a:solidFill>
                <a:latin typeface="Roboto"/>
                <a:ea typeface="Roboto"/>
                <a:cs typeface="Roboto"/>
                <a:sym typeface="Roboto"/>
              </a:rPr>
              <a:t>詳細が決まり次第追記します</a:t>
            </a:r>
            <a:endParaRPr>
              <a:solidFill>
                <a:srgbClr val="434343"/>
              </a:solidFill>
              <a:latin typeface="Roboto"/>
              <a:ea typeface="Roboto"/>
              <a:cs typeface="Roboto"/>
              <a:sym typeface="Roboto"/>
            </a:endParaRPr>
          </a:p>
          <a:p>
            <a:pPr indent="-342900" lvl="0" marL="457200" rtl="0" algn="l">
              <a:lnSpc>
                <a:spcPct val="100000"/>
              </a:lnSpc>
              <a:spcBef>
                <a:spcPts val="1000"/>
              </a:spcBef>
              <a:spcAft>
                <a:spcPts val="0"/>
              </a:spcAft>
              <a:buClr>
                <a:srgbClr val="434343"/>
              </a:buClr>
              <a:buSzPts val="1800"/>
              <a:buFont typeface="Roboto"/>
              <a:buChar char="●"/>
            </a:pPr>
            <a:r>
              <a:rPr lang="en-JP">
                <a:solidFill>
                  <a:srgbClr val="434343"/>
                </a:solidFill>
                <a:latin typeface="Roboto"/>
                <a:ea typeface="Roboto"/>
                <a:cs typeface="Roboto"/>
                <a:sym typeface="Roboto"/>
              </a:rPr>
              <a:t>Day4終了時からDay7までの間に実施予定</a:t>
            </a:r>
            <a:endParaRPr>
              <a:solidFill>
                <a:srgbClr val="434343"/>
              </a:solidFill>
              <a:latin typeface="Roboto"/>
              <a:ea typeface="Roboto"/>
              <a:cs typeface="Roboto"/>
              <a:sym typeface="Roboto"/>
            </a:endParaRPr>
          </a:p>
          <a:p>
            <a:pPr indent="-342900" lvl="1" marL="914400" rtl="0" algn="l">
              <a:lnSpc>
                <a:spcPct val="100000"/>
              </a:lnSpc>
              <a:spcBef>
                <a:spcPts val="500"/>
              </a:spcBef>
              <a:spcAft>
                <a:spcPts val="0"/>
              </a:spcAft>
              <a:buClr>
                <a:srgbClr val="434343"/>
              </a:buClr>
              <a:buSzPts val="1800"/>
              <a:buFont typeface="Roboto"/>
              <a:buChar char="•"/>
            </a:pPr>
            <a:r>
              <a:rPr lang="en-JP">
                <a:solidFill>
                  <a:srgbClr val="434343"/>
                </a:solidFill>
                <a:latin typeface="Roboto"/>
                <a:ea typeface="Roboto"/>
                <a:cs typeface="Roboto"/>
                <a:sym typeface="Roboto"/>
              </a:rPr>
              <a:t>一定の計算機資源をもとに、性能の良いLLM開発を目指すコンペを行います(予定)</a:t>
            </a:r>
            <a:endParaRPr>
              <a:solidFill>
                <a:srgbClr val="434343"/>
              </a:solidFill>
              <a:latin typeface="Roboto"/>
              <a:ea typeface="Roboto"/>
              <a:cs typeface="Roboto"/>
              <a:sym typeface="Roboto"/>
            </a:endParaRPr>
          </a:p>
          <a:p>
            <a:pPr indent="0" lvl="0" marL="0" rtl="0" algn="l">
              <a:lnSpc>
                <a:spcPct val="100000"/>
              </a:lnSpc>
              <a:spcBef>
                <a:spcPts val="1000"/>
              </a:spcBef>
              <a:spcAft>
                <a:spcPts val="0"/>
              </a:spcAft>
              <a:buSzPts val="1800"/>
              <a:buNone/>
            </a:pPr>
            <a:r>
              <a:t/>
            </a:r>
            <a:endParaRPr>
              <a:solidFill>
                <a:srgbClr val="434343"/>
              </a:solidFill>
              <a:latin typeface="Roboto"/>
              <a:ea typeface="Roboto"/>
              <a:cs typeface="Roboto"/>
              <a:sym typeface="Roboto"/>
            </a:endParaRPr>
          </a:p>
        </p:txBody>
      </p:sp>
      <p:sp>
        <p:nvSpPr>
          <p:cNvPr id="205" name="Google Shape;205;g1e6adb4eaa9_0_14"/>
          <p:cNvSpPr txBox="1"/>
          <p:nvPr/>
        </p:nvSpPr>
        <p:spPr>
          <a:xfrm>
            <a:off x="619825" y="5776575"/>
            <a:ext cx="109245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JP" u="sng">
                <a:solidFill>
                  <a:srgbClr val="FF0000"/>
                </a:solidFill>
                <a:latin typeface="Meiryo"/>
                <a:ea typeface="Meiryo"/>
                <a:cs typeface="Meiryo"/>
                <a:sym typeface="Meiryo"/>
              </a:rPr>
              <a:t>＊本講座の開催にあたり限られたリソースの中で準備を行なっている関係で、</a:t>
            </a:r>
            <a:r>
              <a:rPr lang="en-JP" u="sng">
                <a:solidFill>
                  <a:srgbClr val="FF0000"/>
                </a:solidFill>
                <a:latin typeface="Meiryo"/>
                <a:ea typeface="Meiryo"/>
                <a:cs typeface="Meiryo"/>
                <a:sym typeface="Meiryo"/>
              </a:rPr>
              <a:t>一部</a:t>
            </a:r>
            <a:r>
              <a:rPr lang="en-JP" u="sng">
                <a:solidFill>
                  <a:srgbClr val="FF0000"/>
                </a:solidFill>
                <a:latin typeface="Meiryo"/>
                <a:ea typeface="Meiryo"/>
                <a:cs typeface="Meiryo"/>
                <a:sym typeface="Meiryo"/>
              </a:rPr>
              <a:t>連絡が直前となってしまっております</a:t>
            </a:r>
            <a:r>
              <a:rPr lang="en-JP" u="sng">
                <a:solidFill>
                  <a:srgbClr val="FF0000"/>
                </a:solidFill>
                <a:latin typeface="Meiryo"/>
                <a:ea typeface="Meiryo"/>
                <a:cs typeface="Meiryo"/>
                <a:sym typeface="Meiryo"/>
              </a:rPr>
              <a:t>が、</a:t>
            </a:r>
            <a:r>
              <a:rPr lang="en-JP" u="sng">
                <a:solidFill>
                  <a:srgbClr val="FF0000"/>
                </a:solidFill>
                <a:latin typeface="Meiryo"/>
                <a:ea typeface="Meiryo"/>
                <a:cs typeface="Meiryo"/>
                <a:sym typeface="Meiryo"/>
              </a:rPr>
              <a:t>皆様のご理解の程お願いいたします。</a:t>
            </a:r>
            <a:endParaRPr u="sng">
              <a:solidFill>
                <a:srgbClr val="FF0000"/>
              </a:solidFill>
              <a:latin typeface="Meiryo"/>
              <a:ea typeface="Meiryo"/>
              <a:cs typeface="Meiryo"/>
              <a:sym typeface="Meiry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g172a0143e92_0_76"/>
          <p:cNvSpPr txBox="1"/>
          <p:nvPr>
            <p:ph type="title"/>
          </p:nvPr>
        </p:nvSpPr>
        <p:spPr>
          <a:xfrm>
            <a:off x="619835" y="148068"/>
            <a:ext cx="10924500" cy="452400"/>
          </a:xfrm>
          <a:prstGeom prst="rect">
            <a:avLst/>
          </a:prstGeom>
          <a:noFill/>
          <a:ln>
            <a:noFill/>
          </a:ln>
        </p:spPr>
        <p:txBody>
          <a:bodyPr anchorCtr="0" anchor="ctr" bIns="0" lIns="0" spcFirstLastPara="1" rIns="0" wrap="square" tIns="0">
            <a:noAutofit/>
          </a:bodyPr>
          <a:lstStyle/>
          <a:p>
            <a:pPr indent="0" lvl="0" marL="0" rtl="0" algn="l">
              <a:lnSpc>
                <a:spcPct val="70000"/>
              </a:lnSpc>
              <a:spcBef>
                <a:spcPts val="0"/>
              </a:spcBef>
              <a:spcAft>
                <a:spcPts val="0"/>
              </a:spcAft>
              <a:buClr>
                <a:schemeClr val="dk1"/>
              </a:buClr>
              <a:buSzPts val="2340"/>
              <a:buFont typeface="Meiryo"/>
              <a:buNone/>
            </a:pPr>
            <a:r>
              <a:rPr lang="en-JP" sz="2640"/>
              <a:t>本講義で用いるツール</a:t>
            </a:r>
            <a:endParaRPr sz="2640"/>
          </a:p>
        </p:txBody>
      </p:sp>
      <p:sp>
        <p:nvSpPr>
          <p:cNvPr id="211" name="Google Shape;211;g172a0143e92_0_76"/>
          <p:cNvSpPr txBox="1"/>
          <p:nvPr>
            <p:ph idx="12" type="sldNum"/>
          </p:nvPr>
        </p:nvSpPr>
        <p:spPr>
          <a:xfrm>
            <a:off x="11625470" y="6655981"/>
            <a:ext cx="566400" cy="2019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JP"/>
              <a:t>‹#›</a:t>
            </a:fld>
            <a:endParaRPr/>
          </a:p>
        </p:txBody>
      </p:sp>
      <p:sp>
        <p:nvSpPr>
          <p:cNvPr id="212" name="Google Shape;212;g172a0143e92_0_76"/>
          <p:cNvSpPr txBox="1"/>
          <p:nvPr>
            <p:ph idx="1" type="body"/>
          </p:nvPr>
        </p:nvSpPr>
        <p:spPr>
          <a:xfrm>
            <a:off x="619825" y="1132726"/>
            <a:ext cx="10924500" cy="4479300"/>
          </a:xfrm>
          <a:prstGeom prst="rect">
            <a:avLst/>
          </a:prstGeom>
          <a:noFill/>
          <a:ln>
            <a:noFill/>
          </a:ln>
        </p:spPr>
        <p:txBody>
          <a:bodyPr anchorCtr="0" anchor="t" bIns="0" lIns="0" spcFirstLastPara="1" rIns="0" wrap="square" tIns="0">
            <a:spAutoFit/>
          </a:bodyPr>
          <a:lstStyle/>
          <a:p>
            <a:pPr indent="0" lvl="0" marL="0" rtl="0" algn="l">
              <a:lnSpc>
                <a:spcPct val="90000"/>
              </a:lnSpc>
              <a:spcBef>
                <a:spcPts val="1000"/>
              </a:spcBef>
              <a:spcAft>
                <a:spcPts val="0"/>
              </a:spcAft>
              <a:buSzPts val="1800"/>
              <a:buNone/>
            </a:pPr>
            <a:r>
              <a:rPr lang="en-JP">
                <a:latin typeface="Arial"/>
                <a:ea typeface="Arial"/>
                <a:cs typeface="Arial"/>
                <a:sym typeface="Arial"/>
              </a:rPr>
              <a:t>Slack：</a:t>
            </a:r>
            <a:endParaRPr>
              <a:latin typeface="Arial"/>
              <a:ea typeface="Arial"/>
              <a:cs typeface="Arial"/>
              <a:sym typeface="Arial"/>
            </a:endParaRPr>
          </a:p>
          <a:p>
            <a:pPr indent="0" lvl="0" marL="0" rtl="0" algn="l">
              <a:lnSpc>
                <a:spcPct val="90000"/>
              </a:lnSpc>
              <a:spcBef>
                <a:spcPts val="1000"/>
              </a:spcBef>
              <a:spcAft>
                <a:spcPts val="0"/>
              </a:spcAft>
              <a:buSzPts val="1800"/>
              <a:buNone/>
            </a:pPr>
            <a:r>
              <a:rPr lang="en-JP">
                <a:latin typeface="Arial"/>
                <a:ea typeface="Arial"/>
                <a:cs typeface="Arial"/>
                <a:sym typeface="Arial"/>
              </a:rPr>
              <a:t>松尾研からのお知らせは、原則すべてSlackを使用します。</a:t>
            </a:r>
            <a:endParaRPr>
              <a:latin typeface="Arial"/>
              <a:ea typeface="Arial"/>
              <a:cs typeface="Arial"/>
              <a:sym typeface="Arial"/>
            </a:endParaRPr>
          </a:p>
          <a:p>
            <a:pPr indent="0" lvl="0" marL="0" rtl="0" algn="l">
              <a:lnSpc>
                <a:spcPct val="90000"/>
              </a:lnSpc>
              <a:spcBef>
                <a:spcPts val="1000"/>
              </a:spcBef>
              <a:spcAft>
                <a:spcPts val="0"/>
              </a:spcAft>
              <a:buSzPts val="1800"/>
              <a:buNone/>
            </a:pPr>
            <a:r>
              <a:rPr lang="en-JP">
                <a:latin typeface="Arial"/>
                <a:ea typeface="Arial"/>
                <a:cs typeface="Arial"/>
                <a:sym typeface="Arial"/>
              </a:rPr>
              <a:t>また、受講生間の議論・交流ツールとして活用してください。</a:t>
            </a:r>
            <a:endParaRPr>
              <a:latin typeface="Arial"/>
              <a:ea typeface="Arial"/>
              <a:cs typeface="Arial"/>
              <a:sym typeface="Arial"/>
            </a:endParaRPr>
          </a:p>
          <a:p>
            <a:pPr indent="0" lvl="0" marL="0" rtl="0" algn="l">
              <a:lnSpc>
                <a:spcPct val="90000"/>
              </a:lnSpc>
              <a:spcBef>
                <a:spcPts val="1000"/>
              </a:spcBef>
              <a:spcAft>
                <a:spcPts val="0"/>
              </a:spcAft>
              <a:buSzPts val="1800"/>
              <a:buNone/>
            </a:pPr>
            <a:r>
              <a:t/>
            </a:r>
            <a:endParaRPr>
              <a:latin typeface="Arial"/>
              <a:ea typeface="Arial"/>
              <a:cs typeface="Arial"/>
              <a:sym typeface="Arial"/>
            </a:endParaRPr>
          </a:p>
          <a:p>
            <a:pPr indent="0" lvl="0" marL="0" rtl="0" algn="l">
              <a:lnSpc>
                <a:spcPct val="90000"/>
              </a:lnSpc>
              <a:spcBef>
                <a:spcPts val="1000"/>
              </a:spcBef>
              <a:spcAft>
                <a:spcPts val="0"/>
              </a:spcAft>
              <a:buSzPts val="1800"/>
              <a:buNone/>
            </a:pPr>
            <a:r>
              <a:rPr lang="en-JP">
                <a:latin typeface="Arial"/>
                <a:ea typeface="Arial"/>
                <a:cs typeface="Arial"/>
                <a:sym typeface="Arial"/>
              </a:rPr>
              <a:t>Omnicampus（オムニキャンパス）：</a:t>
            </a:r>
            <a:endParaRPr>
              <a:latin typeface="Arial"/>
              <a:ea typeface="Arial"/>
              <a:cs typeface="Arial"/>
              <a:sym typeface="Arial"/>
            </a:endParaRPr>
          </a:p>
          <a:p>
            <a:pPr indent="0" lvl="0" marL="0" rtl="0" algn="l">
              <a:lnSpc>
                <a:spcPct val="90000"/>
              </a:lnSpc>
              <a:spcBef>
                <a:spcPts val="1000"/>
              </a:spcBef>
              <a:spcAft>
                <a:spcPts val="0"/>
              </a:spcAft>
              <a:buSzPts val="1800"/>
              <a:buNone/>
            </a:pPr>
            <a:r>
              <a:rPr lang="en-JP">
                <a:latin typeface="Arial"/>
                <a:ea typeface="Arial"/>
                <a:cs typeface="Arial"/>
                <a:sym typeface="Arial"/>
              </a:rPr>
              <a:t>出席の提出</a:t>
            </a:r>
            <a:r>
              <a:rPr lang="en-JP">
                <a:latin typeface="Arial"/>
                <a:ea typeface="Arial"/>
                <a:cs typeface="Arial"/>
                <a:sym typeface="Arial"/>
              </a:rPr>
              <a:t>。（演習で使う可能性もありだが未定）</a:t>
            </a:r>
            <a:endParaRPr>
              <a:latin typeface="Arial"/>
              <a:ea typeface="Arial"/>
              <a:cs typeface="Arial"/>
              <a:sym typeface="Arial"/>
            </a:endParaRPr>
          </a:p>
          <a:p>
            <a:pPr indent="0" lvl="0" marL="0" rtl="0" algn="l">
              <a:lnSpc>
                <a:spcPct val="90000"/>
              </a:lnSpc>
              <a:spcBef>
                <a:spcPts val="1000"/>
              </a:spcBef>
              <a:spcAft>
                <a:spcPts val="0"/>
              </a:spcAft>
              <a:buSzPts val="1800"/>
              <a:buNone/>
            </a:pPr>
            <a:r>
              <a:t/>
            </a:r>
            <a:endParaRPr strike="sngStrike">
              <a:solidFill>
                <a:srgbClr val="9900FF"/>
              </a:solidFill>
              <a:latin typeface="Arial"/>
              <a:ea typeface="Arial"/>
              <a:cs typeface="Arial"/>
              <a:sym typeface="Arial"/>
            </a:endParaRPr>
          </a:p>
          <a:p>
            <a:pPr indent="0" lvl="0" marL="0" rtl="0" algn="l">
              <a:lnSpc>
                <a:spcPct val="90000"/>
              </a:lnSpc>
              <a:spcBef>
                <a:spcPts val="1000"/>
              </a:spcBef>
              <a:spcAft>
                <a:spcPts val="0"/>
              </a:spcAft>
              <a:buSzPts val="1800"/>
              <a:buNone/>
            </a:pPr>
            <a:r>
              <a:t/>
            </a:r>
            <a:endParaRPr>
              <a:latin typeface="Arial"/>
              <a:ea typeface="Arial"/>
              <a:cs typeface="Arial"/>
              <a:sym typeface="Arial"/>
            </a:endParaRPr>
          </a:p>
          <a:p>
            <a:pPr indent="0" lvl="0" marL="0" rtl="0" algn="l">
              <a:lnSpc>
                <a:spcPct val="90000"/>
              </a:lnSpc>
              <a:spcBef>
                <a:spcPts val="1000"/>
              </a:spcBef>
              <a:spcAft>
                <a:spcPts val="0"/>
              </a:spcAft>
              <a:buSzPts val="1800"/>
              <a:buNone/>
            </a:pPr>
            <a:r>
              <a:t/>
            </a:r>
            <a:endParaRPr>
              <a:latin typeface="Arial"/>
              <a:ea typeface="Arial"/>
              <a:cs typeface="Arial"/>
              <a:sym typeface="Arial"/>
            </a:endParaRPr>
          </a:p>
          <a:p>
            <a:pPr indent="0" lvl="0" marL="0" rtl="0" algn="l">
              <a:lnSpc>
                <a:spcPct val="90000"/>
              </a:lnSpc>
              <a:spcBef>
                <a:spcPts val="1000"/>
              </a:spcBef>
              <a:spcAft>
                <a:spcPts val="0"/>
              </a:spcAft>
              <a:buSzPts val="1800"/>
              <a:buNone/>
            </a:pPr>
            <a:r>
              <a:t/>
            </a:r>
            <a:endParaRPr>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g23bd5157ffa_0_97"/>
          <p:cNvSpPr txBox="1"/>
          <p:nvPr>
            <p:ph type="title"/>
          </p:nvPr>
        </p:nvSpPr>
        <p:spPr>
          <a:xfrm>
            <a:off x="619835" y="202168"/>
            <a:ext cx="10924500" cy="452400"/>
          </a:xfrm>
          <a:prstGeom prst="rect">
            <a:avLst/>
          </a:prstGeom>
          <a:noFill/>
          <a:ln>
            <a:noFill/>
          </a:ln>
        </p:spPr>
        <p:txBody>
          <a:bodyPr anchorCtr="0" anchor="ctr" bIns="0" lIns="0" spcFirstLastPara="1" rIns="0" wrap="square" tIns="0">
            <a:normAutofit/>
          </a:bodyPr>
          <a:lstStyle/>
          <a:p>
            <a:pPr indent="0" lvl="0" marL="0" rtl="0" algn="l">
              <a:lnSpc>
                <a:spcPct val="90000"/>
              </a:lnSpc>
              <a:spcBef>
                <a:spcPts val="0"/>
              </a:spcBef>
              <a:spcAft>
                <a:spcPts val="0"/>
              </a:spcAft>
              <a:buClr>
                <a:schemeClr val="dk1"/>
              </a:buClr>
              <a:buSzPts val="2600"/>
              <a:buFont typeface="Meiryo"/>
              <a:buNone/>
            </a:pPr>
            <a:r>
              <a:rPr lang="en-JP"/>
              <a:t>修了判定</a:t>
            </a:r>
            <a:endParaRPr/>
          </a:p>
        </p:txBody>
      </p:sp>
      <p:sp>
        <p:nvSpPr>
          <p:cNvPr id="218" name="Google Shape;218;g23bd5157ffa_0_97"/>
          <p:cNvSpPr txBox="1"/>
          <p:nvPr>
            <p:ph idx="12" type="sldNum"/>
          </p:nvPr>
        </p:nvSpPr>
        <p:spPr>
          <a:xfrm>
            <a:off x="11625470" y="6655981"/>
            <a:ext cx="566400" cy="2019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JP"/>
              <a:t>‹#›</a:t>
            </a:fld>
            <a:endParaRPr/>
          </a:p>
        </p:txBody>
      </p:sp>
      <p:sp>
        <p:nvSpPr>
          <p:cNvPr id="219" name="Google Shape;219;g23bd5157ffa_0_97"/>
          <p:cNvSpPr txBox="1"/>
          <p:nvPr>
            <p:ph idx="1" type="body"/>
          </p:nvPr>
        </p:nvSpPr>
        <p:spPr>
          <a:xfrm>
            <a:off x="619834" y="1132737"/>
            <a:ext cx="10924500" cy="5029200"/>
          </a:xfrm>
          <a:prstGeom prst="rect">
            <a:avLst/>
          </a:prstGeom>
          <a:noFill/>
          <a:ln>
            <a:noFill/>
          </a:ln>
        </p:spPr>
        <p:txBody>
          <a:bodyPr anchorCtr="0" anchor="t" bIns="0" lIns="0" spcFirstLastPara="1" rIns="0" wrap="square" tIns="0">
            <a:spAutoFit/>
          </a:bodyPr>
          <a:lstStyle/>
          <a:p>
            <a:pPr indent="-342900" lvl="0" marL="457200" rtl="0" algn="l">
              <a:lnSpc>
                <a:spcPct val="150000"/>
              </a:lnSpc>
              <a:spcBef>
                <a:spcPts val="1000"/>
              </a:spcBef>
              <a:spcAft>
                <a:spcPts val="0"/>
              </a:spcAft>
              <a:buSzPts val="1800"/>
              <a:buChar char="●"/>
            </a:pPr>
            <a:r>
              <a:rPr lang="en-JP"/>
              <a:t>本講座を修了するには、</a:t>
            </a:r>
            <a:endParaRPr/>
          </a:p>
          <a:p>
            <a:pPr indent="-381000" lvl="0" marL="914400" rtl="0" algn="l">
              <a:lnSpc>
                <a:spcPct val="115000"/>
              </a:lnSpc>
              <a:spcBef>
                <a:spcPts val="0"/>
              </a:spcBef>
              <a:spcAft>
                <a:spcPts val="0"/>
              </a:spcAft>
              <a:buClr>
                <a:schemeClr val="dk1"/>
              </a:buClr>
              <a:buSzPts val="2400"/>
              <a:buAutoNum type="arabicPeriod"/>
            </a:pPr>
            <a:r>
              <a:rPr lang="en-JP" u="sng"/>
              <a:t>一定回数以上の</a:t>
            </a:r>
            <a:r>
              <a:rPr b="1" lang="en-JP" u="sng"/>
              <a:t>出席 </a:t>
            </a:r>
            <a:endParaRPr b="1" u="sng"/>
          </a:p>
          <a:p>
            <a:pPr indent="-381000" lvl="0" marL="914400" rtl="0" algn="l">
              <a:lnSpc>
                <a:spcPct val="115000"/>
              </a:lnSpc>
              <a:spcBef>
                <a:spcPts val="0"/>
              </a:spcBef>
              <a:spcAft>
                <a:spcPts val="0"/>
              </a:spcAft>
              <a:buClr>
                <a:schemeClr val="dk1"/>
              </a:buClr>
              <a:buSzPts val="2400"/>
              <a:buAutoNum type="arabicPeriod"/>
            </a:pPr>
            <a:r>
              <a:rPr lang="en-JP" u="sng"/>
              <a:t>一定回数以上の</a:t>
            </a:r>
            <a:r>
              <a:rPr b="1" lang="en-JP" u="sng"/>
              <a:t>課題等</a:t>
            </a:r>
            <a:r>
              <a:rPr lang="en-JP" u="sng"/>
              <a:t>の提出・正答率</a:t>
            </a:r>
            <a:endParaRPr u="sng"/>
          </a:p>
          <a:p>
            <a:pPr indent="0" lvl="0" marL="457200" rtl="0" algn="l">
              <a:lnSpc>
                <a:spcPct val="150000"/>
              </a:lnSpc>
              <a:spcBef>
                <a:spcPts val="0"/>
              </a:spcBef>
              <a:spcAft>
                <a:spcPts val="0"/>
              </a:spcAft>
              <a:buNone/>
            </a:pPr>
            <a:r>
              <a:t/>
            </a:r>
            <a:endParaRPr sz="600">
              <a:solidFill>
                <a:srgbClr val="000000"/>
              </a:solidFill>
            </a:endParaRPr>
          </a:p>
          <a:p>
            <a:pPr indent="0" lvl="0" marL="457200" rtl="0" algn="l">
              <a:lnSpc>
                <a:spcPct val="150000"/>
              </a:lnSpc>
              <a:spcBef>
                <a:spcPts val="0"/>
              </a:spcBef>
              <a:spcAft>
                <a:spcPts val="0"/>
              </a:spcAft>
              <a:buNone/>
            </a:pPr>
            <a:r>
              <a:rPr lang="en-JP">
                <a:solidFill>
                  <a:srgbClr val="000000"/>
                </a:solidFill>
              </a:rPr>
              <a:t>が必要です。（詳細な回数等はお伝えしていません）</a:t>
            </a:r>
            <a:endParaRPr>
              <a:solidFill>
                <a:srgbClr val="000000"/>
              </a:solidFill>
            </a:endParaRPr>
          </a:p>
          <a:p>
            <a:pPr indent="0" lvl="0" marL="457200" rtl="0" algn="l">
              <a:lnSpc>
                <a:spcPct val="150000"/>
              </a:lnSpc>
              <a:spcBef>
                <a:spcPts val="0"/>
              </a:spcBef>
              <a:spcAft>
                <a:spcPts val="0"/>
              </a:spcAft>
              <a:buNone/>
            </a:pPr>
            <a:r>
              <a:t/>
            </a:r>
            <a:endParaRPr sz="1300">
              <a:solidFill>
                <a:srgbClr val="000000"/>
              </a:solidFill>
            </a:endParaRPr>
          </a:p>
          <a:p>
            <a:pPr indent="-342900" lvl="0" marL="457200" rtl="0" algn="l">
              <a:lnSpc>
                <a:spcPct val="150000"/>
              </a:lnSpc>
              <a:spcBef>
                <a:spcPts val="0"/>
              </a:spcBef>
              <a:spcAft>
                <a:spcPts val="0"/>
              </a:spcAft>
              <a:buClr>
                <a:srgbClr val="000000"/>
              </a:buClr>
              <a:buSzPts val="1800"/>
              <a:buChar char="●"/>
            </a:pPr>
            <a:r>
              <a:rPr lang="en-JP">
                <a:solidFill>
                  <a:srgbClr val="000000"/>
                </a:solidFill>
              </a:rPr>
              <a:t>上記を総合的に勘案して修了判定をおこないます。</a:t>
            </a:r>
            <a:endParaRPr>
              <a:solidFill>
                <a:srgbClr val="000000"/>
              </a:solidFill>
            </a:endParaRPr>
          </a:p>
          <a:p>
            <a:pPr indent="-342900" lvl="0" marL="457200" rtl="0" algn="l">
              <a:lnSpc>
                <a:spcPct val="115000"/>
              </a:lnSpc>
              <a:spcBef>
                <a:spcPts val="0"/>
              </a:spcBef>
              <a:spcAft>
                <a:spcPts val="0"/>
              </a:spcAft>
              <a:buClr>
                <a:srgbClr val="000000"/>
              </a:buClr>
              <a:buSzPts val="1800"/>
              <a:buChar char="●"/>
            </a:pPr>
            <a:r>
              <a:rPr lang="en-JP">
                <a:solidFill>
                  <a:srgbClr val="000000"/>
                </a:solidFill>
              </a:rPr>
              <a:t>修了者には、受講申請時に記載した名前で修了証（PDF）を発行いたします。</a:t>
            </a:r>
            <a:endParaRPr>
              <a:solidFill>
                <a:srgbClr val="000000"/>
              </a:solidFill>
            </a:endParaRPr>
          </a:p>
          <a:p>
            <a:pPr indent="0" lvl="0" marL="457200" rtl="0" algn="l">
              <a:lnSpc>
                <a:spcPct val="115000"/>
              </a:lnSpc>
              <a:spcBef>
                <a:spcPts val="0"/>
              </a:spcBef>
              <a:spcAft>
                <a:spcPts val="0"/>
              </a:spcAft>
              <a:buNone/>
            </a:pPr>
            <a:r>
              <a:t/>
            </a:r>
            <a:endParaRPr sz="1000">
              <a:solidFill>
                <a:srgbClr val="000000"/>
              </a:solidFill>
            </a:endParaRPr>
          </a:p>
          <a:p>
            <a:pPr indent="-342900" lvl="0" marL="457200" rtl="0" algn="l">
              <a:lnSpc>
                <a:spcPct val="150000"/>
              </a:lnSpc>
              <a:spcBef>
                <a:spcPts val="0"/>
              </a:spcBef>
              <a:spcAft>
                <a:spcPts val="0"/>
              </a:spcAft>
              <a:buClr>
                <a:srgbClr val="000000"/>
              </a:buClr>
              <a:buSzPts val="1800"/>
              <a:buChar char="●"/>
            </a:pPr>
            <a:r>
              <a:rPr lang="en-JP">
                <a:solidFill>
                  <a:srgbClr val="000000"/>
                </a:solidFill>
              </a:rPr>
              <a:t>修了判定の通知は11月末までにお送りする予定です。</a:t>
            </a:r>
            <a:endParaRPr>
              <a:solidFill>
                <a:srgbClr val="434343"/>
              </a:solidFill>
              <a:latin typeface="Roboto"/>
              <a:ea typeface="Roboto"/>
              <a:cs typeface="Roboto"/>
              <a:sym typeface="Roboto"/>
            </a:endParaRPr>
          </a:p>
          <a:p>
            <a:pPr indent="0" lvl="0" marL="0" rtl="0" algn="l">
              <a:lnSpc>
                <a:spcPct val="100000"/>
              </a:lnSpc>
              <a:spcBef>
                <a:spcPts val="1000"/>
              </a:spcBef>
              <a:spcAft>
                <a:spcPts val="0"/>
              </a:spcAft>
              <a:buSzPts val="1800"/>
              <a:buNone/>
            </a:pPr>
            <a:r>
              <a:t/>
            </a:r>
            <a:endParaRPr>
              <a:solidFill>
                <a:srgbClr val="434343"/>
              </a:solidFill>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g23bd5157ffa_0_154"/>
          <p:cNvSpPr txBox="1"/>
          <p:nvPr>
            <p:ph type="title"/>
          </p:nvPr>
        </p:nvSpPr>
        <p:spPr>
          <a:xfrm>
            <a:off x="619835" y="159493"/>
            <a:ext cx="10924500" cy="452400"/>
          </a:xfrm>
          <a:prstGeom prst="rect">
            <a:avLst/>
          </a:prstGeom>
          <a:noFill/>
          <a:ln>
            <a:noFill/>
          </a:ln>
        </p:spPr>
        <p:txBody>
          <a:bodyPr anchorCtr="0" anchor="ctr" bIns="0" lIns="0" spcFirstLastPara="1" rIns="0" wrap="square" tIns="0">
            <a:normAutofit/>
          </a:bodyPr>
          <a:lstStyle/>
          <a:p>
            <a:pPr indent="0" lvl="0" marL="0" rtl="0" algn="l">
              <a:lnSpc>
                <a:spcPct val="90000"/>
              </a:lnSpc>
              <a:spcBef>
                <a:spcPts val="0"/>
              </a:spcBef>
              <a:spcAft>
                <a:spcPts val="0"/>
              </a:spcAft>
              <a:buClr>
                <a:schemeClr val="dk1"/>
              </a:buClr>
              <a:buSzPts val="2600"/>
              <a:buFont typeface="Meiryo"/>
              <a:buNone/>
            </a:pPr>
            <a:r>
              <a:rPr lang="en-JP"/>
              <a:t>はじめに</a:t>
            </a:r>
            <a:endParaRPr/>
          </a:p>
        </p:txBody>
      </p:sp>
      <p:sp>
        <p:nvSpPr>
          <p:cNvPr id="94" name="Google Shape;94;g23bd5157ffa_0_154"/>
          <p:cNvSpPr txBox="1"/>
          <p:nvPr>
            <p:ph idx="12" type="sldNum"/>
          </p:nvPr>
        </p:nvSpPr>
        <p:spPr>
          <a:xfrm>
            <a:off x="11625470" y="6655981"/>
            <a:ext cx="566400" cy="2019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JP"/>
              <a:t>‹#›</a:t>
            </a:fld>
            <a:endParaRPr/>
          </a:p>
        </p:txBody>
      </p:sp>
      <p:sp>
        <p:nvSpPr>
          <p:cNvPr id="95" name="Google Shape;95;g23bd5157ffa_0_154"/>
          <p:cNvSpPr txBox="1"/>
          <p:nvPr>
            <p:ph idx="1" type="body"/>
          </p:nvPr>
        </p:nvSpPr>
        <p:spPr>
          <a:xfrm>
            <a:off x="619834" y="1132737"/>
            <a:ext cx="10924500" cy="793200"/>
          </a:xfrm>
          <a:prstGeom prst="rect">
            <a:avLst/>
          </a:prstGeom>
          <a:noFill/>
          <a:ln>
            <a:noFill/>
          </a:ln>
        </p:spPr>
        <p:txBody>
          <a:bodyPr anchorCtr="0" anchor="t" bIns="0" lIns="0" spcFirstLastPara="1" rIns="0" wrap="square" tIns="0">
            <a:spAutoFit/>
          </a:bodyPr>
          <a:lstStyle/>
          <a:p>
            <a:pPr indent="-342900" lvl="0" marL="457200" rtl="0" algn="l">
              <a:lnSpc>
                <a:spcPct val="90000"/>
              </a:lnSpc>
              <a:spcBef>
                <a:spcPts val="1000"/>
              </a:spcBef>
              <a:spcAft>
                <a:spcPts val="0"/>
              </a:spcAft>
              <a:buSzPts val="1800"/>
              <a:buChar char="●"/>
            </a:pPr>
            <a:r>
              <a:rPr lang="en-JP"/>
              <a:t>この手引きはダウンロードせずにご覧ください。</a:t>
            </a:r>
            <a:endParaRPr/>
          </a:p>
          <a:p>
            <a:pPr indent="0" lvl="0" marL="457200" rtl="0" algn="l">
              <a:lnSpc>
                <a:spcPct val="90000"/>
              </a:lnSpc>
              <a:spcBef>
                <a:spcPts val="1000"/>
              </a:spcBef>
              <a:spcAft>
                <a:spcPts val="0"/>
              </a:spcAft>
              <a:buSzPts val="1800"/>
              <a:buNone/>
            </a:pPr>
            <a:r>
              <a:rPr lang="en-JP"/>
              <a:t>（公開後に追記等が発生する場合があります）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g23bd5157ffa_0_103"/>
          <p:cNvSpPr txBox="1"/>
          <p:nvPr>
            <p:ph type="title"/>
          </p:nvPr>
        </p:nvSpPr>
        <p:spPr>
          <a:xfrm>
            <a:off x="619835" y="202168"/>
            <a:ext cx="10924500" cy="452400"/>
          </a:xfrm>
          <a:prstGeom prst="rect">
            <a:avLst/>
          </a:prstGeom>
          <a:noFill/>
          <a:ln>
            <a:noFill/>
          </a:ln>
        </p:spPr>
        <p:txBody>
          <a:bodyPr anchorCtr="0" anchor="ctr" bIns="0" lIns="0" spcFirstLastPara="1" rIns="0" wrap="square" tIns="0">
            <a:normAutofit/>
          </a:bodyPr>
          <a:lstStyle/>
          <a:p>
            <a:pPr indent="0" lvl="0" marL="0" rtl="0" algn="l">
              <a:lnSpc>
                <a:spcPct val="90000"/>
              </a:lnSpc>
              <a:spcBef>
                <a:spcPts val="0"/>
              </a:spcBef>
              <a:spcAft>
                <a:spcPts val="0"/>
              </a:spcAft>
              <a:buClr>
                <a:schemeClr val="dk1"/>
              </a:buClr>
              <a:buSzPts val="2600"/>
              <a:buFont typeface="Meiryo"/>
              <a:buNone/>
            </a:pPr>
            <a:r>
              <a:rPr lang="en-JP"/>
              <a:t>修了証</a:t>
            </a:r>
            <a:endParaRPr/>
          </a:p>
        </p:txBody>
      </p:sp>
      <p:sp>
        <p:nvSpPr>
          <p:cNvPr id="225" name="Google Shape;225;g23bd5157ffa_0_103"/>
          <p:cNvSpPr txBox="1"/>
          <p:nvPr>
            <p:ph idx="12" type="sldNum"/>
          </p:nvPr>
        </p:nvSpPr>
        <p:spPr>
          <a:xfrm>
            <a:off x="11625470" y="6655981"/>
            <a:ext cx="566400" cy="2019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JP"/>
              <a:t>‹#›</a:t>
            </a:fld>
            <a:endParaRPr/>
          </a:p>
        </p:txBody>
      </p:sp>
      <p:sp>
        <p:nvSpPr>
          <p:cNvPr id="226" name="Google Shape;226;g23bd5157ffa_0_103"/>
          <p:cNvSpPr txBox="1"/>
          <p:nvPr>
            <p:ph idx="1" type="body"/>
          </p:nvPr>
        </p:nvSpPr>
        <p:spPr>
          <a:xfrm>
            <a:off x="619834" y="1132737"/>
            <a:ext cx="10924500" cy="1518600"/>
          </a:xfrm>
          <a:prstGeom prst="rect">
            <a:avLst/>
          </a:prstGeom>
          <a:noFill/>
          <a:ln>
            <a:noFill/>
          </a:ln>
        </p:spPr>
        <p:txBody>
          <a:bodyPr anchorCtr="0" anchor="t" bIns="0" lIns="0" spcFirstLastPara="1" rIns="0" wrap="square" tIns="0">
            <a:spAutoFit/>
          </a:bodyPr>
          <a:lstStyle/>
          <a:p>
            <a:pPr indent="-342900" lvl="0" marL="457200" rtl="0" algn="l">
              <a:spcBef>
                <a:spcPts val="1000"/>
              </a:spcBef>
              <a:spcAft>
                <a:spcPts val="0"/>
              </a:spcAft>
              <a:buClr>
                <a:srgbClr val="000000"/>
              </a:buClr>
              <a:buSzPts val="1800"/>
              <a:buChar char="●"/>
            </a:pPr>
            <a:r>
              <a:rPr lang="en-JP" sz="2000"/>
              <a:t>修了証はPDFファイル</a:t>
            </a:r>
            <a:endParaRPr sz="2000"/>
          </a:p>
          <a:p>
            <a:pPr indent="-342900" lvl="0" marL="457200" rtl="0" algn="l">
              <a:lnSpc>
                <a:spcPct val="100000"/>
              </a:lnSpc>
              <a:spcBef>
                <a:spcPts val="1000"/>
              </a:spcBef>
              <a:spcAft>
                <a:spcPts val="0"/>
              </a:spcAft>
              <a:buClr>
                <a:srgbClr val="000000"/>
              </a:buClr>
              <a:buSzPts val="1800"/>
              <a:buChar char="●"/>
            </a:pPr>
            <a:r>
              <a:rPr lang="en-JP" sz="2000"/>
              <a:t>配布方法：</a:t>
            </a:r>
            <a:br>
              <a:rPr lang="en-JP" sz="2000"/>
            </a:br>
            <a:r>
              <a:rPr lang="en-JP" sz="2000"/>
              <a:t>Omnicampusから各自ダウンロード</a:t>
            </a:r>
            <a:endParaRPr>
              <a:solidFill>
                <a:srgbClr val="000000"/>
              </a:solidFill>
            </a:endParaRPr>
          </a:p>
          <a:p>
            <a:pPr indent="0" lvl="0" marL="0" rtl="0" algn="l">
              <a:lnSpc>
                <a:spcPct val="100000"/>
              </a:lnSpc>
              <a:spcBef>
                <a:spcPts val="1000"/>
              </a:spcBef>
              <a:spcAft>
                <a:spcPts val="0"/>
              </a:spcAft>
              <a:buSzPts val="1800"/>
              <a:buNone/>
            </a:pPr>
            <a:r>
              <a:t/>
            </a:r>
            <a:endParaRPr>
              <a:solidFill>
                <a:srgbClr val="434343"/>
              </a:solidFill>
              <a:latin typeface="Roboto"/>
              <a:ea typeface="Roboto"/>
              <a:cs typeface="Roboto"/>
              <a:sym typeface="Roboto"/>
            </a:endParaRPr>
          </a:p>
        </p:txBody>
      </p:sp>
      <p:pic>
        <p:nvPicPr>
          <p:cNvPr id="227" name="Google Shape;227;g23bd5157ffa_0_103"/>
          <p:cNvPicPr preferRelativeResize="0"/>
          <p:nvPr/>
        </p:nvPicPr>
        <p:blipFill rotWithShape="1">
          <a:blip r:embed="rId3">
            <a:alphaModFix/>
          </a:blip>
          <a:srcRect b="0" l="0" r="0" t="0"/>
          <a:stretch/>
        </p:blipFill>
        <p:spPr>
          <a:xfrm>
            <a:off x="7838724" y="985075"/>
            <a:ext cx="3603424" cy="50657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g23bd5157ffa_0_116"/>
          <p:cNvSpPr txBox="1"/>
          <p:nvPr>
            <p:ph type="title"/>
          </p:nvPr>
        </p:nvSpPr>
        <p:spPr>
          <a:xfrm>
            <a:off x="619835" y="159493"/>
            <a:ext cx="10924500" cy="452400"/>
          </a:xfrm>
          <a:prstGeom prst="rect">
            <a:avLst/>
          </a:prstGeom>
          <a:noFill/>
          <a:ln>
            <a:noFill/>
          </a:ln>
        </p:spPr>
        <p:txBody>
          <a:bodyPr anchorCtr="0" anchor="ctr" bIns="0" lIns="0" spcFirstLastPara="1" rIns="0" wrap="square" tIns="0">
            <a:normAutofit/>
          </a:bodyPr>
          <a:lstStyle/>
          <a:p>
            <a:pPr indent="0" lvl="0" marL="0" rtl="0" algn="l">
              <a:lnSpc>
                <a:spcPct val="90000"/>
              </a:lnSpc>
              <a:spcBef>
                <a:spcPts val="0"/>
              </a:spcBef>
              <a:spcAft>
                <a:spcPts val="0"/>
              </a:spcAft>
              <a:buClr>
                <a:schemeClr val="dk1"/>
              </a:buClr>
              <a:buSzPts val="2600"/>
              <a:buFont typeface="Meiryo"/>
              <a:buNone/>
            </a:pPr>
            <a:r>
              <a:rPr lang="en-JP"/>
              <a:t>優秀生</a:t>
            </a:r>
            <a:endParaRPr/>
          </a:p>
        </p:txBody>
      </p:sp>
      <p:sp>
        <p:nvSpPr>
          <p:cNvPr id="233" name="Google Shape;233;g23bd5157ffa_0_116"/>
          <p:cNvSpPr txBox="1"/>
          <p:nvPr>
            <p:ph idx="12" type="sldNum"/>
          </p:nvPr>
        </p:nvSpPr>
        <p:spPr>
          <a:xfrm>
            <a:off x="11625470" y="6655981"/>
            <a:ext cx="566400" cy="2019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JP"/>
              <a:t>‹#›</a:t>
            </a:fld>
            <a:endParaRPr/>
          </a:p>
        </p:txBody>
      </p:sp>
      <p:sp>
        <p:nvSpPr>
          <p:cNvPr id="234" name="Google Shape;234;g23bd5157ffa_0_116"/>
          <p:cNvSpPr txBox="1"/>
          <p:nvPr>
            <p:ph idx="1" type="body"/>
          </p:nvPr>
        </p:nvSpPr>
        <p:spPr>
          <a:xfrm>
            <a:off x="619834" y="1132737"/>
            <a:ext cx="10924500" cy="3027300"/>
          </a:xfrm>
          <a:prstGeom prst="rect">
            <a:avLst/>
          </a:prstGeom>
          <a:noFill/>
          <a:ln>
            <a:noFill/>
          </a:ln>
        </p:spPr>
        <p:txBody>
          <a:bodyPr anchorCtr="0" anchor="t" bIns="0" lIns="0" spcFirstLastPara="1" rIns="0" wrap="square" tIns="0">
            <a:spAutoFit/>
          </a:bodyPr>
          <a:lstStyle/>
          <a:p>
            <a:pPr indent="-342900" lvl="0" marL="457200" rtl="0" algn="l">
              <a:lnSpc>
                <a:spcPct val="150000"/>
              </a:lnSpc>
              <a:spcBef>
                <a:spcPts val="0"/>
              </a:spcBef>
              <a:spcAft>
                <a:spcPts val="0"/>
              </a:spcAft>
              <a:buSzPts val="1800"/>
              <a:buChar char="•"/>
            </a:pPr>
            <a:r>
              <a:rPr lang="en-JP"/>
              <a:t>優秀生の選出、発表については現時点では未定となっております。</a:t>
            </a:r>
            <a:endParaRPr/>
          </a:p>
          <a:p>
            <a:pPr indent="-342900" lvl="1" marL="914400" rtl="0" algn="l">
              <a:lnSpc>
                <a:spcPct val="150000"/>
              </a:lnSpc>
              <a:spcBef>
                <a:spcPts val="0"/>
              </a:spcBef>
              <a:spcAft>
                <a:spcPts val="0"/>
              </a:spcAft>
              <a:buSzPts val="1800"/>
              <a:buChar char="•"/>
            </a:pPr>
            <a:r>
              <a:rPr lang="en-JP"/>
              <a:t>各回の課題や中間課題、最終課題の実施内容に基づいて、選出するか考慮いたします。</a:t>
            </a:r>
            <a:endParaRPr/>
          </a:p>
          <a:p>
            <a:pPr indent="-342900" lvl="1" marL="914400" rtl="0" algn="l">
              <a:lnSpc>
                <a:spcPct val="150000"/>
              </a:lnSpc>
              <a:spcBef>
                <a:spcPts val="0"/>
              </a:spcBef>
              <a:spcAft>
                <a:spcPts val="0"/>
              </a:spcAft>
              <a:buSzPts val="1800"/>
              <a:buChar char="•"/>
            </a:pPr>
            <a:r>
              <a:rPr lang="en-JP"/>
              <a:t>発表をお待ちください。</a:t>
            </a:r>
            <a:endParaRPr/>
          </a:p>
          <a:p>
            <a:pPr indent="0" lvl="0" marL="0" rtl="0" algn="l">
              <a:lnSpc>
                <a:spcPct val="150000"/>
              </a:lnSpc>
              <a:spcBef>
                <a:spcPts val="0"/>
              </a:spcBef>
              <a:spcAft>
                <a:spcPts val="0"/>
              </a:spcAft>
              <a:buNone/>
            </a:pPr>
            <a:r>
              <a:t/>
            </a:r>
            <a:endParaRPr>
              <a:solidFill>
                <a:srgbClr val="000000"/>
              </a:solidFill>
            </a:endParaRPr>
          </a:p>
          <a:p>
            <a:pPr indent="0" lvl="0" marL="457200" rtl="0" algn="l">
              <a:lnSpc>
                <a:spcPct val="100000"/>
              </a:lnSpc>
              <a:spcBef>
                <a:spcPts val="1000"/>
              </a:spcBef>
              <a:spcAft>
                <a:spcPts val="0"/>
              </a:spcAft>
              <a:buNone/>
            </a:pPr>
            <a:r>
              <a:t/>
            </a:r>
            <a:endParaRPr>
              <a:solidFill>
                <a:srgbClr val="434343"/>
              </a:solidFill>
              <a:latin typeface="Roboto"/>
              <a:ea typeface="Roboto"/>
              <a:cs typeface="Roboto"/>
              <a:sym typeface="Roboto"/>
            </a:endParaRPr>
          </a:p>
          <a:p>
            <a:pPr indent="0" lvl="0" marL="0" rtl="0" algn="l">
              <a:lnSpc>
                <a:spcPct val="100000"/>
              </a:lnSpc>
              <a:spcBef>
                <a:spcPts val="1000"/>
              </a:spcBef>
              <a:spcAft>
                <a:spcPts val="0"/>
              </a:spcAft>
              <a:buSzPts val="1800"/>
              <a:buNone/>
            </a:pPr>
            <a:r>
              <a:t/>
            </a:r>
            <a:endParaRPr>
              <a:solidFill>
                <a:srgbClr val="434343"/>
              </a:solidFill>
              <a:latin typeface="Roboto"/>
              <a:ea typeface="Roboto"/>
              <a:cs typeface="Roboto"/>
              <a:sym typeface="Roboto"/>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g172a0143e92_0_60"/>
          <p:cNvSpPr txBox="1"/>
          <p:nvPr>
            <p:ph type="title"/>
          </p:nvPr>
        </p:nvSpPr>
        <p:spPr>
          <a:xfrm>
            <a:off x="619835" y="148068"/>
            <a:ext cx="10924500" cy="452400"/>
          </a:xfrm>
          <a:prstGeom prst="rect">
            <a:avLst/>
          </a:prstGeom>
          <a:noFill/>
          <a:ln>
            <a:noFill/>
          </a:ln>
        </p:spPr>
        <p:txBody>
          <a:bodyPr anchorCtr="0" anchor="ctr" bIns="0" lIns="0" spcFirstLastPara="1" rIns="0" wrap="square" tIns="0">
            <a:noAutofit/>
          </a:bodyPr>
          <a:lstStyle/>
          <a:p>
            <a:pPr indent="0" lvl="0" marL="0" rtl="0" algn="l">
              <a:lnSpc>
                <a:spcPct val="70000"/>
              </a:lnSpc>
              <a:spcBef>
                <a:spcPts val="0"/>
              </a:spcBef>
              <a:spcAft>
                <a:spcPts val="0"/>
              </a:spcAft>
              <a:buClr>
                <a:schemeClr val="dk1"/>
              </a:buClr>
              <a:buSzPts val="2340"/>
              <a:buFont typeface="Meiryo"/>
              <a:buNone/>
            </a:pPr>
            <a:r>
              <a:rPr lang="en-JP" sz="2640"/>
              <a:t>Slack</a:t>
            </a:r>
            <a:endParaRPr sz="2640"/>
          </a:p>
        </p:txBody>
      </p:sp>
      <p:sp>
        <p:nvSpPr>
          <p:cNvPr id="240" name="Google Shape;240;g172a0143e92_0_60"/>
          <p:cNvSpPr txBox="1"/>
          <p:nvPr>
            <p:ph idx="12" type="sldNum"/>
          </p:nvPr>
        </p:nvSpPr>
        <p:spPr>
          <a:xfrm>
            <a:off x="11625470" y="6655981"/>
            <a:ext cx="566400" cy="2019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JP"/>
              <a:t>‹#›</a:t>
            </a:fld>
            <a:endParaRPr/>
          </a:p>
        </p:txBody>
      </p:sp>
      <p:sp>
        <p:nvSpPr>
          <p:cNvPr id="241" name="Google Shape;241;g172a0143e92_0_60"/>
          <p:cNvSpPr txBox="1"/>
          <p:nvPr>
            <p:ph idx="1" type="body"/>
          </p:nvPr>
        </p:nvSpPr>
        <p:spPr>
          <a:xfrm>
            <a:off x="333525" y="1132725"/>
            <a:ext cx="11394300" cy="1125600"/>
          </a:xfrm>
          <a:prstGeom prst="rect">
            <a:avLst/>
          </a:prstGeom>
          <a:noFill/>
          <a:ln>
            <a:noFill/>
          </a:ln>
        </p:spPr>
        <p:txBody>
          <a:bodyPr anchorCtr="0" anchor="t" bIns="0" lIns="0" spcFirstLastPara="1" rIns="0" wrap="square" tIns="0">
            <a:spAutoFit/>
          </a:bodyPr>
          <a:lstStyle/>
          <a:p>
            <a:pPr indent="0" lvl="0" marL="0" rtl="0" algn="l">
              <a:lnSpc>
                <a:spcPct val="90000"/>
              </a:lnSpc>
              <a:spcBef>
                <a:spcPts val="0"/>
              </a:spcBef>
              <a:spcAft>
                <a:spcPts val="0"/>
              </a:spcAft>
              <a:buSzPts val="1800"/>
              <a:buNone/>
            </a:pPr>
            <a:r>
              <a:t/>
            </a:r>
            <a:endParaRPr/>
          </a:p>
          <a:p>
            <a:pPr indent="0" lvl="0" marL="0" rtl="0" algn="l">
              <a:lnSpc>
                <a:spcPct val="90000"/>
              </a:lnSpc>
              <a:spcBef>
                <a:spcPts val="0"/>
              </a:spcBef>
              <a:spcAft>
                <a:spcPts val="0"/>
              </a:spcAft>
              <a:buSzPts val="1800"/>
              <a:buNone/>
            </a:pPr>
            <a:r>
              <a:t/>
            </a:r>
            <a:endParaRPr/>
          </a:p>
          <a:p>
            <a:pPr indent="0" lvl="0" marL="0" rtl="0" algn="l">
              <a:lnSpc>
                <a:spcPct val="90000"/>
              </a:lnSpc>
              <a:spcBef>
                <a:spcPts val="1000"/>
              </a:spcBef>
              <a:spcAft>
                <a:spcPts val="0"/>
              </a:spcAft>
              <a:buSzPts val="1800"/>
              <a:buNone/>
            </a:pPr>
            <a:r>
              <a:t/>
            </a:r>
            <a:endParaRPr/>
          </a:p>
        </p:txBody>
      </p:sp>
      <p:sp>
        <p:nvSpPr>
          <p:cNvPr id="242" name="Google Shape;242;g172a0143e92_0_60"/>
          <p:cNvSpPr txBox="1"/>
          <p:nvPr>
            <p:ph idx="1" type="body"/>
          </p:nvPr>
        </p:nvSpPr>
        <p:spPr>
          <a:xfrm>
            <a:off x="619825" y="1132731"/>
            <a:ext cx="10924500" cy="8513100"/>
          </a:xfrm>
          <a:prstGeom prst="rect">
            <a:avLst/>
          </a:prstGeom>
          <a:noFill/>
          <a:ln>
            <a:noFill/>
          </a:ln>
        </p:spPr>
        <p:txBody>
          <a:bodyPr anchorCtr="0" anchor="t" bIns="0" lIns="0" spcFirstLastPara="1" rIns="0" wrap="square" tIns="0">
            <a:spAutoFit/>
          </a:bodyPr>
          <a:lstStyle/>
          <a:p>
            <a:pPr indent="0" lvl="0" marL="0" rtl="0" algn="l">
              <a:spcBef>
                <a:spcPts val="1000"/>
              </a:spcBef>
              <a:spcAft>
                <a:spcPts val="0"/>
              </a:spcAft>
              <a:buNone/>
            </a:pPr>
            <a:r>
              <a:rPr lang="en-JP" sz="2000">
                <a:solidFill>
                  <a:srgbClr val="000000"/>
                </a:solidFill>
              </a:rPr>
              <a:t>Slackに参加したら・・・</a:t>
            </a:r>
            <a:endParaRPr sz="2000">
              <a:solidFill>
                <a:srgbClr val="000000"/>
              </a:solidFill>
            </a:endParaRPr>
          </a:p>
          <a:p>
            <a:pPr indent="0" lvl="0" marL="0" rtl="0" algn="l">
              <a:spcBef>
                <a:spcPts val="1000"/>
              </a:spcBef>
              <a:spcAft>
                <a:spcPts val="0"/>
              </a:spcAft>
              <a:buNone/>
            </a:pPr>
            <a:r>
              <a:t/>
            </a:r>
            <a:endParaRPr sz="2000">
              <a:solidFill>
                <a:srgbClr val="000000"/>
              </a:solidFill>
            </a:endParaRPr>
          </a:p>
          <a:p>
            <a:pPr indent="-342900" lvl="0" marL="457200" rtl="0" algn="l">
              <a:spcBef>
                <a:spcPts val="1000"/>
              </a:spcBef>
              <a:spcAft>
                <a:spcPts val="0"/>
              </a:spcAft>
              <a:buClr>
                <a:srgbClr val="000000"/>
              </a:buClr>
              <a:buSzPts val="1800"/>
              <a:buChar char="●"/>
            </a:pPr>
            <a:r>
              <a:rPr lang="en-JP" sz="2000">
                <a:solidFill>
                  <a:srgbClr val="000000"/>
                </a:solidFill>
              </a:rPr>
              <a:t>各チャンネル内容を確認して下さい。</a:t>
            </a:r>
            <a:endParaRPr sz="2000">
              <a:solidFill>
                <a:srgbClr val="000000"/>
              </a:solidFill>
            </a:endParaRPr>
          </a:p>
          <a:p>
            <a:pPr indent="0" lvl="0" marL="228600" rtl="0" algn="l">
              <a:spcBef>
                <a:spcPts val="1000"/>
              </a:spcBef>
              <a:spcAft>
                <a:spcPts val="0"/>
              </a:spcAft>
              <a:buNone/>
            </a:pPr>
            <a:r>
              <a:t/>
            </a:r>
            <a:endParaRPr sz="2000">
              <a:solidFill>
                <a:srgbClr val="000000"/>
              </a:solidFill>
            </a:endParaRPr>
          </a:p>
          <a:p>
            <a:pPr indent="-342900" lvl="0" marL="457200" rtl="0" algn="l">
              <a:lnSpc>
                <a:spcPct val="100000"/>
              </a:lnSpc>
              <a:spcBef>
                <a:spcPts val="1000"/>
              </a:spcBef>
              <a:spcAft>
                <a:spcPts val="0"/>
              </a:spcAft>
              <a:buClr>
                <a:srgbClr val="000000"/>
              </a:buClr>
              <a:buSzPts val="1800"/>
              <a:buChar char="●"/>
            </a:pPr>
            <a:r>
              <a:rPr lang="en-JP" sz="2000">
                <a:solidFill>
                  <a:srgbClr val="000000"/>
                </a:solidFill>
              </a:rPr>
              <a:t>プロフィールの</a:t>
            </a:r>
            <a:endParaRPr sz="2000">
              <a:solidFill>
                <a:srgbClr val="000000"/>
              </a:solidFill>
            </a:endParaRPr>
          </a:p>
          <a:p>
            <a:pPr indent="0" lvl="0" marL="457200" rtl="0" algn="l">
              <a:lnSpc>
                <a:spcPct val="100000"/>
              </a:lnSpc>
              <a:spcBef>
                <a:spcPts val="1000"/>
              </a:spcBef>
              <a:spcAft>
                <a:spcPts val="0"/>
              </a:spcAft>
              <a:buNone/>
            </a:pPr>
            <a:r>
              <a:rPr lang="en-JP" sz="2000">
                <a:solidFill>
                  <a:srgbClr val="000000"/>
                </a:solidFill>
              </a:rPr>
              <a:t>氏名・表示名を</a:t>
            </a:r>
            <a:r>
              <a:rPr b="1" lang="en-JP" sz="2000" u="sng">
                <a:solidFill>
                  <a:srgbClr val="000000"/>
                </a:solidFill>
              </a:rPr>
              <a:t>Omnicampusのアカウント名</a:t>
            </a:r>
            <a:endParaRPr b="1" sz="2000" u="sng">
              <a:solidFill>
                <a:srgbClr val="000000"/>
              </a:solidFill>
            </a:endParaRPr>
          </a:p>
          <a:p>
            <a:pPr indent="0" lvl="0" marL="457200" rtl="0" algn="l">
              <a:lnSpc>
                <a:spcPct val="100000"/>
              </a:lnSpc>
              <a:spcBef>
                <a:spcPts val="1000"/>
              </a:spcBef>
              <a:spcAft>
                <a:spcPts val="0"/>
              </a:spcAft>
              <a:buNone/>
            </a:pPr>
            <a:r>
              <a:rPr lang="en-JP" sz="2000">
                <a:solidFill>
                  <a:srgbClr val="000000"/>
                </a:solidFill>
              </a:rPr>
              <a:t>に変更してください。</a:t>
            </a:r>
            <a:endParaRPr sz="2000">
              <a:solidFill>
                <a:srgbClr val="000000"/>
              </a:solidFill>
            </a:endParaRPr>
          </a:p>
          <a:p>
            <a:pPr indent="0" lvl="0" marL="228600" rtl="0" algn="l">
              <a:lnSpc>
                <a:spcPct val="100000"/>
              </a:lnSpc>
              <a:spcBef>
                <a:spcPts val="1000"/>
              </a:spcBef>
              <a:spcAft>
                <a:spcPts val="0"/>
              </a:spcAft>
              <a:buNone/>
            </a:pPr>
            <a:r>
              <a:rPr lang="en-JP" sz="2000">
                <a:solidFill>
                  <a:srgbClr val="000000"/>
                </a:solidFill>
              </a:rPr>
              <a:t>（</a:t>
            </a:r>
            <a:r>
              <a:rPr lang="en-JP" sz="2000">
                <a:solidFill>
                  <a:srgbClr val="000000"/>
                </a:solidFill>
              </a:rPr>
              <a:t>手順は右図をご参照）</a:t>
            </a:r>
            <a:endParaRPr sz="2000">
              <a:solidFill>
                <a:srgbClr val="000000"/>
              </a:solidFill>
            </a:endParaRPr>
          </a:p>
          <a:p>
            <a:pPr indent="0" lvl="0" marL="228600" rtl="0" algn="l">
              <a:spcBef>
                <a:spcPts val="1000"/>
              </a:spcBef>
              <a:spcAft>
                <a:spcPts val="0"/>
              </a:spcAft>
              <a:buNone/>
            </a:pPr>
            <a:r>
              <a:t/>
            </a:r>
            <a:endParaRPr sz="2000">
              <a:solidFill>
                <a:srgbClr val="000000"/>
              </a:solidFill>
            </a:endParaRPr>
          </a:p>
          <a:p>
            <a:pPr indent="0" lvl="0" marL="0" rtl="0" algn="l">
              <a:lnSpc>
                <a:spcPct val="100000"/>
              </a:lnSpc>
              <a:spcBef>
                <a:spcPts val="1000"/>
              </a:spcBef>
              <a:spcAft>
                <a:spcPts val="0"/>
              </a:spcAft>
              <a:buNone/>
            </a:pPr>
            <a:r>
              <a:rPr lang="en-JP" sz="2000">
                <a:solidFill>
                  <a:srgbClr val="000000"/>
                </a:solidFill>
              </a:rPr>
              <a:t>※Omnicampusのアカウント名の確認方法は</a:t>
            </a:r>
            <a:br>
              <a:rPr lang="en-JP" sz="2000">
                <a:solidFill>
                  <a:srgbClr val="000000"/>
                </a:solidFill>
              </a:rPr>
            </a:br>
            <a:r>
              <a:rPr lang="en-JP" sz="2000">
                <a:solidFill>
                  <a:srgbClr val="000000"/>
                </a:solidFill>
              </a:rPr>
              <a:t>　次ページで紹介します。</a:t>
            </a:r>
            <a:endParaRPr sz="2000">
              <a:solidFill>
                <a:srgbClr val="000000"/>
              </a:solidFill>
            </a:endParaRPr>
          </a:p>
          <a:p>
            <a:pPr indent="0" lvl="0" marL="457200" rtl="0" algn="l">
              <a:spcBef>
                <a:spcPts val="1000"/>
              </a:spcBef>
              <a:spcAft>
                <a:spcPts val="0"/>
              </a:spcAft>
              <a:buNone/>
            </a:pPr>
            <a:r>
              <a:t/>
            </a:r>
            <a:endParaRPr sz="1800">
              <a:solidFill>
                <a:srgbClr val="000000"/>
              </a:solidFill>
            </a:endParaRPr>
          </a:p>
          <a:p>
            <a:pPr indent="0" lvl="0" marL="1371600" rtl="0" algn="l">
              <a:spcBef>
                <a:spcPts val="1000"/>
              </a:spcBef>
              <a:spcAft>
                <a:spcPts val="0"/>
              </a:spcAft>
              <a:buNone/>
            </a:pPr>
            <a:r>
              <a:t/>
            </a:r>
            <a:endParaRPr sz="1000">
              <a:solidFill>
                <a:srgbClr val="000000"/>
              </a:solidFill>
            </a:endParaRPr>
          </a:p>
          <a:p>
            <a:pPr indent="0" lvl="0" marL="457200" rtl="0" algn="l">
              <a:spcBef>
                <a:spcPts val="1000"/>
              </a:spcBef>
              <a:spcAft>
                <a:spcPts val="0"/>
              </a:spcAft>
              <a:buNone/>
            </a:pPr>
            <a:r>
              <a:t/>
            </a:r>
            <a:endParaRPr sz="1800">
              <a:solidFill>
                <a:srgbClr val="000000"/>
              </a:solidFill>
            </a:endParaRPr>
          </a:p>
          <a:p>
            <a:pPr indent="0" lvl="0" marL="457200" rtl="0" algn="l">
              <a:spcBef>
                <a:spcPts val="1000"/>
              </a:spcBef>
              <a:spcAft>
                <a:spcPts val="0"/>
              </a:spcAft>
              <a:buNone/>
            </a:pPr>
            <a:r>
              <a:t/>
            </a:r>
            <a:endParaRPr sz="1800">
              <a:solidFill>
                <a:srgbClr val="000000"/>
              </a:solidFill>
            </a:endParaRPr>
          </a:p>
          <a:p>
            <a:pPr indent="0" lvl="0" marL="0" rtl="0" algn="l">
              <a:spcBef>
                <a:spcPts val="1000"/>
              </a:spcBef>
              <a:spcAft>
                <a:spcPts val="0"/>
              </a:spcAft>
              <a:buNone/>
            </a:pPr>
            <a:r>
              <a:t/>
            </a:r>
            <a:endParaRPr sz="1800">
              <a:solidFill>
                <a:srgbClr val="000000"/>
              </a:solidFill>
            </a:endParaRPr>
          </a:p>
          <a:p>
            <a:pPr indent="0" lvl="0" marL="457200" rtl="0" algn="l">
              <a:spcBef>
                <a:spcPts val="1000"/>
              </a:spcBef>
              <a:spcAft>
                <a:spcPts val="0"/>
              </a:spcAft>
              <a:buNone/>
            </a:pPr>
            <a:r>
              <a:t/>
            </a:r>
            <a:endParaRPr sz="1800">
              <a:solidFill>
                <a:srgbClr val="000000"/>
              </a:solidFill>
            </a:endParaRPr>
          </a:p>
          <a:p>
            <a:pPr indent="0" lvl="0" marL="457200" rtl="0" algn="l">
              <a:spcBef>
                <a:spcPts val="1000"/>
              </a:spcBef>
              <a:spcAft>
                <a:spcPts val="0"/>
              </a:spcAft>
              <a:buNone/>
            </a:pPr>
            <a:r>
              <a:t/>
            </a:r>
            <a:endParaRPr sz="1800">
              <a:solidFill>
                <a:srgbClr val="FF0000"/>
              </a:solidFill>
            </a:endParaRPr>
          </a:p>
          <a:p>
            <a:pPr indent="0" lvl="0" marL="457200" rtl="0" algn="l">
              <a:spcBef>
                <a:spcPts val="1000"/>
              </a:spcBef>
              <a:spcAft>
                <a:spcPts val="0"/>
              </a:spcAft>
              <a:buNone/>
            </a:pPr>
            <a:r>
              <a:t/>
            </a:r>
            <a:endParaRPr sz="1800">
              <a:solidFill>
                <a:srgbClr val="000000"/>
              </a:solidFill>
            </a:endParaRPr>
          </a:p>
          <a:p>
            <a:pPr indent="0" lvl="0" marL="0" rtl="0" algn="l">
              <a:spcBef>
                <a:spcPts val="1000"/>
              </a:spcBef>
              <a:spcAft>
                <a:spcPts val="0"/>
              </a:spcAft>
              <a:buNone/>
            </a:pPr>
            <a:r>
              <a:t/>
            </a:r>
            <a:endParaRPr sz="1800">
              <a:solidFill>
                <a:srgbClr val="000000"/>
              </a:solidFill>
            </a:endParaRPr>
          </a:p>
          <a:p>
            <a:pPr indent="0" lvl="0" marL="0" rtl="0" algn="l">
              <a:spcBef>
                <a:spcPts val="1000"/>
              </a:spcBef>
              <a:spcAft>
                <a:spcPts val="0"/>
              </a:spcAft>
              <a:buNone/>
            </a:pPr>
            <a:r>
              <a:t/>
            </a:r>
            <a:endParaRPr sz="1800">
              <a:solidFill>
                <a:srgbClr val="000000"/>
              </a:solidFill>
            </a:endParaRPr>
          </a:p>
          <a:p>
            <a:pPr indent="-342900" lvl="0" marL="457200" rtl="0" algn="l">
              <a:lnSpc>
                <a:spcPct val="90000"/>
              </a:lnSpc>
              <a:spcBef>
                <a:spcPts val="1000"/>
              </a:spcBef>
              <a:spcAft>
                <a:spcPts val="0"/>
              </a:spcAft>
              <a:buSzPts val="1800"/>
              <a:buChar char="●"/>
            </a:pPr>
            <a:r>
              <a:t/>
            </a:r>
            <a:endParaRPr/>
          </a:p>
        </p:txBody>
      </p:sp>
      <p:grpSp>
        <p:nvGrpSpPr>
          <p:cNvPr id="243" name="Google Shape;243;g172a0143e92_0_60"/>
          <p:cNvGrpSpPr/>
          <p:nvPr/>
        </p:nvGrpSpPr>
        <p:grpSpPr>
          <a:xfrm>
            <a:off x="7567453" y="843022"/>
            <a:ext cx="4292605" cy="2501150"/>
            <a:chOff x="4476074" y="293570"/>
            <a:chExt cx="4523770" cy="2636119"/>
          </a:xfrm>
        </p:grpSpPr>
        <p:pic>
          <p:nvPicPr>
            <p:cNvPr descr="グラフィカル ユーザー インターフェイス, テキスト, アプリケーション&#10;&#10;自動的に生成された説明" id="244" name="Google Shape;244;g172a0143e92_0_60"/>
            <p:cNvPicPr preferRelativeResize="0"/>
            <p:nvPr/>
          </p:nvPicPr>
          <p:blipFill rotWithShape="1">
            <a:blip r:embed="rId3">
              <a:alphaModFix/>
            </a:blip>
            <a:srcRect b="0" l="0" r="0" t="0"/>
            <a:stretch/>
          </p:blipFill>
          <p:spPr>
            <a:xfrm>
              <a:off x="4476074" y="293570"/>
              <a:ext cx="4316645" cy="2636119"/>
            </a:xfrm>
            <a:prstGeom prst="rect">
              <a:avLst/>
            </a:prstGeom>
            <a:noFill/>
            <a:ln>
              <a:noFill/>
            </a:ln>
          </p:spPr>
        </p:pic>
        <p:cxnSp>
          <p:nvCxnSpPr>
            <p:cNvPr id="245" name="Google Shape;245;g172a0143e92_0_60"/>
            <p:cNvCxnSpPr/>
            <p:nvPr/>
          </p:nvCxnSpPr>
          <p:spPr>
            <a:xfrm rot="10800000">
              <a:off x="8104255" y="459070"/>
              <a:ext cx="205800" cy="245400"/>
            </a:xfrm>
            <a:prstGeom prst="straightConnector1">
              <a:avLst/>
            </a:prstGeom>
            <a:noFill/>
            <a:ln cap="flat" cmpd="sng" w="19050">
              <a:solidFill>
                <a:srgbClr val="ED7D31"/>
              </a:solidFill>
              <a:prstDash val="solid"/>
              <a:miter lim="800000"/>
              <a:headEnd len="sm" w="sm" type="none"/>
              <a:tailEnd len="med" w="med" type="triangle"/>
            </a:ln>
          </p:spPr>
        </p:cxnSp>
        <p:sp>
          <p:nvSpPr>
            <p:cNvPr id="246" name="Google Shape;246;g172a0143e92_0_60"/>
            <p:cNvSpPr txBox="1"/>
            <p:nvPr/>
          </p:nvSpPr>
          <p:spPr>
            <a:xfrm>
              <a:off x="8207230" y="640457"/>
              <a:ext cx="415200" cy="3894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JP" sz="1800" u="none" cap="none" strike="noStrike">
                  <a:solidFill>
                    <a:srgbClr val="000000"/>
                  </a:solidFill>
                  <a:latin typeface="Arial"/>
                  <a:ea typeface="Arial"/>
                  <a:cs typeface="Arial"/>
                  <a:sym typeface="Arial"/>
                </a:rPr>
                <a:t>①</a:t>
              </a:r>
              <a:endParaRPr b="0" i="0" sz="1400" u="none" cap="none" strike="noStrike">
                <a:solidFill>
                  <a:srgbClr val="000000"/>
                </a:solidFill>
                <a:latin typeface="Arial"/>
                <a:ea typeface="Arial"/>
                <a:cs typeface="Arial"/>
                <a:sym typeface="Arial"/>
              </a:endParaRPr>
            </a:p>
          </p:txBody>
        </p:sp>
        <p:cxnSp>
          <p:nvCxnSpPr>
            <p:cNvPr id="247" name="Google Shape;247;g172a0143e92_0_60"/>
            <p:cNvCxnSpPr/>
            <p:nvPr/>
          </p:nvCxnSpPr>
          <p:spPr>
            <a:xfrm flipH="1">
              <a:off x="7267284" y="1458630"/>
              <a:ext cx="298800" cy="4500"/>
            </a:xfrm>
            <a:prstGeom prst="straightConnector1">
              <a:avLst/>
            </a:prstGeom>
            <a:noFill/>
            <a:ln cap="flat" cmpd="sng" w="19050">
              <a:solidFill>
                <a:srgbClr val="ED7D31"/>
              </a:solidFill>
              <a:prstDash val="solid"/>
              <a:miter lim="800000"/>
              <a:headEnd len="sm" w="sm" type="none"/>
              <a:tailEnd len="med" w="med" type="triangle"/>
            </a:ln>
          </p:spPr>
        </p:cxnSp>
        <p:sp>
          <p:nvSpPr>
            <p:cNvPr id="248" name="Google Shape;248;g172a0143e92_0_60"/>
            <p:cNvSpPr txBox="1"/>
            <p:nvPr/>
          </p:nvSpPr>
          <p:spPr>
            <a:xfrm>
              <a:off x="7551144" y="1273964"/>
              <a:ext cx="1448700" cy="3894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JP" sz="1800" u="none" cap="none" strike="noStrike">
                  <a:solidFill>
                    <a:srgbClr val="000000"/>
                  </a:solidFill>
                  <a:latin typeface="Arial"/>
                  <a:ea typeface="Arial"/>
                  <a:cs typeface="Arial"/>
                  <a:sym typeface="Arial"/>
                </a:rPr>
                <a:t>②</a:t>
              </a:r>
              <a:endParaRPr b="0" i="0" sz="1400" u="none" cap="none" strike="noStrike">
                <a:solidFill>
                  <a:srgbClr val="000000"/>
                </a:solidFill>
                <a:latin typeface="Arial"/>
                <a:ea typeface="Arial"/>
                <a:cs typeface="Arial"/>
                <a:sym typeface="Arial"/>
              </a:endParaRPr>
            </a:p>
          </p:txBody>
        </p:sp>
        <p:cxnSp>
          <p:nvCxnSpPr>
            <p:cNvPr id="249" name="Google Shape;249;g172a0143e92_0_60"/>
            <p:cNvCxnSpPr/>
            <p:nvPr/>
          </p:nvCxnSpPr>
          <p:spPr>
            <a:xfrm flipH="1">
              <a:off x="6851793" y="2467678"/>
              <a:ext cx="298800" cy="4500"/>
            </a:xfrm>
            <a:prstGeom prst="straightConnector1">
              <a:avLst/>
            </a:prstGeom>
            <a:noFill/>
            <a:ln cap="flat" cmpd="sng" w="19050">
              <a:solidFill>
                <a:srgbClr val="ED7D31"/>
              </a:solidFill>
              <a:prstDash val="solid"/>
              <a:miter lim="800000"/>
              <a:headEnd len="sm" w="sm" type="none"/>
              <a:tailEnd len="med" w="med" type="triangle"/>
            </a:ln>
          </p:spPr>
        </p:cxnSp>
        <p:sp>
          <p:nvSpPr>
            <p:cNvPr id="250" name="Google Shape;250;g172a0143e92_0_60"/>
            <p:cNvSpPr txBox="1"/>
            <p:nvPr/>
          </p:nvSpPr>
          <p:spPr>
            <a:xfrm>
              <a:off x="7173806" y="2305167"/>
              <a:ext cx="1448700" cy="3894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JP" sz="1800" u="none" cap="none" strike="noStrike">
                  <a:solidFill>
                    <a:srgbClr val="000000"/>
                  </a:solidFill>
                  <a:latin typeface="Arial"/>
                  <a:ea typeface="Arial"/>
                  <a:cs typeface="Arial"/>
                  <a:sym typeface="Arial"/>
                </a:rPr>
                <a:t>③</a:t>
              </a:r>
              <a:endParaRPr b="0" i="0" sz="1400" u="none" cap="none" strike="noStrike">
                <a:solidFill>
                  <a:srgbClr val="000000"/>
                </a:solidFill>
                <a:latin typeface="Arial"/>
                <a:ea typeface="Arial"/>
                <a:cs typeface="Arial"/>
                <a:sym typeface="Arial"/>
              </a:endParaRPr>
            </a:p>
          </p:txBody>
        </p:sp>
      </p:grpSp>
      <p:grpSp>
        <p:nvGrpSpPr>
          <p:cNvPr id="251" name="Google Shape;251;g172a0143e92_0_60"/>
          <p:cNvGrpSpPr/>
          <p:nvPr/>
        </p:nvGrpSpPr>
        <p:grpSpPr>
          <a:xfrm>
            <a:off x="7132339" y="3972375"/>
            <a:ext cx="4448695" cy="1604454"/>
            <a:chOff x="3966122" y="3262791"/>
            <a:chExt cx="4448695" cy="1604454"/>
          </a:xfrm>
        </p:grpSpPr>
        <p:sp>
          <p:nvSpPr>
            <p:cNvPr id="252" name="Google Shape;252;g172a0143e92_0_60"/>
            <p:cNvSpPr txBox="1"/>
            <p:nvPr/>
          </p:nvSpPr>
          <p:spPr>
            <a:xfrm>
              <a:off x="3966122" y="3970756"/>
              <a:ext cx="14487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JP" sz="1800" u="none" cap="none" strike="noStrike">
                  <a:solidFill>
                    <a:srgbClr val="000000"/>
                  </a:solidFill>
                  <a:latin typeface="Arial"/>
                  <a:ea typeface="Arial"/>
                  <a:cs typeface="Arial"/>
                  <a:sym typeface="Arial"/>
                </a:rPr>
                <a:t>④</a:t>
              </a:r>
              <a:endParaRPr b="0" i="0" sz="1400" u="none" cap="none" strike="noStrike">
                <a:solidFill>
                  <a:srgbClr val="000000"/>
                </a:solidFill>
                <a:latin typeface="Arial"/>
                <a:ea typeface="Arial"/>
                <a:cs typeface="Arial"/>
                <a:sym typeface="Arial"/>
              </a:endParaRPr>
            </a:p>
          </p:txBody>
        </p:sp>
        <p:pic>
          <p:nvPicPr>
            <p:cNvPr descr="グラフィカル ユーザー インターフェイス, アプリケーション&#10;&#10;自動的に生成された説明" id="253" name="Google Shape;253;g172a0143e92_0_60"/>
            <p:cNvPicPr preferRelativeResize="0"/>
            <p:nvPr/>
          </p:nvPicPr>
          <p:blipFill rotWithShape="1">
            <a:blip r:embed="rId4">
              <a:alphaModFix/>
            </a:blip>
            <a:srcRect b="60920" l="0" r="0" t="0"/>
            <a:stretch/>
          </p:blipFill>
          <p:spPr>
            <a:xfrm>
              <a:off x="4571999" y="3262791"/>
              <a:ext cx="3842818" cy="1604454"/>
            </a:xfrm>
            <a:prstGeom prst="rect">
              <a:avLst/>
            </a:prstGeom>
            <a:noFill/>
            <a:ln>
              <a:noFill/>
            </a:ln>
          </p:spPr>
        </p:pic>
        <p:sp>
          <p:nvSpPr>
            <p:cNvPr id="254" name="Google Shape;254;g172a0143e92_0_60"/>
            <p:cNvSpPr/>
            <p:nvPr/>
          </p:nvSpPr>
          <p:spPr>
            <a:xfrm>
              <a:off x="4677883" y="3677500"/>
              <a:ext cx="2428800" cy="955800"/>
            </a:xfrm>
            <a:prstGeom prst="roundRect">
              <a:avLst>
                <a:gd fmla="val 16667" name="adj"/>
              </a:avLst>
            </a:prstGeom>
            <a:noFill/>
            <a:ln cap="flat" cmpd="sng" w="28575">
              <a:solidFill>
                <a:srgbClr val="ED7D3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cxnSp>
          <p:nvCxnSpPr>
            <p:cNvPr id="255" name="Google Shape;255;g172a0143e92_0_60"/>
            <p:cNvCxnSpPr/>
            <p:nvPr/>
          </p:nvCxnSpPr>
          <p:spPr>
            <a:xfrm>
              <a:off x="4325040" y="4155396"/>
              <a:ext cx="259500" cy="0"/>
            </a:xfrm>
            <a:prstGeom prst="straightConnector1">
              <a:avLst/>
            </a:prstGeom>
            <a:noFill/>
            <a:ln cap="flat" cmpd="sng" w="19050">
              <a:solidFill>
                <a:srgbClr val="ED7D31"/>
              </a:solidFill>
              <a:prstDash val="solid"/>
              <a:miter lim="800000"/>
              <a:headEnd len="sm" w="sm" type="none"/>
              <a:tailEnd len="med" w="med" type="triangle"/>
            </a:ln>
          </p:spPr>
        </p:cxnSp>
      </p:grpSp>
      <p:sp>
        <p:nvSpPr>
          <p:cNvPr id="256" name="Google Shape;256;g172a0143e92_0_60"/>
          <p:cNvSpPr/>
          <p:nvPr/>
        </p:nvSpPr>
        <p:spPr>
          <a:xfrm>
            <a:off x="7991825" y="4590350"/>
            <a:ext cx="968700" cy="154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g172a0143e92_0_60"/>
          <p:cNvSpPr/>
          <p:nvPr/>
        </p:nvSpPr>
        <p:spPr>
          <a:xfrm>
            <a:off x="9971550" y="1055075"/>
            <a:ext cx="827400" cy="154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g23bd5157ffa_0_47"/>
          <p:cNvSpPr txBox="1"/>
          <p:nvPr>
            <p:ph type="title"/>
          </p:nvPr>
        </p:nvSpPr>
        <p:spPr>
          <a:xfrm>
            <a:off x="619835" y="148068"/>
            <a:ext cx="10924500" cy="452400"/>
          </a:xfrm>
          <a:prstGeom prst="rect">
            <a:avLst/>
          </a:prstGeom>
          <a:noFill/>
          <a:ln>
            <a:noFill/>
          </a:ln>
        </p:spPr>
        <p:txBody>
          <a:bodyPr anchorCtr="0" anchor="ctr" bIns="0" lIns="0" spcFirstLastPara="1" rIns="0" wrap="square" tIns="0">
            <a:noAutofit/>
          </a:bodyPr>
          <a:lstStyle/>
          <a:p>
            <a:pPr indent="0" lvl="0" marL="0" rtl="0" algn="l">
              <a:lnSpc>
                <a:spcPct val="70000"/>
              </a:lnSpc>
              <a:spcBef>
                <a:spcPts val="0"/>
              </a:spcBef>
              <a:spcAft>
                <a:spcPts val="0"/>
              </a:spcAft>
              <a:buClr>
                <a:schemeClr val="dk1"/>
              </a:buClr>
              <a:buSzPts val="2340"/>
              <a:buFont typeface="Meiryo"/>
              <a:buNone/>
            </a:pPr>
            <a:r>
              <a:rPr lang="en-JP" sz="2640"/>
              <a:t>Slack</a:t>
            </a:r>
            <a:endParaRPr sz="2640"/>
          </a:p>
        </p:txBody>
      </p:sp>
      <p:sp>
        <p:nvSpPr>
          <p:cNvPr id="263" name="Google Shape;263;g23bd5157ffa_0_47"/>
          <p:cNvSpPr txBox="1"/>
          <p:nvPr>
            <p:ph idx="12" type="sldNum"/>
          </p:nvPr>
        </p:nvSpPr>
        <p:spPr>
          <a:xfrm>
            <a:off x="11625470" y="6655981"/>
            <a:ext cx="566400" cy="2019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JP"/>
              <a:t>‹#›</a:t>
            </a:fld>
            <a:endParaRPr/>
          </a:p>
        </p:txBody>
      </p:sp>
      <p:sp>
        <p:nvSpPr>
          <p:cNvPr id="264" name="Google Shape;264;g23bd5157ffa_0_47"/>
          <p:cNvSpPr txBox="1"/>
          <p:nvPr>
            <p:ph idx="1" type="body"/>
          </p:nvPr>
        </p:nvSpPr>
        <p:spPr>
          <a:xfrm>
            <a:off x="333525" y="1132725"/>
            <a:ext cx="11394300" cy="1125600"/>
          </a:xfrm>
          <a:prstGeom prst="rect">
            <a:avLst/>
          </a:prstGeom>
          <a:noFill/>
          <a:ln>
            <a:noFill/>
          </a:ln>
        </p:spPr>
        <p:txBody>
          <a:bodyPr anchorCtr="0" anchor="t" bIns="0" lIns="0" spcFirstLastPara="1" rIns="0" wrap="square" tIns="0">
            <a:spAutoFit/>
          </a:bodyPr>
          <a:lstStyle/>
          <a:p>
            <a:pPr indent="0" lvl="0" marL="0" rtl="0" algn="l">
              <a:lnSpc>
                <a:spcPct val="90000"/>
              </a:lnSpc>
              <a:spcBef>
                <a:spcPts val="0"/>
              </a:spcBef>
              <a:spcAft>
                <a:spcPts val="0"/>
              </a:spcAft>
              <a:buSzPts val="1800"/>
              <a:buNone/>
            </a:pPr>
            <a:r>
              <a:t/>
            </a:r>
            <a:endParaRPr/>
          </a:p>
          <a:p>
            <a:pPr indent="0" lvl="0" marL="0" rtl="0" algn="l">
              <a:lnSpc>
                <a:spcPct val="90000"/>
              </a:lnSpc>
              <a:spcBef>
                <a:spcPts val="0"/>
              </a:spcBef>
              <a:spcAft>
                <a:spcPts val="0"/>
              </a:spcAft>
              <a:buSzPts val="1800"/>
              <a:buNone/>
            </a:pPr>
            <a:r>
              <a:t/>
            </a:r>
            <a:endParaRPr/>
          </a:p>
          <a:p>
            <a:pPr indent="0" lvl="0" marL="0" rtl="0" algn="l">
              <a:lnSpc>
                <a:spcPct val="90000"/>
              </a:lnSpc>
              <a:spcBef>
                <a:spcPts val="1000"/>
              </a:spcBef>
              <a:spcAft>
                <a:spcPts val="0"/>
              </a:spcAft>
              <a:buSzPts val="1800"/>
              <a:buNone/>
            </a:pPr>
            <a:r>
              <a:t/>
            </a:r>
            <a:endParaRPr/>
          </a:p>
        </p:txBody>
      </p:sp>
      <p:sp>
        <p:nvSpPr>
          <p:cNvPr id="265" name="Google Shape;265;g23bd5157ffa_0_47"/>
          <p:cNvSpPr txBox="1"/>
          <p:nvPr/>
        </p:nvSpPr>
        <p:spPr>
          <a:xfrm>
            <a:off x="619826" y="1453200"/>
            <a:ext cx="6469500" cy="4549200"/>
          </a:xfrm>
          <a:prstGeom prst="rect">
            <a:avLst/>
          </a:prstGeom>
          <a:noFill/>
          <a:ln>
            <a:noFill/>
          </a:ln>
        </p:spPr>
        <p:txBody>
          <a:bodyPr anchorCtr="0" anchor="t" bIns="121900" lIns="121900" spcFirstLastPara="1" rIns="121900" wrap="square" tIns="121900">
            <a:noAutofit/>
          </a:bodyPr>
          <a:lstStyle/>
          <a:p>
            <a:pPr indent="0" lvl="0" marL="0" marR="0" rtl="0" algn="l">
              <a:lnSpc>
                <a:spcPct val="90000"/>
              </a:lnSpc>
              <a:spcBef>
                <a:spcPts val="1000"/>
              </a:spcBef>
              <a:spcAft>
                <a:spcPts val="0"/>
              </a:spcAft>
              <a:buClr>
                <a:srgbClr val="000000"/>
              </a:buClr>
              <a:buSzPts val="2000"/>
              <a:buFont typeface="Arial"/>
              <a:buNone/>
            </a:pPr>
            <a:r>
              <a:rPr b="0" i="0" lang="en-JP" sz="2000" u="none" cap="none" strike="noStrike">
                <a:solidFill>
                  <a:srgbClr val="000000"/>
                </a:solidFill>
                <a:latin typeface="Meiryo"/>
                <a:ea typeface="Meiryo"/>
                <a:cs typeface="Meiryo"/>
                <a:sym typeface="Meiryo"/>
              </a:rPr>
              <a:t>Omnicampusのアカウント名の確認方法は・・・</a:t>
            </a:r>
            <a:endParaRPr b="0" i="0" sz="2000" u="none" cap="none" strike="noStrike">
              <a:solidFill>
                <a:srgbClr val="000000"/>
              </a:solidFill>
              <a:latin typeface="Meiryo"/>
              <a:ea typeface="Meiryo"/>
              <a:cs typeface="Meiryo"/>
              <a:sym typeface="Meiryo"/>
            </a:endParaRPr>
          </a:p>
          <a:p>
            <a:pPr indent="0" lvl="0" marL="0" marR="0" rtl="0" algn="l">
              <a:lnSpc>
                <a:spcPct val="90000"/>
              </a:lnSpc>
              <a:spcBef>
                <a:spcPts val="1000"/>
              </a:spcBef>
              <a:spcAft>
                <a:spcPts val="0"/>
              </a:spcAft>
              <a:buClr>
                <a:srgbClr val="000000"/>
              </a:buClr>
              <a:buSzPts val="2000"/>
              <a:buFont typeface="Arial"/>
              <a:buNone/>
            </a:pPr>
            <a:r>
              <a:t/>
            </a:r>
            <a:endParaRPr b="0" i="0" sz="2000" u="none" cap="none" strike="noStrike">
              <a:solidFill>
                <a:srgbClr val="000000"/>
              </a:solidFill>
              <a:latin typeface="Meiryo"/>
              <a:ea typeface="Meiryo"/>
              <a:cs typeface="Meiryo"/>
              <a:sym typeface="Meiryo"/>
            </a:endParaRPr>
          </a:p>
          <a:p>
            <a:pPr indent="-342900" lvl="0" marL="457200" marR="0" rtl="0" algn="l">
              <a:lnSpc>
                <a:spcPct val="90000"/>
              </a:lnSpc>
              <a:spcBef>
                <a:spcPts val="1000"/>
              </a:spcBef>
              <a:spcAft>
                <a:spcPts val="0"/>
              </a:spcAft>
              <a:buClr>
                <a:srgbClr val="000000"/>
              </a:buClr>
              <a:buSzPts val="1800"/>
              <a:buFont typeface="Arial"/>
              <a:buChar char="●"/>
            </a:pPr>
            <a:r>
              <a:rPr b="0" i="0" lang="en-JP" sz="2000" u="sng" cap="none" strike="noStrike">
                <a:solidFill>
                  <a:srgbClr val="0563C1"/>
                </a:solidFill>
                <a:latin typeface="Meiryo"/>
                <a:ea typeface="Meiryo"/>
                <a:cs typeface="Meiryo"/>
                <a:sym typeface="Meiryo"/>
                <a:hlinkClick r:id="rId3">
                  <a:extLst>
                    <a:ext uri="{A12FA001-AC4F-418D-AE19-62706E023703}">
                      <ahyp:hlinkClr val="tx"/>
                    </a:ext>
                  </a:extLst>
                </a:hlinkClick>
              </a:rPr>
              <a:t>https://edu.omnicamp.us/</a:t>
            </a:r>
            <a:r>
              <a:rPr b="0" i="0" lang="en-JP" sz="2000" u="none" cap="none" strike="noStrike">
                <a:solidFill>
                  <a:srgbClr val="000000"/>
                </a:solidFill>
                <a:latin typeface="Meiryo"/>
                <a:ea typeface="Meiryo"/>
                <a:cs typeface="Meiryo"/>
                <a:sym typeface="Meiryo"/>
              </a:rPr>
              <a:t>にログインします。</a:t>
            </a:r>
            <a:endParaRPr b="0" i="0" sz="2000" u="none" cap="none" strike="noStrike">
              <a:solidFill>
                <a:srgbClr val="000000"/>
              </a:solidFill>
              <a:latin typeface="Meiryo"/>
              <a:ea typeface="Meiryo"/>
              <a:cs typeface="Meiryo"/>
              <a:sym typeface="Meiryo"/>
            </a:endParaRPr>
          </a:p>
          <a:p>
            <a:pPr indent="0" lvl="0" marL="228600" marR="0" rtl="0" algn="l">
              <a:lnSpc>
                <a:spcPct val="90000"/>
              </a:lnSpc>
              <a:spcBef>
                <a:spcPts val="1000"/>
              </a:spcBef>
              <a:spcAft>
                <a:spcPts val="0"/>
              </a:spcAft>
              <a:buClr>
                <a:srgbClr val="000000"/>
              </a:buClr>
              <a:buSzPts val="2000"/>
              <a:buFont typeface="Arial"/>
              <a:buNone/>
            </a:pPr>
            <a:r>
              <a:t/>
            </a:r>
            <a:endParaRPr b="0" i="0" sz="2000" u="none" cap="none" strike="noStrike">
              <a:solidFill>
                <a:srgbClr val="000000"/>
              </a:solidFill>
              <a:latin typeface="Meiryo"/>
              <a:ea typeface="Meiryo"/>
              <a:cs typeface="Meiryo"/>
              <a:sym typeface="Meiryo"/>
            </a:endParaRPr>
          </a:p>
          <a:p>
            <a:pPr indent="-342900" lvl="0" marL="457200" marR="0" rtl="0" algn="l">
              <a:lnSpc>
                <a:spcPct val="100000"/>
              </a:lnSpc>
              <a:spcBef>
                <a:spcPts val="1000"/>
              </a:spcBef>
              <a:spcAft>
                <a:spcPts val="0"/>
              </a:spcAft>
              <a:buClr>
                <a:srgbClr val="000000"/>
              </a:buClr>
              <a:buSzPts val="1800"/>
              <a:buFont typeface="Arial"/>
              <a:buChar char="●"/>
            </a:pPr>
            <a:r>
              <a:rPr b="0" i="0" lang="en-JP" sz="2000" u="none" cap="none" strike="noStrike">
                <a:solidFill>
                  <a:srgbClr val="000000"/>
                </a:solidFill>
                <a:latin typeface="Meiryo"/>
                <a:ea typeface="Meiryo"/>
                <a:cs typeface="Meiryo"/>
                <a:sym typeface="Meiryo"/>
              </a:rPr>
              <a:t>画面右上のアカウントアイコン→プロフィールをクリックします。</a:t>
            </a:r>
            <a:endParaRPr b="0" i="0" sz="2000" u="none" cap="none" strike="noStrike">
              <a:solidFill>
                <a:srgbClr val="000000"/>
              </a:solidFill>
              <a:latin typeface="Meiryo"/>
              <a:ea typeface="Meiryo"/>
              <a:cs typeface="Meiryo"/>
              <a:sym typeface="Meiryo"/>
            </a:endParaRPr>
          </a:p>
          <a:p>
            <a:pPr indent="0" lvl="0" marL="228600" marR="0" rtl="0" algn="l">
              <a:lnSpc>
                <a:spcPct val="100000"/>
              </a:lnSpc>
              <a:spcBef>
                <a:spcPts val="1000"/>
              </a:spcBef>
              <a:spcAft>
                <a:spcPts val="0"/>
              </a:spcAft>
              <a:buClr>
                <a:srgbClr val="000000"/>
              </a:buClr>
              <a:buSzPts val="2000"/>
              <a:buFont typeface="Arial"/>
              <a:buNone/>
            </a:pPr>
            <a:r>
              <a:t/>
            </a:r>
            <a:endParaRPr b="0" i="0" sz="2000" u="none" cap="none" strike="noStrike">
              <a:solidFill>
                <a:srgbClr val="000000"/>
              </a:solidFill>
              <a:latin typeface="Meiryo"/>
              <a:ea typeface="Meiryo"/>
              <a:cs typeface="Meiryo"/>
              <a:sym typeface="Meiryo"/>
            </a:endParaRPr>
          </a:p>
          <a:p>
            <a:pPr indent="-342900" lvl="0" marL="457200" marR="0" rtl="0" algn="l">
              <a:lnSpc>
                <a:spcPct val="100000"/>
              </a:lnSpc>
              <a:spcBef>
                <a:spcPts val="1000"/>
              </a:spcBef>
              <a:spcAft>
                <a:spcPts val="0"/>
              </a:spcAft>
              <a:buClr>
                <a:srgbClr val="000000"/>
              </a:buClr>
              <a:buSzPts val="1800"/>
              <a:buFont typeface="Arial"/>
              <a:buChar char="●"/>
            </a:pPr>
            <a:r>
              <a:rPr b="0" i="0" lang="en-JP" sz="2000" u="none" cap="none" strike="noStrike">
                <a:solidFill>
                  <a:srgbClr val="000000"/>
                </a:solidFill>
                <a:latin typeface="Meiryo"/>
                <a:ea typeface="Meiryo"/>
                <a:cs typeface="Meiryo"/>
                <a:sym typeface="Meiryo"/>
              </a:rPr>
              <a:t>アカウント名欄をコピーし、Slackのプロフィールの氏名・表示名にペーストします。</a:t>
            </a:r>
            <a:endParaRPr b="0" i="0" sz="2000" u="none" cap="none" strike="noStrike">
              <a:solidFill>
                <a:srgbClr val="000000"/>
              </a:solidFill>
              <a:latin typeface="Meiryo"/>
              <a:ea typeface="Meiryo"/>
              <a:cs typeface="Meiryo"/>
              <a:sym typeface="Meiryo"/>
            </a:endParaRPr>
          </a:p>
          <a:p>
            <a:pPr indent="0" lvl="0" marL="457200" marR="0" rtl="0" algn="l">
              <a:lnSpc>
                <a:spcPct val="90000"/>
              </a:lnSpc>
              <a:spcBef>
                <a:spcPts val="1000"/>
              </a:spcBef>
              <a:spcAft>
                <a:spcPts val="0"/>
              </a:spcAft>
              <a:buClr>
                <a:srgbClr val="000000"/>
              </a:buClr>
              <a:buSzPts val="1800"/>
              <a:buFont typeface="Arial"/>
              <a:buNone/>
            </a:pPr>
            <a:r>
              <a:t/>
            </a:r>
            <a:endParaRPr b="0" i="0" sz="1800" u="none" cap="none" strike="noStrike">
              <a:solidFill>
                <a:srgbClr val="000000"/>
              </a:solidFill>
              <a:latin typeface="Meiryo"/>
              <a:ea typeface="Meiryo"/>
              <a:cs typeface="Meiryo"/>
              <a:sym typeface="Meiryo"/>
            </a:endParaRPr>
          </a:p>
          <a:p>
            <a:pPr indent="0" lvl="2" marL="1371600" marR="0" rtl="0" algn="l">
              <a:lnSpc>
                <a:spcPct val="90000"/>
              </a:lnSpc>
              <a:spcBef>
                <a:spcPts val="1000"/>
              </a:spcBef>
              <a:spcAft>
                <a:spcPts val="0"/>
              </a:spcAft>
              <a:buClr>
                <a:srgbClr val="000000"/>
              </a:buClr>
              <a:buSzPts val="1000"/>
              <a:buFont typeface="Arial"/>
              <a:buNone/>
            </a:pPr>
            <a:r>
              <a:t/>
            </a:r>
            <a:endParaRPr b="0" i="0" sz="1000" u="none" cap="none" strike="noStrike">
              <a:solidFill>
                <a:srgbClr val="000000"/>
              </a:solidFill>
              <a:latin typeface="Meiryo"/>
              <a:ea typeface="Meiryo"/>
              <a:cs typeface="Meiryo"/>
              <a:sym typeface="Meiryo"/>
            </a:endParaRPr>
          </a:p>
          <a:p>
            <a:pPr indent="0" lvl="0" marL="457200" marR="0" rtl="0" algn="l">
              <a:lnSpc>
                <a:spcPct val="90000"/>
              </a:lnSpc>
              <a:spcBef>
                <a:spcPts val="1000"/>
              </a:spcBef>
              <a:spcAft>
                <a:spcPts val="0"/>
              </a:spcAft>
              <a:buClr>
                <a:srgbClr val="000000"/>
              </a:buClr>
              <a:buSzPts val="1800"/>
              <a:buFont typeface="Arial"/>
              <a:buNone/>
            </a:pPr>
            <a:r>
              <a:t/>
            </a:r>
            <a:endParaRPr b="0" i="0" sz="1800" u="none" cap="none" strike="noStrike">
              <a:solidFill>
                <a:srgbClr val="000000"/>
              </a:solidFill>
              <a:latin typeface="Meiryo"/>
              <a:ea typeface="Meiryo"/>
              <a:cs typeface="Meiryo"/>
              <a:sym typeface="Meiryo"/>
            </a:endParaRPr>
          </a:p>
          <a:p>
            <a:pPr indent="0" lvl="0" marL="457200" marR="0" rtl="0" algn="l">
              <a:lnSpc>
                <a:spcPct val="90000"/>
              </a:lnSpc>
              <a:spcBef>
                <a:spcPts val="1000"/>
              </a:spcBef>
              <a:spcAft>
                <a:spcPts val="0"/>
              </a:spcAft>
              <a:buClr>
                <a:srgbClr val="000000"/>
              </a:buClr>
              <a:buSzPts val="1800"/>
              <a:buFont typeface="Arial"/>
              <a:buNone/>
            </a:pPr>
            <a:r>
              <a:t/>
            </a:r>
            <a:endParaRPr b="0" i="0" sz="1800" u="none" cap="none" strike="noStrike">
              <a:solidFill>
                <a:srgbClr val="000000"/>
              </a:solidFill>
              <a:latin typeface="Meiryo"/>
              <a:ea typeface="Meiryo"/>
              <a:cs typeface="Meiryo"/>
              <a:sym typeface="Meiryo"/>
            </a:endParaRPr>
          </a:p>
          <a:p>
            <a:pPr indent="0" lvl="0" marL="0" marR="0" rtl="0" algn="l">
              <a:lnSpc>
                <a:spcPct val="90000"/>
              </a:lnSpc>
              <a:spcBef>
                <a:spcPts val="1000"/>
              </a:spcBef>
              <a:spcAft>
                <a:spcPts val="0"/>
              </a:spcAft>
              <a:buClr>
                <a:srgbClr val="000000"/>
              </a:buClr>
              <a:buSzPts val="1800"/>
              <a:buFont typeface="Arial"/>
              <a:buNone/>
            </a:pPr>
            <a:r>
              <a:t/>
            </a:r>
            <a:endParaRPr b="0" i="0" sz="1800" u="none" cap="none" strike="noStrike">
              <a:solidFill>
                <a:srgbClr val="000000"/>
              </a:solidFill>
              <a:latin typeface="Meiryo"/>
              <a:ea typeface="Meiryo"/>
              <a:cs typeface="Meiryo"/>
              <a:sym typeface="Meiryo"/>
            </a:endParaRPr>
          </a:p>
          <a:p>
            <a:pPr indent="0" lvl="0" marL="457200" marR="0" rtl="0" algn="l">
              <a:lnSpc>
                <a:spcPct val="90000"/>
              </a:lnSpc>
              <a:spcBef>
                <a:spcPts val="1000"/>
              </a:spcBef>
              <a:spcAft>
                <a:spcPts val="0"/>
              </a:spcAft>
              <a:buClr>
                <a:srgbClr val="000000"/>
              </a:buClr>
              <a:buSzPts val="1800"/>
              <a:buFont typeface="Arial"/>
              <a:buNone/>
            </a:pPr>
            <a:r>
              <a:t/>
            </a:r>
            <a:endParaRPr b="0" i="0" sz="1800" u="none" cap="none" strike="noStrike">
              <a:solidFill>
                <a:srgbClr val="000000"/>
              </a:solidFill>
              <a:latin typeface="Meiryo"/>
              <a:ea typeface="Meiryo"/>
              <a:cs typeface="Meiryo"/>
              <a:sym typeface="Meiryo"/>
            </a:endParaRPr>
          </a:p>
          <a:p>
            <a:pPr indent="0" lvl="0" marL="457200" marR="0" rtl="0" algn="l">
              <a:lnSpc>
                <a:spcPct val="90000"/>
              </a:lnSpc>
              <a:spcBef>
                <a:spcPts val="1000"/>
              </a:spcBef>
              <a:spcAft>
                <a:spcPts val="0"/>
              </a:spcAft>
              <a:buClr>
                <a:srgbClr val="000000"/>
              </a:buClr>
              <a:buSzPts val="1800"/>
              <a:buFont typeface="Arial"/>
              <a:buNone/>
            </a:pPr>
            <a:r>
              <a:t/>
            </a:r>
            <a:endParaRPr b="0" i="0" sz="1800" u="none" cap="none" strike="noStrike">
              <a:solidFill>
                <a:srgbClr val="FF0000"/>
              </a:solidFill>
              <a:latin typeface="Meiryo"/>
              <a:ea typeface="Meiryo"/>
              <a:cs typeface="Meiryo"/>
              <a:sym typeface="Meiryo"/>
            </a:endParaRPr>
          </a:p>
          <a:p>
            <a:pPr indent="0" lvl="0" marL="457200" marR="0" rtl="0" algn="l">
              <a:lnSpc>
                <a:spcPct val="90000"/>
              </a:lnSpc>
              <a:spcBef>
                <a:spcPts val="1000"/>
              </a:spcBef>
              <a:spcAft>
                <a:spcPts val="0"/>
              </a:spcAft>
              <a:buClr>
                <a:srgbClr val="000000"/>
              </a:buClr>
              <a:buSzPts val="1800"/>
              <a:buFont typeface="Arial"/>
              <a:buNone/>
            </a:pPr>
            <a:r>
              <a:t/>
            </a:r>
            <a:endParaRPr b="0" i="0" sz="1800" u="none" cap="none" strike="noStrike">
              <a:solidFill>
                <a:srgbClr val="000000"/>
              </a:solidFill>
              <a:latin typeface="Meiryo"/>
              <a:ea typeface="Meiryo"/>
              <a:cs typeface="Meiryo"/>
              <a:sym typeface="Meiryo"/>
            </a:endParaRPr>
          </a:p>
          <a:p>
            <a:pPr indent="0" lvl="0" marL="0" marR="0" rtl="0" algn="l">
              <a:lnSpc>
                <a:spcPct val="90000"/>
              </a:lnSpc>
              <a:spcBef>
                <a:spcPts val="1000"/>
              </a:spcBef>
              <a:spcAft>
                <a:spcPts val="0"/>
              </a:spcAft>
              <a:buClr>
                <a:srgbClr val="000000"/>
              </a:buClr>
              <a:buSzPts val="1800"/>
              <a:buFont typeface="Arial"/>
              <a:buNone/>
            </a:pPr>
            <a:r>
              <a:t/>
            </a:r>
            <a:endParaRPr b="0" i="0" sz="1800" u="none" cap="none" strike="noStrike">
              <a:solidFill>
                <a:srgbClr val="000000"/>
              </a:solidFill>
              <a:latin typeface="Meiryo"/>
              <a:ea typeface="Meiryo"/>
              <a:cs typeface="Meiryo"/>
              <a:sym typeface="Meiryo"/>
            </a:endParaRPr>
          </a:p>
          <a:p>
            <a:pPr indent="0" lvl="0" marL="0" marR="0" rtl="0" algn="l">
              <a:lnSpc>
                <a:spcPct val="90000"/>
              </a:lnSpc>
              <a:spcBef>
                <a:spcPts val="1000"/>
              </a:spcBef>
              <a:spcAft>
                <a:spcPts val="0"/>
              </a:spcAft>
              <a:buClr>
                <a:srgbClr val="000000"/>
              </a:buClr>
              <a:buSzPts val="1800"/>
              <a:buFont typeface="Arial"/>
              <a:buNone/>
            </a:pPr>
            <a:r>
              <a:t/>
            </a:r>
            <a:endParaRPr b="0" i="0" sz="1800" u="none" cap="none" strike="noStrike">
              <a:solidFill>
                <a:srgbClr val="000000"/>
              </a:solidFill>
              <a:latin typeface="Meiryo"/>
              <a:ea typeface="Meiryo"/>
              <a:cs typeface="Meiryo"/>
              <a:sym typeface="Meiryo"/>
            </a:endParaRPr>
          </a:p>
        </p:txBody>
      </p:sp>
      <p:pic>
        <p:nvPicPr>
          <p:cNvPr id="266" name="Google Shape;266;g23bd5157ffa_0_47"/>
          <p:cNvPicPr preferRelativeResize="0"/>
          <p:nvPr/>
        </p:nvPicPr>
        <p:blipFill rotWithShape="1">
          <a:blip r:embed="rId4">
            <a:alphaModFix/>
          </a:blip>
          <a:srcRect b="0" l="0" r="25417" t="0"/>
          <a:stretch/>
        </p:blipFill>
        <p:spPr>
          <a:xfrm>
            <a:off x="7680500" y="2923000"/>
            <a:ext cx="3298051" cy="3247824"/>
          </a:xfrm>
          <a:prstGeom prst="rect">
            <a:avLst/>
          </a:prstGeom>
          <a:noFill/>
          <a:ln cap="flat" cmpd="sng" w="9525">
            <a:solidFill>
              <a:srgbClr val="44546A"/>
            </a:solidFill>
            <a:prstDash val="solid"/>
            <a:round/>
            <a:headEnd len="sm" w="sm" type="none"/>
            <a:tailEnd len="sm" w="sm" type="none"/>
          </a:ln>
        </p:spPr>
      </p:pic>
      <p:pic>
        <p:nvPicPr>
          <p:cNvPr id="267" name="Google Shape;267;g23bd5157ffa_0_47"/>
          <p:cNvPicPr preferRelativeResize="0"/>
          <p:nvPr/>
        </p:nvPicPr>
        <p:blipFill rotWithShape="1">
          <a:blip r:embed="rId5">
            <a:alphaModFix/>
          </a:blip>
          <a:srcRect b="0" l="0" r="0" t="0"/>
          <a:stretch/>
        </p:blipFill>
        <p:spPr>
          <a:xfrm>
            <a:off x="7838000" y="1132725"/>
            <a:ext cx="3140552" cy="1629436"/>
          </a:xfrm>
          <a:prstGeom prst="rect">
            <a:avLst/>
          </a:prstGeom>
          <a:noFill/>
          <a:ln cap="flat" cmpd="sng" w="9525">
            <a:solidFill>
              <a:srgbClr val="44546A"/>
            </a:solidFill>
            <a:prstDash val="solid"/>
            <a:round/>
            <a:headEnd len="sm" w="sm" type="none"/>
            <a:tailEnd len="sm" w="sm" type="none"/>
          </a:ln>
        </p:spPr>
      </p:pic>
      <p:sp>
        <p:nvSpPr>
          <p:cNvPr id="268" name="Google Shape;268;g23bd5157ffa_0_47"/>
          <p:cNvSpPr txBox="1"/>
          <p:nvPr/>
        </p:nvSpPr>
        <p:spPr>
          <a:xfrm>
            <a:off x="8022171" y="3919851"/>
            <a:ext cx="14796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JP" sz="1800" u="none" cap="none" strike="noStrike">
                <a:solidFill>
                  <a:srgbClr val="000000"/>
                </a:solidFill>
                <a:latin typeface="Arial"/>
                <a:ea typeface="Arial"/>
                <a:cs typeface="Arial"/>
                <a:sym typeface="Arial"/>
              </a:rPr>
              <a:t>②</a:t>
            </a:r>
            <a:endParaRPr b="0" i="0" sz="1400" u="none" cap="none" strike="noStrike">
              <a:solidFill>
                <a:srgbClr val="000000"/>
              </a:solidFill>
              <a:latin typeface="Arial"/>
              <a:ea typeface="Arial"/>
              <a:cs typeface="Arial"/>
              <a:sym typeface="Arial"/>
            </a:endParaRPr>
          </a:p>
        </p:txBody>
      </p:sp>
      <p:sp>
        <p:nvSpPr>
          <p:cNvPr id="269" name="Google Shape;269;g23bd5157ffa_0_47"/>
          <p:cNvSpPr/>
          <p:nvPr/>
        </p:nvSpPr>
        <p:spPr>
          <a:xfrm>
            <a:off x="8705635" y="3833271"/>
            <a:ext cx="2240017" cy="542502"/>
          </a:xfrm>
          <a:prstGeom prst="roundRect">
            <a:avLst>
              <a:gd fmla="val 16667" name="adj"/>
            </a:avLst>
          </a:prstGeom>
          <a:noFill/>
          <a:ln cap="flat" cmpd="sng" w="28575">
            <a:solidFill>
              <a:srgbClr val="ED7D3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cxnSp>
        <p:nvCxnSpPr>
          <p:cNvPr id="270" name="Google Shape;270;g23bd5157ffa_0_47"/>
          <p:cNvCxnSpPr/>
          <p:nvPr/>
        </p:nvCxnSpPr>
        <p:spPr>
          <a:xfrm>
            <a:off x="8359472" y="4104510"/>
            <a:ext cx="265027" cy="0"/>
          </a:xfrm>
          <a:prstGeom prst="straightConnector1">
            <a:avLst/>
          </a:prstGeom>
          <a:noFill/>
          <a:ln cap="flat" cmpd="sng" w="19050">
            <a:solidFill>
              <a:srgbClr val="ED7D31"/>
            </a:solidFill>
            <a:prstDash val="solid"/>
            <a:miter lim="800000"/>
            <a:headEnd len="sm" w="sm" type="none"/>
            <a:tailEnd len="med" w="med" type="triangle"/>
          </a:ln>
        </p:spPr>
      </p:cxnSp>
      <p:sp>
        <p:nvSpPr>
          <p:cNvPr id="271" name="Google Shape;271;g23bd5157ffa_0_47"/>
          <p:cNvSpPr/>
          <p:nvPr/>
        </p:nvSpPr>
        <p:spPr>
          <a:xfrm>
            <a:off x="10010852" y="1182312"/>
            <a:ext cx="934500" cy="467100"/>
          </a:xfrm>
          <a:prstGeom prst="roundRect">
            <a:avLst>
              <a:gd fmla="val 16667" name="adj"/>
            </a:avLst>
          </a:prstGeom>
          <a:noFill/>
          <a:ln cap="flat" cmpd="sng" w="28575">
            <a:solidFill>
              <a:srgbClr val="ED7D3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72" name="Google Shape;272;g23bd5157ffa_0_47"/>
          <p:cNvSpPr txBox="1"/>
          <p:nvPr/>
        </p:nvSpPr>
        <p:spPr>
          <a:xfrm>
            <a:off x="9397200" y="1388536"/>
            <a:ext cx="11196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JP" sz="1800" u="none" cap="none" strike="noStrike">
                <a:solidFill>
                  <a:srgbClr val="000000"/>
                </a:solidFill>
                <a:latin typeface="Arial"/>
                <a:ea typeface="Arial"/>
                <a:cs typeface="Arial"/>
                <a:sym typeface="Arial"/>
              </a:rPr>
              <a:t>①</a:t>
            </a:r>
            <a:endParaRPr b="0" i="0" sz="1400" u="none" cap="none" strike="noStrike">
              <a:solidFill>
                <a:srgbClr val="000000"/>
              </a:solidFill>
              <a:latin typeface="Arial"/>
              <a:ea typeface="Arial"/>
              <a:cs typeface="Arial"/>
              <a:sym typeface="Arial"/>
            </a:endParaRPr>
          </a:p>
        </p:txBody>
      </p:sp>
      <p:sp>
        <p:nvSpPr>
          <p:cNvPr id="273" name="Google Shape;273;g23bd5157ffa_0_47"/>
          <p:cNvSpPr/>
          <p:nvPr/>
        </p:nvSpPr>
        <p:spPr>
          <a:xfrm>
            <a:off x="8923925" y="3511575"/>
            <a:ext cx="968700" cy="154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g23bd5157ffa_0_47"/>
          <p:cNvSpPr/>
          <p:nvPr/>
        </p:nvSpPr>
        <p:spPr>
          <a:xfrm>
            <a:off x="8923925" y="4074825"/>
            <a:ext cx="968700" cy="154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g23bd5157ffa_0_47"/>
          <p:cNvSpPr/>
          <p:nvPr/>
        </p:nvSpPr>
        <p:spPr>
          <a:xfrm>
            <a:off x="8923925" y="4763050"/>
            <a:ext cx="968700" cy="154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g23bd5157ffa_0_47"/>
          <p:cNvSpPr/>
          <p:nvPr/>
        </p:nvSpPr>
        <p:spPr>
          <a:xfrm>
            <a:off x="8923925" y="5102575"/>
            <a:ext cx="968700" cy="154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g23bd5157ffa_0_47"/>
          <p:cNvSpPr/>
          <p:nvPr/>
        </p:nvSpPr>
        <p:spPr>
          <a:xfrm>
            <a:off x="8923925" y="5497175"/>
            <a:ext cx="1225500" cy="154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78" name="Google Shape;278;g23bd5157ffa_0_47"/>
          <p:cNvCxnSpPr/>
          <p:nvPr/>
        </p:nvCxnSpPr>
        <p:spPr>
          <a:xfrm>
            <a:off x="9725422" y="1573185"/>
            <a:ext cx="264900" cy="0"/>
          </a:xfrm>
          <a:prstGeom prst="straightConnector1">
            <a:avLst/>
          </a:prstGeom>
          <a:noFill/>
          <a:ln cap="flat" cmpd="sng" w="19050">
            <a:solidFill>
              <a:srgbClr val="ED7D31"/>
            </a:solidFill>
            <a:prstDash val="solid"/>
            <a:miter lim="800000"/>
            <a:headEnd len="sm" w="sm" type="none"/>
            <a:tailEnd len="med" w="med" type="triangle"/>
          </a:ln>
        </p:spPr>
      </p:cxn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g23bd5157ffa_0_0"/>
          <p:cNvSpPr txBox="1"/>
          <p:nvPr>
            <p:ph type="title"/>
          </p:nvPr>
        </p:nvSpPr>
        <p:spPr>
          <a:xfrm>
            <a:off x="619835" y="159493"/>
            <a:ext cx="10924500" cy="452400"/>
          </a:xfrm>
          <a:prstGeom prst="rect">
            <a:avLst/>
          </a:prstGeom>
        </p:spPr>
        <p:txBody>
          <a:bodyPr anchorCtr="0" anchor="ctr" bIns="0" lIns="0" spcFirstLastPara="1" rIns="0" wrap="square" tIns="0">
            <a:normAutofit/>
          </a:bodyPr>
          <a:lstStyle/>
          <a:p>
            <a:pPr indent="0" lvl="0" marL="0" rtl="0" algn="l">
              <a:spcBef>
                <a:spcPts val="0"/>
              </a:spcBef>
              <a:spcAft>
                <a:spcPts val="0"/>
              </a:spcAft>
              <a:buNone/>
            </a:pPr>
            <a:r>
              <a:rPr lang="en-JP"/>
              <a:t>Omnicampus</a:t>
            </a:r>
            <a:r>
              <a:rPr lang="en-JP"/>
              <a:t>（オムニキャンパス）</a:t>
            </a:r>
            <a:endParaRPr/>
          </a:p>
        </p:txBody>
      </p:sp>
      <p:sp>
        <p:nvSpPr>
          <p:cNvPr id="285" name="Google Shape;285;g23bd5157ffa_0_0"/>
          <p:cNvSpPr txBox="1"/>
          <p:nvPr>
            <p:ph idx="12" type="sldNum"/>
          </p:nvPr>
        </p:nvSpPr>
        <p:spPr>
          <a:xfrm>
            <a:off x="11625470" y="6655981"/>
            <a:ext cx="566400" cy="2019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JP"/>
              <a:t>‹#›</a:t>
            </a:fld>
            <a:endParaRPr/>
          </a:p>
        </p:txBody>
      </p:sp>
      <p:sp>
        <p:nvSpPr>
          <p:cNvPr id="286" name="Google Shape;286;g23bd5157ffa_0_0"/>
          <p:cNvSpPr txBox="1"/>
          <p:nvPr>
            <p:ph idx="1" type="body"/>
          </p:nvPr>
        </p:nvSpPr>
        <p:spPr>
          <a:xfrm>
            <a:off x="619834" y="1178512"/>
            <a:ext cx="10924500" cy="4242000"/>
          </a:xfrm>
          <a:prstGeom prst="rect">
            <a:avLst/>
          </a:prstGeom>
        </p:spPr>
        <p:txBody>
          <a:bodyPr anchorCtr="0" anchor="t" bIns="0" lIns="0" spcFirstLastPara="1" rIns="0" wrap="square" tIns="0">
            <a:spAutoFit/>
          </a:bodyPr>
          <a:lstStyle/>
          <a:p>
            <a:pPr indent="-342900" lvl="0" marL="457200" rtl="0" algn="l">
              <a:lnSpc>
                <a:spcPct val="200000"/>
              </a:lnSpc>
              <a:spcBef>
                <a:spcPts val="1000"/>
              </a:spcBef>
              <a:spcAft>
                <a:spcPts val="0"/>
              </a:spcAft>
              <a:buClr>
                <a:srgbClr val="000000"/>
              </a:buClr>
              <a:buSzPts val="1800"/>
              <a:buChar char="●"/>
            </a:pPr>
            <a:r>
              <a:rPr lang="en-JP">
                <a:solidFill>
                  <a:srgbClr val="000000"/>
                </a:solidFill>
              </a:rPr>
              <a:t>出席と宿題の提出は「Omnicampus」からおこなってください。</a:t>
            </a:r>
            <a:endParaRPr>
              <a:solidFill>
                <a:srgbClr val="000000"/>
              </a:solidFill>
            </a:endParaRPr>
          </a:p>
          <a:p>
            <a:pPr indent="-342900" lvl="0" marL="457200" rtl="0" algn="l">
              <a:lnSpc>
                <a:spcPct val="100000"/>
              </a:lnSpc>
              <a:spcBef>
                <a:spcPts val="0"/>
              </a:spcBef>
              <a:spcAft>
                <a:spcPts val="0"/>
              </a:spcAft>
              <a:buClr>
                <a:srgbClr val="000000"/>
              </a:buClr>
              <a:buSzPts val="1800"/>
              <a:buChar char="●"/>
            </a:pPr>
            <a:r>
              <a:rPr lang="en-JP">
                <a:solidFill>
                  <a:srgbClr val="000000"/>
                </a:solidFill>
              </a:rPr>
              <a:t>Omnicampusへの参加方法は、先日メールで送信した</a:t>
            </a:r>
            <a:endParaRPr>
              <a:solidFill>
                <a:srgbClr val="000000"/>
              </a:solidFill>
            </a:endParaRPr>
          </a:p>
          <a:p>
            <a:pPr indent="0" lvl="0" marL="228600" rtl="0" algn="l">
              <a:lnSpc>
                <a:spcPct val="100000"/>
              </a:lnSpc>
              <a:spcBef>
                <a:spcPts val="0"/>
              </a:spcBef>
              <a:spcAft>
                <a:spcPts val="0"/>
              </a:spcAft>
              <a:buNone/>
            </a:pPr>
            <a:r>
              <a:rPr lang="en-JP" u="sng">
                <a:solidFill>
                  <a:srgbClr val="0563C1"/>
                </a:solidFill>
                <a:hlinkClick r:id="rId3">
                  <a:extLst>
                    <a:ext uri="{A12FA001-AC4F-418D-AE19-62706E023703}">
                      <ahyp:hlinkClr val="tx"/>
                    </a:ext>
                  </a:extLst>
                </a:hlinkClick>
              </a:rPr>
              <a:t>「Omnicampusへの参加方法」</a:t>
            </a:r>
            <a:r>
              <a:rPr lang="en-JP">
                <a:solidFill>
                  <a:srgbClr val="000000"/>
                </a:solidFill>
              </a:rPr>
              <a:t>、または以下をご覧ください。</a:t>
            </a:r>
            <a:endParaRPr>
              <a:solidFill>
                <a:srgbClr val="000000"/>
              </a:solidFill>
            </a:endParaRPr>
          </a:p>
          <a:p>
            <a:pPr indent="0" lvl="0" marL="457200" rtl="0" algn="l">
              <a:spcBef>
                <a:spcPts val="1000"/>
              </a:spcBef>
              <a:spcAft>
                <a:spcPts val="0"/>
              </a:spcAft>
              <a:buNone/>
            </a:pPr>
            <a:r>
              <a:t/>
            </a:r>
            <a:endParaRPr>
              <a:solidFill>
                <a:srgbClr val="000000"/>
              </a:solidFill>
            </a:endParaRPr>
          </a:p>
          <a:p>
            <a:pPr indent="0" lvl="0" marL="457200" rtl="0" algn="l">
              <a:spcBef>
                <a:spcPts val="1000"/>
              </a:spcBef>
              <a:spcAft>
                <a:spcPts val="0"/>
              </a:spcAft>
              <a:buNone/>
            </a:pPr>
            <a:r>
              <a:rPr lang="en-JP">
                <a:solidFill>
                  <a:srgbClr val="000000"/>
                </a:solidFill>
              </a:rPr>
              <a:t>1）</a:t>
            </a:r>
            <a:r>
              <a:rPr lang="en-JP" u="sng">
                <a:solidFill>
                  <a:srgbClr val="0563C1"/>
                </a:solidFill>
                <a:hlinkClick r:id="rId4">
                  <a:extLst>
                    <a:ext uri="{A12FA001-AC4F-418D-AE19-62706E023703}">
                      <ahyp:hlinkClr val="tx"/>
                    </a:ext>
                  </a:extLst>
                </a:hlinkClick>
              </a:rPr>
              <a:t>このリンク</a:t>
            </a:r>
            <a:r>
              <a:rPr lang="en-JP">
                <a:solidFill>
                  <a:srgbClr val="000000"/>
                </a:solidFill>
              </a:rPr>
              <a:t>より、Omnicampusにログインする</a:t>
            </a:r>
            <a:endParaRPr>
              <a:solidFill>
                <a:srgbClr val="000000"/>
              </a:solidFill>
            </a:endParaRPr>
          </a:p>
          <a:p>
            <a:pPr indent="0" lvl="0" marL="457200" rtl="0" algn="l">
              <a:spcBef>
                <a:spcPts val="1000"/>
              </a:spcBef>
              <a:spcAft>
                <a:spcPts val="0"/>
              </a:spcAft>
              <a:buNone/>
            </a:pPr>
            <a:r>
              <a:rPr lang="en-JP">
                <a:solidFill>
                  <a:srgbClr val="000000"/>
                </a:solidFill>
              </a:rPr>
              <a:t>2）「パスワードをお忘れですか？」をクリックする</a:t>
            </a:r>
            <a:endParaRPr>
              <a:solidFill>
                <a:srgbClr val="000000"/>
              </a:solidFill>
            </a:endParaRPr>
          </a:p>
          <a:p>
            <a:pPr indent="0" lvl="0" marL="457200" rtl="0" algn="l">
              <a:spcBef>
                <a:spcPts val="1000"/>
              </a:spcBef>
              <a:spcAft>
                <a:spcPts val="0"/>
              </a:spcAft>
              <a:buNone/>
            </a:pPr>
            <a:r>
              <a:rPr lang="en-JP">
                <a:solidFill>
                  <a:srgbClr val="000000"/>
                </a:solidFill>
              </a:rPr>
              <a:t>3）申込みに使用したメールアドレスを入力する</a:t>
            </a:r>
            <a:endParaRPr>
              <a:solidFill>
                <a:srgbClr val="000000"/>
              </a:solidFill>
            </a:endParaRPr>
          </a:p>
          <a:p>
            <a:pPr indent="0" lvl="0" marL="457200" rtl="0" algn="l">
              <a:spcBef>
                <a:spcPts val="1000"/>
              </a:spcBef>
              <a:spcAft>
                <a:spcPts val="0"/>
              </a:spcAft>
              <a:buNone/>
            </a:pPr>
            <a:r>
              <a:rPr lang="en-JP">
                <a:solidFill>
                  <a:srgbClr val="000000"/>
                </a:solidFill>
              </a:rPr>
              <a:t>4）パスワードの再設定の上、ログインする</a:t>
            </a:r>
            <a:endParaRPr>
              <a:solidFill>
                <a:srgbClr val="000000"/>
              </a:solidFill>
            </a:endParaRPr>
          </a:p>
          <a:p>
            <a:pPr indent="0" lvl="0" marL="0" rtl="0" algn="l">
              <a:spcBef>
                <a:spcPts val="1000"/>
              </a:spcBef>
              <a:spcAft>
                <a:spcPts val="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g1473bd4bdf1_0_147"/>
          <p:cNvSpPr txBox="1"/>
          <p:nvPr>
            <p:ph type="title"/>
          </p:nvPr>
        </p:nvSpPr>
        <p:spPr>
          <a:xfrm>
            <a:off x="619835" y="159493"/>
            <a:ext cx="10924500" cy="452400"/>
          </a:xfrm>
          <a:prstGeom prst="rect">
            <a:avLst/>
          </a:prstGeom>
          <a:noFill/>
          <a:ln>
            <a:noFill/>
          </a:ln>
        </p:spPr>
        <p:txBody>
          <a:bodyPr anchorCtr="0" anchor="ctr" bIns="0" lIns="0" spcFirstLastPara="1" rIns="0" wrap="square" tIns="0">
            <a:normAutofit/>
          </a:bodyPr>
          <a:lstStyle/>
          <a:p>
            <a:pPr indent="0" lvl="0" marL="0" rtl="0" algn="l">
              <a:lnSpc>
                <a:spcPct val="90000"/>
              </a:lnSpc>
              <a:spcBef>
                <a:spcPts val="0"/>
              </a:spcBef>
              <a:spcAft>
                <a:spcPts val="0"/>
              </a:spcAft>
              <a:buClr>
                <a:schemeClr val="dk1"/>
              </a:buClr>
              <a:buSzPts val="2600"/>
              <a:buFont typeface="Meiryo"/>
              <a:buNone/>
            </a:pPr>
            <a:r>
              <a:rPr lang="en-JP"/>
              <a:t>質問の受付先</a:t>
            </a:r>
            <a:endParaRPr/>
          </a:p>
        </p:txBody>
      </p:sp>
      <p:sp>
        <p:nvSpPr>
          <p:cNvPr id="292" name="Google Shape;292;g1473bd4bdf1_0_147"/>
          <p:cNvSpPr txBox="1"/>
          <p:nvPr>
            <p:ph idx="12" type="sldNum"/>
          </p:nvPr>
        </p:nvSpPr>
        <p:spPr>
          <a:xfrm>
            <a:off x="11625470" y="6655981"/>
            <a:ext cx="566400" cy="2019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JP"/>
              <a:t>‹#›</a:t>
            </a:fld>
            <a:endParaRPr/>
          </a:p>
        </p:txBody>
      </p:sp>
      <p:sp>
        <p:nvSpPr>
          <p:cNvPr id="293" name="Google Shape;293;g1473bd4bdf1_0_147"/>
          <p:cNvSpPr txBox="1"/>
          <p:nvPr>
            <p:ph idx="1" type="body"/>
          </p:nvPr>
        </p:nvSpPr>
        <p:spPr>
          <a:xfrm>
            <a:off x="633759" y="894137"/>
            <a:ext cx="10924500" cy="6193800"/>
          </a:xfrm>
          <a:prstGeom prst="rect">
            <a:avLst/>
          </a:prstGeom>
          <a:noFill/>
          <a:ln>
            <a:noFill/>
          </a:ln>
        </p:spPr>
        <p:txBody>
          <a:bodyPr anchorCtr="0" anchor="t" bIns="0" lIns="0" spcFirstLastPara="1" rIns="0" wrap="square" tIns="0">
            <a:spAutoFit/>
          </a:bodyPr>
          <a:lstStyle/>
          <a:p>
            <a:pPr indent="-342900" lvl="0" marL="457200" rtl="0" algn="l">
              <a:lnSpc>
                <a:spcPct val="90000"/>
              </a:lnSpc>
              <a:spcBef>
                <a:spcPts val="1000"/>
              </a:spcBef>
              <a:spcAft>
                <a:spcPts val="0"/>
              </a:spcAft>
              <a:buSzPts val="1800"/>
              <a:buChar char="●"/>
            </a:pPr>
            <a:r>
              <a:rPr lang="en-JP"/>
              <a:t>講義内容の質問</a:t>
            </a:r>
            <a:endParaRPr/>
          </a:p>
          <a:p>
            <a:pPr indent="0" lvl="0" marL="457200" rtl="0" algn="l">
              <a:lnSpc>
                <a:spcPct val="90000"/>
              </a:lnSpc>
              <a:spcBef>
                <a:spcPts val="1000"/>
              </a:spcBef>
              <a:spcAft>
                <a:spcPts val="0"/>
              </a:spcAft>
              <a:buSzPts val="1800"/>
              <a:buNone/>
            </a:pPr>
            <a:r>
              <a:rPr lang="en-JP"/>
              <a:t>▶️講義当日slackに投稿されるGoogleフォーム</a:t>
            </a:r>
            <a:endParaRPr/>
          </a:p>
          <a:p>
            <a:pPr indent="0" lvl="0" marL="457200" rtl="0" algn="l">
              <a:spcBef>
                <a:spcPts val="1000"/>
              </a:spcBef>
              <a:spcAft>
                <a:spcPts val="0"/>
              </a:spcAft>
              <a:buSzPts val="1800"/>
              <a:buNone/>
            </a:pPr>
            <a:r>
              <a:rPr lang="en-JP"/>
              <a:t>▶️講義当日以外は、まずSlackの「受講生間の疑問解決」</a:t>
            </a:r>
            <a:endParaRPr/>
          </a:p>
          <a:p>
            <a:pPr indent="0" lvl="0" marL="457200" rtl="0" algn="l">
              <a:spcBef>
                <a:spcPts val="1000"/>
              </a:spcBef>
              <a:spcAft>
                <a:spcPts val="0"/>
              </a:spcAft>
              <a:buClr>
                <a:schemeClr val="dk1"/>
              </a:buClr>
              <a:buSzPts val="1800"/>
              <a:buFont typeface="Arial"/>
              <a:buNone/>
            </a:pPr>
            <a:r>
              <a:rPr lang="en-JP"/>
              <a:t>　それでも解決しない問題は「運営へのご意見_質問」へ</a:t>
            </a:r>
            <a:endParaRPr/>
          </a:p>
          <a:p>
            <a:pPr indent="0" lvl="0" marL="0" rtl="0" algn="l">
              <a:lnSpc>
                <a:spcPct val="90000"/>
              </a:lnSpc>
              <a:spcBef>
                <a:spcPts val="1000"/>
              </a:spcBef>
              <a:spcAft>
                <a:spcPts val="0"/>
              </a:spcAft>
              <a:buSzPts val="1800"/>
              <a:buNone/>
            </a:pPr>
            <a:r>
              <a:t/>
            </a:r>
            <a:endParaRPr/>
          </a:p>
          <a:p>
            <a:pPr indent="-342900" lvl="0" marL="457200" rtl="0" algn="l">
              <a:lnSpc>
                <a:spcPct val="90000"/>
              </a:lnSpc>
              <a:spcBef>
                <a:spcPts val="1000"/>
              </a:spcBef>
              <a:spcAft>
                <a:spcPts val="0"/>
              </a:spcAft>
              <a:buSzPts val="1800"/>
              <a:buChar char="●"/>
            </a:pPr>
            <a:r>
              <a:rPr lang="en-JP"/>
              <a:t>受講方法や事務的な質問（個人情報を含まないもの）</a:t>
            </a:r>
            <a:endParaRPr/>
          </a:p>
          <a:p>
            <a:pPr indent="0" lvl="0" marL="457200" rtl="0" algn="l">
              <a:lnSpc>
                <a:spcPct val="90000"/>
              </a:lnSpc>
              <a:spcBef>
                <a:spcPts val="1000"/>
              </a:spcBef>
              <a:spcAft>
                <a:spcPts val="0"/>
              </a:spcAft>
              <a:buSzPts val="1800"/>
              <a:buNone/>
            </a:pPr>
            <a:r>
              <a:rPr lang="en-JP"/>
              <a:t>▶️slack 「運営へのご意見_質問」チャネルへ</a:t>
            </a:r>
            <a:endParaRPr/>
          </a:p>
          <a:p>
            <a:pPr indent="0" lvl="0" marL="0" rtl="0" algn="l">
              <a:lnSpc>
                <a:spcPct val="90000"/>
              </a:lnSpc>
              <a:spcBef>
                <a:spcPts val="1000"/>
              </a:spcBef>
              <a:spcAft>
                <a:spcPts val="0"/>
              </a:spcAft>
              <a:buSzPts val="1800"/>
              <a:buNone/>
            </a:pPr>
            <a:r>
              <a:t/>
            </a:r>
            <a:endParaRPr/>
          </a:p>
          <a:p>
            <a:pPr indent="-342900" lvl="0" marL="457200" rtl="0" algn="l">
              <a:lnSpc>
                <a:spcPct val="90000"/>
              </a:lnSpc>
              <a:spcBef>
                <a:spcPts val="1000"/>
              </a:spcBef>
              <a:spcAft>
                <a:spcPts val="0"/>
              </a:spcAft>
              <a:buSzPts val="1800"/>
              <a:buChar char="●"/>
            </a:pPr>
            <a:r>
              <a:rPr lang="en-JP"/>
              <a:t>個人情報を含む質問</a:t>
            </a:r>
            <a:endParaRPr/>
          </a:p>
          <a:p>
            <a:pPr indent="0" lvl="0" marL="457200" rtl="0" algn="l">
              <a:lnSpc>
                <a:spcPct val="90000"/>
              </a:lnSpc>
              <a:spcBef>
                <a:spcPts val="1000"/>
              </a:spcBef>
              <a:spcAft>
                <a:spcPts val="0"/>
              </a:spcAft>
              <a:buSzPts val="1800"/>
              <a:buNone/>
            </a:pPr>
            <a:r>
              <a:rPr lang="en-JP"/>
              <a:t>▶️HPもしくはslackに掲載されている「お問い合わせフォーム」</a:t>
            </a:r>
            <a:endParaRPr/>
          </a:p>
          <a:p>
            <a:pPr indent="0" lvl="0" marL="0" rtl="0" algn="l">
              <a:lnSpc>
                <a:spcPct val="90000"/>
              </a:lnSpc>
              <a:spcBef>
                <a:spcPts val="1000"/>
              </a:spcBef>
              <a:spcAft>
                <a:spcPts val="0"/>
              </a:spcAft>
              <a:buSzPts val="1800"/>
              <a:buNone/>
            </a:pPr>
            <a:r>
              <a:t/>
            </a:r>
            <a:endParaRPr/>
          </a:p>
          <a:p>
            <a:pPr indent="-342900" lvl="0" marL="457200" rtl="0" algn="l">
              <a:lnSpc>
                <a:spcPct val="90000"/>
              </a:lnSpc>
              <a:spcBef>
                <a:spcPts val="1000"/>
              </a:spcBef>
              <a:spcAft>
                <a:spcPts val="0"/>
              </a:spcAft>
              <a:buSzPts val="1800"/>
              <a:buChar char="●"/>
            </a:pPr>
            <a:r>
              <a:rPr lang="en-JP"/>
              <a:t>運営や講師へDMを送信することはご遠慮ください。</a:t>
            </a:r>
            <a:endParaRPr/>
          </a:p>
          <a:p>
            <a:pPr indent="0" lvl="0" marL="457200" rtl="0" algn="l">
              <a:lnSpc>
                <a:spcPct val="90000"/>
              </a:lnSpc>
              <a:spcBef>
                <a:spcPts val="0"/>
              </a:spcBef>
              <a:spcAft>
                <a:spcPts val="0"/>
              </a:spcAft>
              <a:buSzPts val="1800"/>
              <a:buNone/>
            </a:pPr>
            <a:r>
              <a:rPr lang="en-JP"/>
              <a:t>ご協力よろしくお願いいたします。</a:t>
            </a:r>
            <a:endParaRPr/>
          </a:p>
          <a:p>
            <a:pPr indent="0" lvl="0" marL="0" rtl="0" algn="l">
              <a:lnSpc>
                <a:spcPct val="90000"/>
              </a:lnSpc>
              <a:spcBef>
                <a:spcPts val="1000"/>
              </a:spcBef>
              <a:spcAft>
                <a:spcPts val="0"/>
              </a:spcAft>
              <a:buSzPts val="1800"/>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g23bd5157ffa_0_122"/>
          <p:cNvSpPr txBox="1"/>
          <p:nvPr>
            <p:ph type="title"/>
          </p:nvPr>
        </p:nvSpPr>
        <p:spPr>
          <a:xfrm>
            <a:off x="619835" y="159493"/>
            <a:ext cx="10924500" cy="452400"/>
          </a:xfrm>
          <a:prstGeom prst="rect">
            <a:avLst/>
          </a:prstGeom>
        </p:spPr>
        <p:txBody>
          <a:bodyPr anchorCtr="0" anchor="ctr" bIns="0" lIns="0" spcFirstLastPara="1" rIns="0" wrap="square" tIns="0">
            <a:normAutofit/>
          </a:bodyPr>
          <a:lstStyle/>
          <a:p>
            <a:pPr indent="0" lvl="0" marL="0" rtl="0" algn="l">
              <a:spcBef>
                <a:spcPts val="0"/>
              </a:spcBef>
              <a:spcAft>
                <a:spcPts val="0"/>
              </a:spcAft>
              <a:buNone/>
            </a:pPr>
            <a:r>
              <a:rPr lang="en-JP"/>
              <a:t>よくある質問</a:t>
            </a:r>
            <a:endParaRPr/>
          </a:p>
        </p:txBody>
      </p:sp>
      <p:sp>
        <p:nvSpPr>
          <p:cNvPr id="300" name="Google Shape;300;g23bd5157ffa_0_122"/>
          <p:cNvSpPr txBox="1"/>
          <p:nvPr>
            <p:ph idx="12" type="sldNum"/>
          </p:nvPr>
        </p:nvSpPr>
        <p:spPr>
          <a:xfrm>
            <a:off x="11625470" y="6655981"/>
            <a:ext cx="566400" cy="2019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JP"/>
              <a:t>‹#›</a:t>
            </a:fld>
            <a:endParaRPr/>
          </a:p>
        </p:txBody>
      </p:sp>
      <p:sp>
        <p:nvSpPr>
          <p:cNvPr id="301" name="Google Shape;301;g23bd5157ffa_0_122"/>
          <p:cNvSpPr txBox="1"/>
          <p:nvPr>
            <p:ph idx="1" type="body"/>
          </p:nvPr>
        </p:nvSpPr>
        <p:spPr>
          <a:xfrm>
            <a:off x="619834" y="751737"/>
            <a:ext cx="10924500" cy="6332400"/>
          </a:xfrm>
          <a:prstGeom prst="rect">
            <a:avLst/>
          </a:prstGeom>
        </p:spPr>
        <p:txBody>
          <a:bodyPr anchorCtr="0" anchor="t" bIns="0" lIns="0" spcFirstLastPara="1" rIns="0" wrap="square" tIns="0">
            <a:spAutoFit/>
          </a:bodyPr>
          <a:lstStyle/>
          <a:p>
            <a:pPr indent="-342900" lvl="0" marL="457200" rtl="0" algn="l">
              <a:spcBef>
                <a:spcPts val="1000"/>
              </a:spcBef>
              <a:spcAft>
                <a:spcPts val="0"/>
              </a:spcAft>
              <a:buClr>
                <a:srgbClr val="000000"/>
              </a:buClr>
              <a:buSzPts val="1800"/>
              <a:buChar char="●"/>
            </a:pPr>
            <a:r>
              <a:rPr lang="en-JP" sz="2300">
                <a:solidFill>
                  <a:srgbClr val="000000"/>
                </a:solidFill>
              </a:rPr>
              <a:t>omnicampusに登録できません。</a:t>
            </a:r>
            <a:endParaRPr sz="2300">
              <a:solidFill>
                <a:srgbClr val="000000"/>
              </a:solidFill>
            </a:endParaRPr>
          </a:p>
          <a:p>
            <a:pPr indent="0" lvl="0" marL="457200" rtl="0" algn="l">
              <a:spcBef>
                <a:spcPts val="1000"/>
              </a:spcBef>
              <a:spcAft>
                <a:spcPts val="0"/>
              </a:spcAft>
              <a:buNone/>
            </a:pPr>
            <a:r>
              <a:rPr lang="en-JP" sz="2300">
                <a:solidFill>
                  <a:srgbClr val="000000"/>
                </a:solidFill>
              </a:rPr>
              <a:t>▶️必ず申し込み時に使用したメールアドレスをご使用ください。</a:t>
            </a:r>
            <a:endParaRPr sz="2300">
              <a:solidFill>
                <a:srgbClr val="000000"/>
              </a:solidFill>
            </a:endParaRPr>
          </a:p>
          <a:p>
            <a:pPr indent="0" lvl="0" marL="457200" rtl="0" algn="l">
              <a:spcBef>
                <a:spcPts val="1000"/>
              </a:spcBef>
              <a:spcAft>
                <a:spcPts val="0"/>
              </a:spcAft>
              <a:buNone/>
            </a:pPr>
            <a:r>
              <a:rPr lang="en-JP" sz="2300">
                <a:solidFill>
                  <a:srgbClr val="000000"/>
                </a:solidFill>
              </a:rPr>
              <a:t>それでも登録できない・メールが届かない場合には、お問い合わせフォームからご連絡ください。</a:t>
            </a:r>
            <a:endParaRPr sz="2300">
              <a:solidFill>
                <a:srgbClr val="000000"/>
              </a:solidFill>
            </a:endParaRPr>
          </a:p>
          <a:p>
            <a:pPr indent="0" lvl="0" marL="0" rtl="0" algn="l">
              <a:spcBef>
                <a:spcPts val="1000"/>
              </a:spcBef>
              <a:spcAft>
                <a:spcPts val="0"/>
              </a:spcAft>
              <a:buNone/>
            </a:pPr>
            <a:r>
              <a:t/>
            </a:r>
            <a:endParaRPr sz="2300">
              <a:solidFill>
                <a:srgbClr val="000000"/>
              </a:solidFill>
            </a:endParaRPr>
          </a:p>
          <a:p>
            <a:pPr indent="-342900" lvl="0" marL="457200" rtl="0" algn="l">
              <a:spcBef>
                <a:spcPts val="1000"/>
              </a:spcBef>
              <a:spcAft>
                <a:spcPts val="0"/>
              </a:spcAft>
              <a:buClr>
                <a:srgbClr val="000000"/>
              </a:buClr>
              <a:buSzPts val="1800"/>
              <a:buChar char="●"/>
            </a:pPr>
            <a:r>
              <a:rPr lang="en-JP" sz="2300">
                <a:solidFill>
                  <a:srgbClr val="000000"/>
                </a:solidFill>
              </a:rPr>
              <a:t>出席や宿題を期限までに提出し忘れたが、受け取ってもらえますか。</a:t>
            </a:r>
            <a:endParaRPr sz="2300">
              <a:solidFill>
                <a:srgbClr val="000000"/>
              </a:solidFill>
            </a:endParaRPr>
          </a:p>
          <a:p>
            <a:pPr indent="0" lvl="0" marL="457200" rtl="0" algn="l">
              <a:spcBef>
                <a:spcPts val="1000"/>
              </a:spcBef>
              <a:spcAft>
                <a:spcPts val="0"/>
              </a:spcAft>
              <a:buNone/>
            </a:pPr>
            <a:r>
              <a:rPr lang="en-JP" sz="2300">
                <a:solidFill>
                  <a:srgbClr val="000000"/>
                </a:solidFill>
              </a:rPr>
              <a:t>▶️締切後の提出は受け付けていません。期限内に忘れずにご提出ください。</a:t>
            </a:r>
            <a:endParaRPr sz="2300">
              <a:solidFill>
                <a:srgbClr val="000000"/>
              </a:solidFill>
            </a:endParaRPr>
          </a:p>
          <a:p>
            <a:pPr indent="0" lvl="0" marL="457200" rtl="0" algn="l">
              <a:spcBef>
                <a:spcPts val="1000"/>
              </a:spcBef>
              <a:spcAft>
                <a:spcPts val="0"/>
              </a:spcAft>
              <a:buNone/>
            </a:pPr>
            <a:r>
              <a:t/>
            </a:r>
            <a:endParaRPr sz="2300">
              <a:solidFill>
                <a:srgbClr val="000000"/>
              </a:solidFill>
            </a:endParaRPr>
          </a:p>
          <a:p>
            <a:pPr indent="-374650" lvl="0" marL="457200" rtl="0" algn="l">
              <a:spcBef>
                <a:spcPts val="1000"/>
              </a:spcBef>
              <a:spcAft>
                <a:spcPts val="0"/>
              </a:spcAft>
              <a:buClr>
                <a:srgbClr val="000000"/>
              </a:buClr>
              <a:buSzPts val="2300"/>
              <a:buChar char="•"/>
            </a:pPr>
            <a:r>
              <a:rPr lang="en-JP" sz="2300">
                <a:solidFill>
                  <a:srgbClr val="000000"/>
                </a:solidFill>
              </a:rPr>
              <a:t>○回欠席した or 課題を○回未提出だが、修了できますか。</a:t>
            </a:r>
            <a:endParaRPr sz="2300">
              <a:solidFill>
                <a:srgbClr val="000000"/>
              </a:solidFill>
            </a:endParaRPr>
          </a:p>
          <a:p>
            <a:pPr indent="0" lvl="0" marL="457200" rtl="0" algn="l">
              <a:spcBef>
                <a:spcPts val="1000"/>
              </a:spcBef>
              <a:spcAft>
                <a:spcPts val="0"/>
              </a:spcAft>
              <a:buNone/>
            </a:pPr>
            <a:r>
              <a:rPr lang="en-JP" sz="2300"/>
              <a:t>▶️修了できるかの回答はできません。ただ、1回の欠席や未提出で即未修了にはなりません。</a:t>
            </a:r>
            <a:endParaRPr sz="2300">
              <a:solidFill>
                <a:srgbClr val="000000"/>
              </a:solidFill>
            </a:endParaRPr>
          </a:p>
          <a:p>
            <a:pPr indent="0" lvl="0" marL="0" rtl="0" algn="l">
              <a:spcBef>
                <a:spcPts val="1000"/>
              </a:spcBef>
              <a:spcAft>
                <a:spcPts val="0"/>
              </a:spcAft>
              <a:buNone/>
            </a:pPr>
            <a:r>
              <a:t/>
            </a:r>
            <a:endParaRPr sz="2300">
              <a:solidFill>
                <a:srgbClr val="000000"/>
              </a:solidFill>
            </a:endParaRPr>
          </a:p>
          <a:p>
            <a:pPr indent="-342900" lvl="0" marL="457200" rtl="0" algn="l">
              <a:spcBef>
                <a:spcPts val="1000"/>
              </a:spcBef>
              <a:spcAft>
                <a:spcPts val="0"/>
              </a:spcAft>
              <a:buClr>
                <a:srgbClr val="000000"/>
              </a:buClr>
              <a:buSzPts val="1800"/>
              <a:buChar char="●"/>
            </a:pPr>
            <a:r>
              <a:rPr lang="en-JP" sz="2300">
                <a:solidFill>
                  <a:srgbClr val="000000"/>
                </a:solidFill>
              </a:rPr>
              <a:t>受講を辞退したいです。</a:t>
            </a:r>
            <a:endParaRPr sz="2300">
              <a:solidFill>
                <a:srgbClr val="000000"/>
              </a:solidFill>
            </a:endParaRPr>
          </a:p>
          <a:p>
            <a:pPr indent="0" lvl="0" marL="457200" rtl="0" algn="l">
              <a:spcBef>
                <a:spcPts val="1000"/>
              </a:spcBef>
              <a:spcAft>
                <a:spcPts val="0"/>
              </a:spcAft>
              <a:buNone/>
            </a:pPr>
            <a:r>
              <a:rPr lang="en-JP" sz="2300">
                <a:solidFill>
                  <a:srgbClr val="000000"/>
                </a:solidFill>
              </a:rPr>
              <a:t>▶️連絡や手続きは不要です。slackからログアウトしてください。</a:t>
            </a:r>
            <a:endParaRPr sz="2300">
              <a:solidFill>
                <a:srgbClr val="000000"/>
              </a:solidFill>
            </a:endParaRPr>
          </a:p>
          <a:p>
            <a:pPr indent="0" lvl="0" marL="0" rtl="0" algn="l">
              <a:spcBef>
                <a:spcPts val="1000"/>
              </a:spcBef>
              <a:spcAft>
                <a:spcPts val="0"/>
              </a:spcAft>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g17bf8a71209_1_0"/>
          <p:cNvSpPr txBox="1"/>
          <p:nvPr>
            <p:ph type="title"/>
          </p:nvPr>
        </p:nvSpPr>
        <p:spPr>
          <a:xfrm>
            <a:off x="619835" y="83293"/>
            <a:ext cx="10924500" cy="452400"/>
          </a:xfrm>
          <a:prstGeom prst="rect">
            <a:avLst/>
          </a:prstGeom>
          <a:noFill/>
          <a:ln>
            <a:noFill/>
          </a:ln>
        </p:spPr>
        <p:txBody>
          <a:bodyPr anchorCtr="0" anchor="ctr" bIns="0" lIns="0" spcFirstLastPara="1" rIns="0" wrap="square" tIns="0">
            <a:normAutofit/>
          </a:bodyPr>
          <a:lstStyle/>
          <a:p>
            <a:pPr indent="0" lvl="0" marL="0" rtl="0" algn="l">
              <a:lnSpc>
                <a:spcPct val="90000"/>
              </a:lnSpc>
              <a:spcBef>
                <a:spcPts val="0"/>
              </a:spcBef>
              <a:spcAft>
                <a:spcPts val="0"/>
              </a:spcAft>
              <a:buClr>
                <a:schemeClr val="dk1"/>
              </a:buClr>
              <a:buSzPts val="2600"/>
              <a:buFont typeface="Meiryo"/>
              <a:buNone/>
            </a:pPr>
            <a:r>
              <a:rPr lang="en-JP"/>
              <a:t>本講座について</a:t>
            </a:r>
            <a:endParaRPr/>
          </a:p>
        </p:txBody>
      </p:sp>
      <p:sp>
        <p:nvSpPr>
          <p:cNvPr id="101" name="Google Shape;101;g17bf8a71209_1_0"/>
          <p:cNvSpPr txBox="1"/>
          <p:nvPr>
            <p:ph idx="12" type="sldNum"/>
          </p:nvPr>
        </p:nvSpPr>
        <p:spPr>
          <a:xfrm>
            <a:off x="11625470" y="6655981"/>
            <a:ext cx="566400" cy="2019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JP"/>
              <a:t>‹#›</a:t>
            </a:fld>
            <a:endParaRPr/>
          </a:p>
        </p:txBody>
      </p:sp>
      <p:sp>
        <p:nvSpPr>
          <p:cNvPr id="102" name="Google Shape;102;g17bf8a71209_1_0"/>
          <p:cNvSpPr txBox="1"/>
          <p:nvPr>
            <p:ph idx="1" type="body"/>
          </p:nvPr>
        </p:nvSpPr>
        <p:spPr>
          <a:xfrm>
            <a:off x="619834" y="1132737"/>
            <a:ext cx="10924500" cy="3263100"/>
          </a:xfrm>
          <a:prstGeom prst="rect">
            <a:avLst/>
          </a:prstGeom>
          <a:noFill/>
          <a:ln>
            <a:noFill/>
          </a:ln>
        </p:spPr>
        <p:txBody>
          <a:bodyPr anchorCtr="0" anchor="t" bIns="0" lIns="0" spcFirstLastPara="1" rIns="0" wrap="square" tIns="0">
            <a:spAutoFit/>
          </a:bodyPr>
          <a:lstStyle/>
          <a:p>
            <a:pPr indent="-342900" lvl="0" marL="457200" rtl="0" algn="l">
              <a:lnSpc>
                <a:spcPct val="90000"/>
              </a:lnSpc>
              <a:spcBef>
                <a:spcPts val="1000"/>
              </a:spcBef>
              <a:spcAft>
                <a:spcPts val="0"/>
              </a:spcAft>
              <a:buSzPts val="1800"/>
              <a:buChar char="●"/>
            </a:pPr>
            <a:r>
              <a:rPr lang="en-JP"/>
              <a:t>本講座はサマースクールの一環として大規模言語モデル（Large Language Models, LLM)に関して体系的に学べる講座を目的として開催されます。</a:t>
            </a:r>
            <a:endParaRPr/>
          </a:p>
          <a:p>
            <a:pPr indent="0" lvl="0" marL="457200" rtl="0" algn="l">
              <a:lnSpc>
                <a:spcPct val="90000"/>
              </a:lnSpc>
              <a:spcBef>
                <a:spcPts val="1000"/>
              </a:spcBef>
              <a:spcAft>
                <a:spcPts val="0"/>
              </a:spcAft>
              <a:buNone/>
            </a:pPr>
            <a:r>
              <a:t/>
            </a:r>
            <a:endParaRPr/>
          </a:p>
          <a:p>
            <a:pPr indent="-342900" lvl="0" marL="457200" rtl="0" algn="l">
              <a:lnSpc>
                <a:spcPct val="90000"/>
              </a:lnSpc>
              <a:spcBef>
                <a:spcPts val="1000"/>
              </a:spcBef>
              <a:spcAft>
                <a:spcPts val="0"/>
              </a:spcAft>
              <a:buSzPts val="1800"/>
              <a:buChar char="●"/>
            </a:pPr>
            <a:r>
              <a:rPr lang="en-JP"/>
              <a:t>具体的には以下のスキルを身につける事を目的としています。</a:t>
            </a:r>
            <a:endParaRPr/>
          </a:p>
          <a:p>
            <a:pPr indent="-342900" lvl="1" marL="914400" rtl="0" algn="l">
              <a:lnSpc>
                <a:spcPct val="90000"/>
              </a:lnSpc>
              <a:spcBef>
                <a:spcPts val="1000"/>
              </a:spcBef>
              <a:spcAft>
                <a:spcPts val="0"/>
              </a:spcAft>
              <a:buSzPts val="1800"/>
              <a:buChar char="•"/>
            </a:pPr>
            <a:r>
              <a:rPr lang="en-JP"/>
              <a:t>LLMの原理について，事前学習からRLHFまでの一連の流れや意味合いを理解する</a:t>
            </a:r>
            <a:endParaRPr/>
          </a:p>
          <a:p>
            <a:pPr indent="-342900" lvl="1" marL="914400" rtl="0" algn="l">
              <a:lnSpc>
                <a:spcPct val="90000"/>
              </a:lnSpc>
              <a:spcBef>
                <a:spcPts val="1000"/>
              </a:spcBef>
              <a:spcAft>
                <a:spcPts val="0"/>
              </a:spcAft>
              <a:buSzPts val="1800"/>
              <a:buChar char="•"/>
            </a:pPr>
            <a:r>
              <a:rPr lang="en-JP"/>
              <a:t>LLMの学習や推論を支える技術について理解する</a:t>
            </a:r>
            <a:endParaRPr/>
          </a:p>
          <a:p>
            <a:pPr indent="-342900" lvl="1" marL="914400" rtl="0" algn="l">
              <a:lnSpc>
                <a:spcPct val="90000"/>
              </a:lnSpc>
              <a:spcBef>
                <a:spcPts val="1000"/>
              </a:spcBef>
              <a:spcAft>
                <a:spcPts val="0"/>
              </a:spcAft>
              <a:buSzPts val="1800"/>
              <a:buChar char="•"/>
            </a:pPr>
            <a:r>
              <a:rPr lang="en-JP"/>
              <a:t>既に公開されているLLMモデルやAPIなどの活用方法を理解する</a:t>
            </a:r>
            <a:endParaRPr/>
          </a:p>
          <a:p>
            <a:pPr indent="0" lvl="0" marL="457200" rtl="0" algn="l">
              <a:lnSpc>
                <a:spcPct val="90000"/>
              </a:lnSpc>
              <a:spcBef>
                <a:spcPts val="100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g1473bd4bdf1_0_1"/>
          <p:cNvSpPr txBox="1"/>
          <p:nvPr>
            <p:ph type="title"/>
          </p:nvPr>
        </p:nvSpPr>
        <p:spPr>
          <a:xfrm>
            <a:off x="619835" y="159493"/>
            <a:ext cx="10924500" cy="452400"/>
          </a:xfrm>
          <a:prstGeom prst="rect">
            <a:avLst/>
          </a:prstGeom>
          <a:noFill/>
          <a:ln>
            <a:noFill/>
          </a:ln>
        </p:spPr>
        <p:txBody>
          <a:bodyPr anchorCtr="0" anchor="ctr" bIns="0" lIns="0" spcFirstLastPara="1" rIns="0" wrap="square" tIns="0">
            <a:normAutofit/>
          </a:bodyPr>
          <a:lstStyle/>
          <a:p>
            <a:pPr indent="0" lvl="0" marL="0" rtl="0" algn="l">
              <a:lnSpc>
                <a:spcPct val="90000"/>
              </a:lnSpc>
              <a:spcBef>
                <a:spcPts val="0"/>
              </a:spcBef>
              <a:spcAft>
                <a:spcPts val="0"/>
              </a:spcAft>
              <a:buClr>
                <a:schemeClr val="dk1"/>
              </a:buClr>
              <a:buSzPts val="2600"/>
              <a:buFont typeface="Meiryo"/>
              <a:buNone/>
            </a:pPr>
            <a:r>
              <a:rPr lang="en-JP"/>
              <a:t>カリキュラム・日程・講師</a:t>
            </a:r>
            <a:endParaRPr/>
          </a:p>
        </p:txBody>
      </p:sp>
      <p:sp>
        <p:nvSpPr>
          <p:cNvPr id="108" name="Google Shape;108;g1473bd4bdf1_0_1"/>
          <p:cNvSpPr txBox="1"/>
          <p:nvPr>
            <p:ph idx="12" type="sldNum"/>
          </p:nvPr>
        </p:nvSpPr>
        <p:spPr>
          <a:xfrm>
            <a:off x="11625470" y="6655981"/>
            <a:ext cx="566400" cy="2019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JP"/>
              <a:t>‹#›</a:t>
            </a:fld>
            <a:endParaRPr/>
          </a:p>
        </p:txBody>
      </p:sp>
      <p:sp>
        <p:nvSpPr>
          <p:cNvPr id="109" name="Google Shape;109;g1473bd4bdf1_0_1"/>
          <p:cNvSpPr txBox="1"/>
          <p:nvPr>
            <p:ph idx="1" type="body"/>
          </p:nvPr>
        </p:nvSpPr>
        <p:spPr>
          <a:xfrm>
            <a:off x="619834" y="1132737"/>
            <a:ext cx="10924500" cy="1254000"/>
          </a:xfrm>
          <a:prstGeom prst="rect">
            <a:avLst/>
          </a:prstGeom>
          <a:noFill/>
          <a:ln>
            <a:noFill/>
          </a:ln>
        </p:spPr>
        <p:txBody>
          <a:bodyPr anchorCtr="0" anchor="t" bIns="0" lIns="0" spcFirstLastPara="1" rIns="0" wrap="square" tIns="0">
            <a:spAutoFit/>
          </a:bodyPr>
          <a:lstStyle/>
          <a:p>
            <a:pPr indent="-342900" lvl="0" marL="457200" rtl="0" algn="l">
              <a:lnSpc>
                <a:spcPct val="90000"/>
              </a:lnSpc>
              <a:spcBef>
                <a:spcPts val="1000"/>
              </a:spcBef>
              <a:spcAft>
                <a:spcPts val="0"/>
              </a:spcAft>
              <a:buSzPts val="1800"/>
              <a:buChar char="●"/>
            </a:pPr>
            <a:r>
              <a:rPr lang="en-JP"/>
              <a:t>以下のWEBサイトをご覧ください。</a:t>
            </a:r>
            <a:endParaRPr/>
          </a:p>
          <a:p>
            <a:pPr indent="0" lvl="0" marL="457200" rtl="0" algn="l">
              <a:lnSpc>
                <a:spcPct val="90000"/>
              </a:lnSpc>
              <a:spcBef>
                <a:spcPts val="1000"/>
              </a:spcBef>
              <a:spcAft>
                <a:spcPts val="0"/>
              </a:spcAft>
              <a:buNone/>
            </a:pPr>
            <a:r>
              <a:rPr lang="en-JP" u="sng">
                <a:solidFill>
                  <a:schemeClr val="hlink"/>
                </a:solidFill>
                <a:hlinkClick r:id="rId3"/>
              </a:rPr>
              <a:t>https://deeplearning.jp/llm2023/</a:t>
            </a:r>
            <a:endParaRPr/>
          </a:p>
          <a:p>
            <a:pPr indent="0" lvl="0" marL="457200" rtl="0" algn="l">
              <a:lnSpc>
                <a:spcPct val="90000"/>
              </a:lnSpc>
              <a:spcBef>
                <a:spcPts val="100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g27b1d4e37e7_73_0"/>
          <p:cNvSpPr txBox="1"/>
          <p:nvPr>
            <p:ph idx="12" type="sldNum"/>
          </p:nvPr>
        </p:nvSpPr>
        <p:spPr>
          <a:xfrm>
            <a:off x="11625470" y="6655981"/>
            <a:ext cx="566400" cy="2019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JP"/>
              <a:t>‹#›</a:t>
            </a:fld>
            <a:endParaRPr/>
          </a:p>
        </p:txBody>
      </p:sp>
      <p:sp>
        <p:nvSpPr>
          <p:cNvPr id="116" name="Google Shape;116;g27b1d4e37e7_73_0"/>
          <p:cNvSpPr txBox="1"/>
          <p:nvPr/>
        </p:nvSpPr>
        <p:spPr>
          <a:xfrm>
            <a:off x="619835" y="112643"/>
            <a:ext cx="10924500" cy="452400"/>
          </a:xfrm>
          <a:prstGeom prst="rect">
            <a:avLst/>
          </a:prstGeom>
          <a:noFill/>
          <a:ln>
            <a:noFill/>
          </a:ln>
        </p:spPr>
        <p:txBody>
          <a:bodyPr anchorCtr="0" anchor="ctr" bIns="0" lIns="0" spcFirstLastPara="1" rIns="0" wrap="square" tIns="0">
            <a:normAutofit/>
          </a:bodyPr>
          <a:lstStyle/>
          <a:p>
            <a:pPr indent="0" lvl="0" marL="0" rtl="0" algn="l">
              <a:lnSpc>
                <a:spcPct val="90000"/>
              </a:lnSpc>
              <a:spcBef>
                <a:spcPts val="0"/>
              </a:spcBef>
              <a:spcAft>
                <a:spcPts val="0"/>
              </a:spcAft>
              <a:buNone/>
            </a:pPr>
            <a:r>
              <a:rPr b="1" lang="en-JP" sz="2600">
                <a:solidFill>
                  <a:srgbClr val="000000"/>
                </a:solidFill>
                <a:latin typeface="Meiryo"/>
                <a:ea typeface="Meiryo"/>
                <a:cs typeface="Meiryo"/>
                <a:sym typeface="Meiryo"/>
              </a:rPr>
              <a:t>受講生</a:t>
            </a:r>
            <a:endParaRPr b="1" sz="2600">
              <a:solidFill>
                <a:srgbClr val="000000"/>
              </a:solidFill>
              <a:latin typeface="Meiryo"/>
              <a:ea typeface="Meiryo"/>
              <a:cs typeface="Meiryo"/>
              <a:sym typeface="Meiryo"/>
            </a:endParaRPr>
          </a:p>
        </p:txBody>
      </p:sp>
      <p:sp>
        <p:nvSpPr>
          <p:cNvPr id="117" name="Google Shape;117;g27b1d4e37e7_73_0"/>
          <p:cNvSpPr txBox="1"/>
          <p:nvPr/>
        </p:nvSpPr>
        <p:spPr>
          <a:xfrm>
            <a:off x="11625470" y="6655981"/>
            <a:ext cx="566400" cy="2019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JP" sz="1200">
                <a:solidFill>
                  <a:srgbClr val="000000"/>
                </a:solidFill>
                <a:latin typeface="Meiryo"/>
                <a:ea typeface="Meiryo"/>
                <a:cs typeface="Meiryo"/>
                <a:sym typeface="Meiryo"/>
              </a:rPr>
              <a:t>‹#›</a:t>
            </a:fld>
            <a:endParaRPr sz="1200">
              <a:solidFill>
                <a:srgbClr val="000000"/>
              </a:solidFill>
              <a:latin typeface="Meiryo"/>
              <a:ea typeface="Meiryo"/>
              <a:cs typeface="Meiryo"/>
              <a:sym typeface="Meiryo"/>
            </a:endParaRPr>
          </a:p>
        </p:txBody>
      </p:sp>
      <p:sp>
        <p:nvSpPr>
          <p:cNvPr id="118" name="Google Shape;118;g27b1d4e37e7_73_0"/>
          <p:cNvSpPr txBox="1"/>
          <p:nvPr/>
        </p:nvSpPr>
        <p:spPr>
          <a:xfrm>
            <a:off x="1456759" y="9682962"/>
            <a:ext cx="10924500" cy="793200"/>
          </a:xfrm>
          <a:prstGeom prst="rect">
            <a:avLst/>
          </a:prstGeom>
          <a:noFill/>
          <a:ln>
            <a:noFill/>
          </a:ln>
        </p:spPr>
        <p:txBody>
          <a:bodyPr anchorCtr="0" anchor="t" bIns="0" lIns="0" spcFirstLastPara="1" rIns="0" wrap="square" tIns="0">
            <a:spAutoFit/>
          </a:bodyPr>
          <a:lstStyle/>
          <a:p>
            <a:pPr indent="-342900" lvl="0" marL="457200" rtl="0" algn="l">
              <a:lnSpc>
                <a:spcPct val="90000"/>
              </a:lnSpc>
              <a:spcBef>
                <a:spcPts val="1000"/>
              </a:spcBef>
              <a:spcAft>
                <a:spcPts val="0"/>
              </a:spcAft>
              <a:buClr>
                <a:srgbClr val="000000"/>
              </a:buClr>
              <a:buSzPts val="1800"/>
              <a:buChar char="●"/>
            </a:pPr>
            <a:r>
              <a:t/>
            </a:r>
            <a:endParaRPr sz="2400">
              <a:solidFill>
                <a:srgbClr val="000000"/>
              </a:solidFill>
              <a:latin typeface="Meiryo"/>
              <a:ea typeface="Meiryo"/>
              <a:cs typeface="Meiryo"/>
              <a:sym typeface="Meiryo"/>
            </a:endParaRPr>
          </a:p>
          <a:p>
            <a:pPr indent="-342900" lvl="0" marL="457200" rtl="0" algn="l">
              <a:lnSpc>
                <a:spcPct val="90000"/>
              </a:lnSpc>
              <a:spcBef>
                <a:spcPts val="1000"/>
              </a:spcBef>
              <a:spcAft>
                <a:spcPts val="0"/>
              </a:spcAft>
              <a:buClr>
                <a:srgbClr val="000000"/>
              </a:buClr>
              <a:buSzPts val="1800"/>
              <a:buChar char="●"/>
            </a:pPr>
            <a:r>
              <a:t/>
            </a:r>
            <a:endParaRPr sz="2400">
              <a:solidFill>
                <a:srgbClr val="000000"/>
              </a:solidFill>
              <a:latin typeface="Meiryo"/>
              <a:ea typeface="Meiryo"/>
              <a:cs typeface="Meiryo"/>
              <a:sym typeface="Meiryo"/>
            </a:endParaRPr>
          </a:p>
        </p:txBody>
      </p:sp>
      <p:graphicFrame>
        <p:nvGraphicFramePr>
          <p:cNvPr id="119" name="Google Shape;119;g27b1d4e37e7_73_0"/>
          <p:cNvGraphicFramePr/>
          <p:nvPr/>
        </p:nvGraphicFramePr>
        <p:xfrm>
          <a:off x="2059025" y="1217450"/>
          <a:ext cx="3000000" cy="3000000"/>
        </p:xfrm>
        <a:graphic>
          <a:graphicData uri="http://schemas.openxmlformats.org/drawingml/2006/table">
            <a:tbl>
              <a:tblPr>
                <a:noFill/>
                <a:tableStyleId>{82C2F7FE-D329-4009-8843-46CEADDDAC5B}</a:tableStyleId>
              </a:tblPr>
              <a:tblGrid>
                <a:gridCol w="3769375"/>
                <a:gridCol w="4051725"/>
              </a:tblGrid>
              <a:tr h="506025">
                <a:tc>
                  <a:txBody>
                    <a:bodyPr/>
                    <a:lstStyle/>
                    <a:p>
                      <a:pPr indent="0" lvl="0" marL="0" rtl="0" algn="l">
                        <a:lnSpc>
                          <a:spcPct val="90000"/>
                        </a:lnSpc>
                        <a:spcBef>
                          <a:spcPts val="1000"/>
                        </a:spcBef>
                        <a:spcAft>
                          <a:spcPts val="0"/>
                        </a:spcAft>
                        <a:buNone/>
                      </a:pPr>
                      <a:r>
                        <a:rPr lang="en-JP" sz="2100">
                          <a:solidFill>
                            <a:srgbClr val="000000"/>
                          </a:solidFill>
                          <a:latin typeface="Meiryo"/>
                          <a:ea typeface="Meiryo"/>
                          <a:cs typeface="Meiryo"/>
                          <a:sym typeface="Meiryo"/>
                        </a:rPr>
                        <a:t>学生</a:t>
                      </a:r>
                      <a:endParaRPr sz="2100">
                        <a:solidFill>
                          <a:srgbClr val="000000"/>
                        </a:solidFill>
                        <a:latin typeface="Meiryo"/>
                        <a:ea typeface="Meiryo"/>
                        <a:cs typeface="Meiryo"/>
                        <a:sym typeface="Meiryo"/>
                      </a:endParaRPr>
                    </a:p>
                  </a:txBody>
                  <a:tcPr marT="91425" marB="91425" marR="91425" marL="91425"/>
                </a:tc>
                <a:tc>
                  <a:txBody>
                    <a:bodyPr/>
                    <a:lstStyle/>
                    <a:p>
                      <a:pPr indent="0" lvl="0" marL="0" rtl="0" algn="r">
                        <a:spcBef>
                          <a:spcPts val="0"/>
                        </a:spcBef>
                        <a:spcAft>
                          <a:spcPts val="0"/>
                        </a:spcAft>
                        <a:buNone/>
                      </a:pPr>
                      <a:r>
                        <a:rPr lang="en-JP" sz="2100"/>
                        <a:t>1450</a:t>
                      </a:r>
                      <a:endParaRPr sz="2100"/>
                    </a:p>
                    <a:p>
                      <a:pPr indent="0" lvl="0" marL="0" rtl="0" algn="r">
                        <a:spcBef>
                          <a:spcPts val="0"/>
                        </a:spcBef>
                        <a:spcAft>
                          <a:spcPts val="0"/>
                        </a:spcAft>
                        <a:buNone/>
                      </a:pPr>
                      <a:r>
                        <a:rPr lang="en-JP" sz="1600"/>
                        <a:t>（内：東大生 355）</a:t>
                      </a:r>
                      <a:endParaRPr sz="1600"/>
                    </a:p>
                  </a:txBody>
                  <a:tcPr marT="91425" marB="91425" marR="91425" marL="91425"/>
                </a:tc>
              </a:tr>
              <a:tr h="828100">
                <a:tc>
                  <a:txBody>
                    <a:bodyPr/>
                    <a:lstStyle/>
                    <a:p>
                      <a:pPr indent="0" lvl="0" marL="0" rtl="0" algn="l">
                        <a:spcBef>
                          <a:spcPts val="0"/>
                        </a:spcBef>
                        <a:spcAft>
                          <a:spcPts val="0"/>
                        </a:spcAft>
                        <a:buNone/>
                      </a:pPr>
                      <a:r>
                        <a:rPr lang="en-JP" sz="2100"/>
                        <a:t>東京大学教職員</a:t>
                      </a:r>
                      <a:endParaRPr sz="2100"/>
                    </a:p>
                  </a:txBody>
                  <a:tcPr marT="91425" marB="91425" marR="91425" marL="91425"/>
                </a:tc>
                <a:tc>
                  <a:txBody>
                    <a:bodyPr/>
                    <a:lstStyle/>
                    <a:p>
                      <a:pPr indent="0" lvl="0" marL="0" rtl="0" algn="r">
                        <a:spcBef>
                          <a:spcPts val="0"/>
                        </a:spcBef>
                        <a:spcAft>
                          <a:spcPts val="0"/>
                        </a:spcAft>
                        <a:buNone/>
                      </a:pPr>
                      <a:r>
                        <a:rPr lang="en-JP" sz="2100"/>
                        <a:t>20</a:t>
                      </a:r>
                      <a:endParaRPr sz="2100"/>
                    </a:p>
                  </a:txBody>
                  <a:tcPr marT="91425" marB="91425" marR="91425" marL="91425"/>
                </a:tc>
              </a:tr>
              <a:tr h="828100">
                <a:tc>
                  <a:txBody>
                    <a:bodyPr/>
                    <a:lstStyle/>
                    <a:p>
                      <a:pPr indent="0" lvl="0" marL="0" rtl="0" algn="l">
                        <a:spcBef>
                          <a:spcPts val="0"/>
                        </a:spcBef>
                        <a:spcAft>
                          <a:spcPts val="0"/>
                        </a:spcAft>
                        <a:buNone/>
                      </a:pPr>
                      <a:r>
                        <a:rPr lang="en-JP" sz="2100"/>
                        <a:t>スタートアップ</a:t>
                      </a:r>
                      <a:endParaRPr sz="2100"/>
                    </a:p>
                  </a:txBody>
                  <a:tcPr marT="91425" marB="91425" marR="91425" marL="91425"/>
                </a:tc>
                <a:tc>
                  <a:txBody>
                    <a:bodyPr/>
                    <a:lstStyle/>
                    <a:p>
                      <a:pPr indent="0" lvl="0" marL="0" rtl="0" algn="r">
                        <a:spcBef>
                          <a:spcPts val="0"/>
                        </a:spcBef>
                        <a:spcAft>
                          <a:spcPts val="0"/>
                        </a:spcAft>
                        <a:buNone/>
                      </a:pPr>
                      <a:r>
                        <a:rPr lang="en-JP" sz="2100"/>
                        <a:t>235</a:t>
                      </a:r>
                      <a:endParaRPr sz="2100"/>
                    </a:p>
                  </a:txBody>
                  <a:tcPr marT="91425" marB="91425" marR="91425" marL="91425"/>
                </a:tc>
              </a:tr>
              <a:tr h="506025">
                <a:tc>
                  <a:txBody>
                    <a:bodyPr/>
                    <a:lstStyle/>
                    <a:p>
                      <a:pPr indent="0" lvl="0" marL="0" rtl="0" algn="l">
                        <a:spcBef>
                          <a:spcPts val="0"/>
                        </a:spcBef>
                        <a:spcAft>
                          <a:spcPts val="0"/>
                        </a:spcAft>
                        <a:buNone/>
                      </a:pPr>
                      <a:r>
                        <a:rPr lang="en-JP" sz="2100"/>
                        <a:t>研究者</a:t>
                      </a:r>
                      <a:endParaRPr sz="2100"/>
                    </a:p>
                  </a:txBody>
                  <a:tcPr marT="91425" marB="91425" marR="91425" marL="91425"/>
                </a:tc>
                <a:tc>
                  <a:txBody>
                    <a:bodyPr/>
                    <a:lstStyle/>
                    <a:p>
                      <a:pPr indent="0" lvl="0" marL="0" rtl="0" algn="r">
                        <a:spcBef>
                          <a:spcPts val="0"/>
                        </a:spcBef>
                        <a:spcAft>
                          <a:spcPts val="0"/>
                        </a:spcAft>
                        <a:buNone/>
                      </a:pPr>
                      <a:r>
                        <a:rPr lang="en-JP" sz="2100"/>
                        <a:t>150</a:t>
                      </a:r>
                      <a:endParaRPr sz="2100"/>
                    </a:p>
                  </a:txBody>
                  <a:tcPr marT="91425" marB="91425" marR="91425" marL="91425"/>
                </a:tc>
              </a:tr>
              <a:tr h="506025">
                <a:tc>
                  <a:txBody>
                    <a:bodyPr/>
                    <a:lstStyle/>
                    <a:p>
                      <a:pPr indent="0" lvl="0" marL="0" rtl="0" algn="l">
                        <a:spcBef>
                          <a:spcPts val="0"/>
                        </a:spcBef>
                        <a:spcAft>
                          <a:spcPts val="0"/>
                        </a:spcAft>
                        <a:buNone/>
                      </a:pPr>
                      <a:r>
                        <a:rPr lang="en-JP" sz="2100">
                          <a:solidFill>
                            <a:srgbClr val="000000"/>
                          </a:solidFill>
                        </a:rPr>
                        <a:t>官公庁職員</a:t>
                      </a:r>
                      <a:endParaRPr sz="2100"/>
                    </a:p>
                  </a:txBody>
                  <a:tcPr marT="91425" marB="91425" marR="91425" marL="91425"/>
                </a:tc>
                <a:tc>
                  <a:txBody>
                    <a:bodyPr/>
                    <a:lstStyle/>
                    <a:p>
                      <a:pPr indent="0" lvl="0" marL="0" rtl="0" algn="r">
                        <a:spcBef>
                          <a:spcPts val="0"/>
                        </a:spcBef>
                        <a:spcAft>
                          <a:spcPts val="0"/>
                        </a:spcAft>
                        <a:buNone/>
                      </a:pPr>
                      <a:r>
                        <a:rPr lang="en-JP" sz="2100"/>
                        <a:t>70</a:t>
                      </a:r>
                      <a:endParaRPr sz="2100"/>
                    </a:p>
                  </a:txBody>
                  <a:tcPr marT="91425" marB="91425" marR="91425" marL="91425"/>
                </a:tc>
              </a:tr>
              <a:tr h="506025">
                <a:tc>
                  <a:txBody>
                    <a:bodyPr/>
                    <a:lstStyle/>
                    <a:p>
                      <a:pPr indent="0" lvl="0" marL="0" rtl="0" algn="l">
                        <a:spcBef>
                          <a:spcPts val="0"/>
                        </a:spcBef>
                        <a:spcAft>
                          <a:spcPts val="0"/>
                        </a:spcAft>
                        <a:buNone/>
                      </a:pPr>
                      <a:r>
                        <a:rPr lang="en-JP" sz="2100">
                          <a:solidFill>
                            <a:srgbClr val="000000"/>
                          </a:solidFill>
                        </a:rPr>
                        <a:t>JDLA会員 </a:t>
                      </a:r>
                      <a:r>
                        <a:rPr lang="en-JP" sz="2100">
                          <a:solidFill>
                            <a:schemeClr val="dk1"/>
                          </a:solidFill>
                        </a:rPr>
                        <a:t>(E資格合格者)</a:t>
                      </a:r>
                      <a:endParaRPr sz="2100"/>
                    </a:p>
                  </a:txBody>
                  <a:tcPr marT="91425" marB="91425" marR="91425" marL="91425"/>
                </a:tc>
                <a:tc>
                  <a:txBody>
                    <a:bodyPr/>
                    <a:lstStyle/>
                    <a:p>
                      <a:pPr indent="0" lvl="0" marL="0" rtl="0" algn="r">
                        <a:spcBef>
                          <a:spcPts val="0"/>
                        </a:spcBef>
                        <a:spcAft>
                          <a:spcPts val="0"/>
                        </a:spcAft>
                        <a:buNone/>
                      </a:pPr>
                      <a:r>
                        <a:rPr lang="en-JP" sz="2100"/>
                        <a:t>70</a:t>
                      </a:r>
                      <a:endParaRPr sz="2100"/>
                    </a:p>
                  </a:txBody>
                  <a:tcPr marT="91425" marB="91425" marR="91425" marL="91425"/>
                </a:tc>
              </a:tr>
              <a:tr h="506025">
                <a:tc>
                  <a:txBody>
                    <a:bodyPr/>
                    <a:lstStyle/>
                    <a:p>
                      <a:pPr indent="0" lvl="0" marL="0" rtl="0" algn="l">
                        <a:spcBef>
                          <a:spcPts val="0"/>
                        </a:spcBef>
                        <a:spcAft>
                          <a:spcPts val="0"/>
                        </a:spcAft>
                        <a:buNone/>
                      </a:pPr>
                      <a:r>
                        <a:rPr lang="en-JP" sz="2100"/>
                        <a:t>その他</a:t>
                      </a:r>
                      <a:endParaRPr sz="2100"/>
                    </a:p>
                  </a:txBody>
                  <a:tcPr marT="91425" marB="91425" marR="91425" marL="91425"/>
                </a:tc>
                <a:tc>
                  <a:txBody>
                    <a:bodyPr/>
                    <a:lstStyle/>
                    <a:p>
                      <a:pPr indent="0" lvl="0" marL="0" rtl="0" algn="r">
                        <a:spcBef>
                          <a:spcPts val="0"/>
                        </a:spcBef>
                        <a:spcAft>
                          <a:spcPts val="0"/>
                        </a:spcAft>
                        <a:buNone/>
                      </a:pPr>
                      <a:r>
                        <a:rPr lang="en-JP" sz="2100"/>
                        <a:t>25</a:t>
                      </a:r>
                      <a:endParaRPr sz="2100"/>
                    </a:p>
                  </a:txBody>
                  <a:tcPr marT="91425" marB="91425" marR="91425" marL="91425"/>
                </a:tc>
              </a:tr>
              <a:tr h="506025">
                <a:tc>
                  <a:txBody>
                    <a:bodyPr/>
                    <a:lstStyle/>
                    <a:p>
                      <a:pPr indent="0" lvl="0" marL="0" rtl="0" algn="l">
                        <a:spcBef>
                          <a:spcPts val="0"/>
                        </a:spcBef>
                        <a:spcAft>
                          <a:spcPts val="0"/>
                        </a:spcAft>
                        <a:buNone/>
                      </a:pPr>
                      <a:r>
                        <a:rPr b="1" lang="en-JP" sz="2100"/>
                        <a:t>合計</a:t>
                      </a:r>
                      <a:endParaRPr b="1" sz="2100"/>
                    </a:p>
                  </a:txBody>
                  <a:tcPr marT="91425" marB="91425" marR="91425" marL="91425"/>
                </a:tc>
                <a:tc>
                  <a:txBody>
                    <a:bodyPr/>
                    <a:lstStyle/>
                    <a:p>
                      <a:pPr indent="0" lvl="0" marL="0" rtl="0" algn="r">
                        <a:spcBef>
                          <a:spcPts val="0"/>
                        </a:spcBef>
                        <a:spcAft>
                          <a:spcPts val="0"/>
                        </a:spcAft>
                        <a:buNone/>
                      </a:pPr>
                      <a:r>
                        <a:rPr b="1" lang="en-JP" sz="2100"/>
                        <a:t>2020</a:t>
                      </a:r>
                      <a:endParaRPr b="1" sz="2100"/>
                    </a:p>
                  </a:txBody>
                  <a:tcPr marT="91425" marB="91425" marR="91425" marL="91425"/>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g1473bd4bdf1_0_7"/>
          <p:cNvSpPr txBox="1"/>
          <p:nvPr>
            <p:ph type="title"/>
          </p:nvPr>
        </p:nvSpPr>
        <p:spPr>
          <a:xfrm>
            <a:off x="619835" y="159493"/>
            <a:ext cx="10924500" cy="452400"/>
          </a:xfrm>
          <a:prstGeom prst="rect">
            <a:avLst/>
          </a:prstGeom>
          <a:noFill/>
          <a:ln>
            <a:noFill/>
          </a:ln>
        </p:spPr>
        <p:txBody>
          <a:bodyPr anchorCtr="0" anchor="ctr" bIns="0" lIns="0" spcFirstLastPara="1" rIns="0" wrap="square" tIns="0">
            <a:normAutofit/>
          </a:bodyPr>
          <a:lstStyle/>
          <a:p>
            <a:pPr indent="0" lvl="0" marL="0" rtl="0" algn="l">
              <a:lnSpc>
                <a:spcPct val="90000"/>
              </a:lnSpc>
              <a:spcBef>
                <a:spcPts val="0"/>
              </a:spcBef>
              <a:spcAft>
                <a:spcPts val="0"/>
              </a:spcAft>
              <a:buClr>
                <a:schemeClr val="dk1"/>
              </a:buClr>
              <a:buSzPts val="2600"/>
              <a:buFont typeface="Meiryo"/>
              <a:buNone/>
            </a:pPr>
            <a:r>
              <a:rPr lang="en-JP"/>
              <a:t>受講にあたってのお願い </a:t>
            </a:r>
            <a:endParaRPr/>
          </a:p>
        </p:txBody>
      </p:sp>
      <p:sp>
        <p:nvSpPr>
          <p:cNvPr id="125" name="Google Shape;125;g1473bd4bdf1_0_7"/>
          <p:cNvSpPr txBox="1"/>
          <p:nvPr>
            <p:ph idx="12" type="sldNum"/>
          </p:nvPr>
        </p:nvSpPr>
        <p:spPr>
          <a:xfrm>
            <a:off x="11625470" y="6655981"/>
            <a:ext cx="566400" cy="2019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JP"/>
              <a:t>‹#›</a:t>
            </a:fld>
            <a:endParaRPr/>
          </a:p>
        </p:txBody>
      </p:sp>
      <p:sp>
        <p:nvSpPr>
          <p:cNvPr id="126" name="Google Shape;126;g1473bd4bdf1_0_7"/>
          <p:cNvSpPr txBox="1"/>
          <p:nvPr>
            <p:ph idx="1" type="body"/>
          </p:nvPr>
        </p:nvSpPr>
        <p:spPr>
          <a:xfrm>
            <a:off x="619834" y="1132737"/>
            <a:ext cx="10924500" cy="793200"/>
          </a:xfrm>
          <a:prstGeom prst="rect">
            <a:avLst/>
          </a:prstGeom>
          <a:noFill/>
          <a:ln>
            <a:noFill/>
          </a:ln>
        </p:spPr>
        <p:txBody>
          <a:bodyPr anchorCtr="0" anchor="t" bIns="0" lIns="0" spcFirstLastPara="1" rIns="0" wrap="square" tIns="0">
            <a:spAutoFit/>
          </a:bodyPr>
          <a:lstStyle/>
          <a:p>
            <a:pPr indent="-342900" lvl="0" marL="457200" rtl="0" algn="l">
              <a:lnSpc>
                <a:spcPct val="90000"/>
              </a:lnSpc>
              <a:spcBef>
                <a:spcPts val="1000"/>
              </a:spcBef>
              <a:spcAft>
                <a:spcPts val="0"/>
              </a:spcAft>
              <a:buSzPts val="1800"/>
              <a:buChar char="●"/>
            </a:pPr>
            <a:r>
              <a:rPr lang="en-JP"/>
              <a:t>受講の申し込み時に同意いただいた</a:t>
            </a:r>
            <a:r>
              <a:rPr lang="en-JP" u="sng">
                <a:solidFill>
                  <a:schemeClr val="hlink"/>
                </a:solidFill>
                <a:hlinkClick r:id="rId3"/>
              </a:rPr>
              <a:t>こちら</a:t>
            </a:r>
            <a:r>
              <a:rPr lang="en-JP"/>
              <a:t>の内容について、</a:t>
            </a:r>
            <a:endParaRPr/>
          </a:p>
          <a:p>
            <a:pPr indent="0" lvl="0" marL="457200" rtl="0" algn="l">
              <a:lnSpc>
                <a:spcPct val="90000"/>
              </a:lnSpc>
              <a:spcBef>
                <a:spcPts val="1000"/>
              </a:spcBef>
              <a:spcAft>
                <a:spcPts val="0"/>
              </a:spcAft>
              <a:buNone/>
            </a:pPr>
            <a:r>
              <a:rPr lang="en-JP"/>
              <a:t>特に重要な部分を抜粋してご説明します。</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g1473bd4bdf1_0_35"/>
          <p:cNvSpPr txBox="1"/>
          <p:nvPr>
            <p:ph type="title"/>
          </p:nvPr>
        </p:nvSpPr>
        <p:spPr>
          <a:xfrm>
            <a:off x="619835" y="159493"/>
            <a:ext cx="10924500" cy="452400"/>
          </a:xfrm>
          <a:prstGeom prst="rect">
            <a:avLst/>
          </a:prstGeom>
          <a:noFill/>
          <a:ln>
            <a:noFill/>
          </a:ln>
        </p:spPr>
        <p:txBody>
          <a:bodyPr anchorCtr="0" anchor="ctr" bIns="0" lIns="0" spcFirstLastPara="1" rIns="0" wrap="square" tIns="0">
            <a:normAutofit/>
          </a:bodyPr>
          <a:lstStyle/>
          <a:p>
            <a:pPr indent="0" lvl="0" marL="0" rtl="0" algn="l">
              <a:lnSpc>
                <a:spcPct val="90000"/>
              </a:lnSpc>
              <a:spcBef>
                <a:spcPts val="0"/>
              </a:spcBef>
              <a:spcAft>
                <a:spcPts val="0"/>
              </a:spcAft>
              <a:buClr>
                <a:schemeClr val="dk1"/>
              </a:buClr>
              <a:buSzPts val="2600"/>
              <a:buFont typeface="Meiryo"/>
              <a:buNone/>
            </a:pPr>
            <a:r>
              <a:rPr lang="en-JP"/>
              <a:t>受講にあたってのお願い</a:t>
            </a:r>
            <a:endParaRPr/>
          </a:p>
        </p:txBody>
      </p:sp>
      <p:sp>
        <p:nvSpPr>
          <p:cNvPr id="132" name="Google Shape;132;g1473bd4bdf1_0_35"/>
          <p:cNvSpPr txBox="1"/>
          <p:nvPr>
            <p:ph idx="12" type="sldNum"/>
          </p:nvPr>
        </p:nvSpPr>
        <p:spPr>
          <a:xfrm>
            <a:off x="11625470" y="6655981"/>
            <a:ext cx="566400" cy="2019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JP"/>
              <a:t>‹#›</a:t>
            </a:fld>
            <a:endParaRPr/>
          </a:p>
        </p:txBody>
      </p:sp>
      <p:sp>
        <p:nvSpPr>
          <p:cNvPr id="133" name="Google Shape;133;g1473bd4bdf1_0_35"/>
          <p:cNvSpPr txBox="1"/>
          <p:nvPr>
            <p:ph idx="1" type="body"/>
          </p:nvPr>
        </p:nvSpPr>
        <p:spPr>
          <a:xfrm>
            <a:off x="619834" y="1132737"/>
            <a:ext cx="10924500" cy="5612700"/>
          </a:xfrm>
          <a:prstGeom prst="rect">
            <a:avLst/>
          </a:prstGeom>
          <a:noFill/>
          <a:ln>
            <a:noFill/>
          </a:ln>
        </p:spPr>
        <p:txBody>
          <a:bodyPr anchorCtr="0" anchor="t" bIns="0" lIns="0" spcFirstLastPara="1" rIns="0" wrap="square" tIns="0">
            <a:spAutoFit/>
          </a:bodyPr>
          <a:lstStyle/>
          <a:p>
            <a:pPr indent="0" lvl="0" marL="457200" rtl="0" algn="l">
              <a:lnSpc>
                <a:spcPct val="90000"/>
              </a:lnSpc>
              <a:spcBef>
                <a:spcPts val="1000"/>
              </a:spcBef>
              <a:spcAft>
                <a:spcPts val="0"/>
              </a:spcAft>
              <a:buNone/>
            </a:pPr>
            <a:r>
              <a:rPr b="1" lang="en-JP" sz="1700"/>
              <a:t>本講座の受講生は以下の行為をしてはなりません。</a:t>
            </a:r>
            <a:endParaRPr b="1" sz="1700"/>
          </a:p>
          <a:p>
            <a:pPr indent="-285750" lvl="0" marL="457200" rtl="0" algn="l">
              <a:lnSpc>
                <a:spcPct val="90000"/>
              </a:lnSpc>
              <a:spcBef>
                <a:spcPts val="1000"/>
              </a:spcBef>
              <a:spcAft>
                <a:spcPts val="0"/>
              </a:spcAft>
              <a:buSzPts val="900"/>
              <a:buChar char="●"/>
            </a:pPr>
            <a:r>
              <a:rPr lang="en-JP" sz="1500"/>
              <a:t>法令または公序良俗に違反する行為</a:t>
            </a:r>
            <a:endParaRPr sz="1500"/>
          </a:p>
          <a:p>
            <a:pPr indent="-285750" lvl="0" marL="457200" rtl="0" algn="l">
              <a:lnSpc>
                <a:spcPct val="90000"/>
              </a:lnSpc>
              <a:spcBef>
                <a:spcPts val="1000"/>
              </a:spcBef>
              <a:spcAft>
                <a:spcPts val="0"/>
              </a:spcAft>
              <a:buSzPts val="900"/>
              <a:buChar char="●"/>
            </a:pPr>
            <a:r>
              <a:rPr lang="en-JP" sz="1500"/>
              <a:t>犯罪行為に関連する行為</a:t>
            </a:r>
            <a:endParaRPr sz="1500"/>
          </a:p>
          <a:p>
            <a:pPr indent="-285750" lvl="0" marL="457200" rtl="0" algn="l">
              <a:lnSpc>
                <a:spcPct val="90000"/>
              </a:lnSpc>
              <a:spcBef>
                <a:spcPts val="1000"/>
              </a:spcBef>
              <a:spcAft>
                <a:spcPts val="0"/>
              </a:spcAft>
              <a:buSzPts val="900"/>
              <a:buChar char="●"/>
            </a:pPr>
            <a:r>
              <a:rPr lang="en-JP" sz="1500"/>
              <a:t>本サービスの内容等,本サービスに含まれる著作権,商標権ほか知的財産権を侵害する行為</a:t>
            </a:r>
            <a:endParaRPr sz="1500"/>
          </a:p>
          <a:p>
            <a:pPr indent="-285750" lvl="0" marL="457200" rtl="0" algn="l">
              <a:lnSpc>
                <a:spcPct val="90000"/>
              </a:lnSpc>
              <a:spcBef>
                <a:spcPts val="1000"/>
              </a:spcBef>
              <a:spcAft>
                <a:spcPts val="0"/>
              </a:spcAft>
              <a:buSzPts val="900"/>
              <a:buChar char="●"/>
            </a:pPr>
            <a:r>
              <a:rPr lang="en-JP" sz="1500"/>
              <a:t>当研究室,ほかのユーザー,またはその他第三者のサーバーまたはネットワークの機能を破壊したり,妨害したりする行為</a:t>
            </a:r>
            <a:endParaRPr sz="1500"/>
          </a:p>
          <a:p>
            <a:pPr indent="-285750" lvl="0" marL="457200" rtl="0" algn="l">
              <a:lnSpc>
                <a:spcPct val="90000"/>
              </a:lnSpc>
              <a:spcBef>
                <a:spcPts val="1000"/>
              </a:spcBef>
              <a:spcAft>
                <a:spcPts val="0"/>
              </a:spcAft>
              <a:buSzPts val="900"/>
              <a:buChar char="●"/>
            </a:pPr>
            <a:r>
              <a:rPr lang="en-JP" sz="1500"/>
              <a:t>本サービスによって得られた情報を商業的に利用する行為</a:t>
            </a:r>
            <a:endParaRPr sz="1500"/>
          </a:p>
          <a:p>
            <a:pPr indent="-285750" lvl="0" marL="457200" rtl="0" algn="l">
              <a:lnSpc>
                <a:spcPct val="90000"/>
              </a:lnSpc>
              <a:spcBef>
                <a:spcPts val="1000"/>
              </a:spcBef>
              <a:spcAft>
                <a:spcPts val="0"/>
              </a:spcAft>
              <a:buSzPts val="900"/>
              <a:buChar char="●"/>
            </a:pPr>
            <a:r>
              <a:rPr lang="en-JP" sz="1500"/>
              <a:t>当研究室のサービスの運営を妨害するおそれのある行為</a:t>
            </a:r>
            <a:endParaRPr sz="1500"/>
          </a:p>
          <a:p>
            <a:pPr indent="-285750" lvl="0" marL="457200" rtl="0" algn="l">
              <a:lnSpc>
                <a:spcPct val="90000"/>
              </a:lnSpc>
              <a:spcBef>
                <a:spcPts val="1000"/>
              </a:spcBef>
              <a:spcAft>
                <a:spcPts val="0"/>
              </a:spcAft>
              <a:buSzPts val="900"/>
              <a:buChar char="●"/>
            </a:pPr>
            <a:r>
              <a:rPr lang="en-JP" sz="1500"/>
              <a:t>不正アクセスをし,またはこれを試みる行為</a:t>
            </a:r>
            <a:endParaRPr sz="1500"/>
          </a:p>
          <a:p>
            <a:pPr indent="-285750" lvl="0" marL="457200" rtl="0" algn="l">
              <a:lnSpc>
                <a:spcPct val="90000"/>
              </a:lnSpc>
              <a:spcBef>
                <a:spcPts val="1000"/>
              </a:spcBef>
              <a:spcAft>
                <a:spcPts val="0"/>
              </a:spcAft>
              <a:buSzPts val="900"/>
              <a:buChar char="●"/>
            </a:pPr>
            <a:r>
              <a:rPr lang="en-JP" sz="1500"/>
              <a:t>他のユーザーに関する個人情報等を収集または蓄積する行為</a:t>
            </a:r>
            <a:endParaRPr sz="1500"/>
          </a:p>
          <a:p>
            <a:pPr indent="-285750" lvl="0" marL="457200" rtl="0" algn="l">
              <a:lnSpc>
                <a:spcPct val="90000"/>
              </a:lnSpc>
              <a:spcBef>
                <a:spcPts val="1000"/>
              </a:spcBef>
              <a:spcAft>
                <a:spcPts val="0"/>
              </a:spcAft>
              <a:buSzPts val="900"/>
              <a:buChar char="●"/>
            </a:pPr>
            <a:r>
              <a:rPr lang="en-JP" sz="1500"/>
              <a:t>不正な目的を持って本サービスを利用する行為</a:t>
            </a:r>
            <a:endParaRPr sz="1500"/>
          </a:p>
          <a:p>
            <a:pPr indent="-285750" lvl="0" marL="457200" rtl="0" algn="l">
              <a:lnSpc>
                <a:spcPct val="90000"/>
              </a:lnSpc>
              <a:spcBef>
                <a:spcPts val="1000"/>
              </a:spcBef>
              <a:spcAft>
                <a:spcPts val="0"/>
              </a:spcAft>
              <a:buSzPts val="900"/>
              <a:buChar char="●"/>
            </a:pPr>
            <a:r>
              <a:rPr lang="en-JP" sz="1500"/>
              <a:t>本サービスの他のユーザーまたはその他の第三者に不利益,損害,不快感を与える行為</a:t>
            </a:r>
            <a:endParaRPr sz="1500"/>
          </a:p>
          <a:p>
            <a:pPr indent="-285750" lvl="0" marL="457200" rtl="0" algn="l">
              <a:lnSpc>
                <a:spcPct val="90000"/>
              </a:lnSpc>
              <a:spcBef>
                <a:spcPts val="1000"/>
              </a:spcBef>
              <a:spcAft>
                <a:spcPts val="0"/>
              </a:spcAft>
              <a:buSzPts val="900"/>
              <a:buChar char="●"/>
            </a:pPr>
            <a:r>
              <a:rPr lang="en-JP" sz="1500"/>
              <a:t>他のユーザーに成りすます行為</a:t>
            </a:r>
            <a:endParaRPr sz="1500"/>
          </a:p>
          <a:p>
            <a:pPr indent="-285750" lvl="0" marL="457200" rtl="0" algn="l">
              <a:lnSpc>
                <a:spcPct val="90000"/>
              </a:lnSpc>
              <a:spcBef>
                <a:spcPts val="1000"/>
              </a:spcBef>
              <a:spcAft>
                <a:spcPts val="0"/>
              </a:spcAft>
              <a:buSzPts val="900"/>
              <a:buChar char="●"/>
            </a:pPr>
            <a:r>
              <a:rPr lang="en-JP" sz="1500"/>
              <a:t>当研究室が許諾しない本サービス上での宣伝,広告,勧誘,または営業行為</a:t>
            </a:r>
            <a:endParaRPr sz="1500"/>
          </a:p>
          <a:p>
            <a:pPr indent="-285750" lvl="0" marL="457200" rtl="0" algn="l">
              <a:lnSpc>
                <a:spcPct val="90000"/>
              </a:lnSpc>
              <a:spcBef>
                <a:spcPts val="1000"/>
              </a:spcBef>
              <a:spcAft>
                <a:spcPts val="0"/>
              </a:spcAft>
              <a:buSzPts val="900"/>
              <a:buChar char="●"/>
            </a:pPr>
            <a:r>
              <a:rPr lang="en-JP" sz="1500"/>
              <a:t>面識のない異性との出会いを目的とした行為</a:t>
            </a:r>
            <a:endParaRPr sz="1500"/>
          </a:p>
          <a:p>
            <a:pPr indent="-285750" lvl="0" marL="457200" rtl="0" algn="l">
              <a:lnSpc>
                <a:spcPct val="90000"/>
              </a:lnSpc>
              <a:spcBef>
                <a:spcPts val="1000"/>
              </a:spcBef>
              <a:spcAft>
                <a:spcPts val="0"/>
              </a:spcAft>
              <a:buSzPts val="900"/>
              <a:buChar char="●"/>
            </a:pPr>
            <a:r>
              <a:rPr lang="en-JP" sz="1500"/>
              <a:t>当研究室のサービスに関連して,反社会的勢力に対して直接または間接に利益を供与する行為</a:t>
            </a:r>
            <a:endParaRPr sz="1500"/>
          </a:p>
          <a:p>
            <a:pPr indent="-285750" lvl="0" marL="457200" rtl="0" algn="l">
              <a:lnSpc>
                <a:spcPct val="90000"/>
              </a:lnSpc>
              <a:spcBef>
                <a:spcPts val="1000"/>
              </a:spcBef>
              <a:spcAft>
                <a:spcPts val="0"/>
              </a:spcAft>
              <a:buSzPts val="900"/>
              <a:buChar char="●"/>
            </a:pPr>
            <a:r>
              <a:rPr lang="en-JP" sz="1500"/>
              <a:t>その他,当研究室が不適切と判断する行為</a:t>
            </a:r>
            <a:endParaRPr sz="1500"/>
          </a:p>
          <a:p>
            <a:pPr indent="0" lvl="0" marL="0" rtl="0" algn="l">
              <a:lnSpc>
                <a:spcPct val="90000"/>
              </a:lnSpc>
              <a:spcBef>
                <a:spcPts val="1000"/>
              </a:spcBef>
              <a:spcAft>
                <a:spcPts val="0"/>
              </a:spcAft>
              <a:buNone/>
            </a:pPr>
            <a:r>
              <a:t/>
            </a:r>
            <a:endParaRPr sz="15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g23bd5157ffa_0_21"/>
          <p:cNvSpPr txBox="1"/>
          <p:nvPr>
            <p:ph type="title"/>
          </p:nvPr>
        </p:nvSpPr>
        <p:spPr>
          <a:xfrm>
            <a:off x="619835" y="159493"/>
            <a:ext cx="10924500" cy="452400"/>
          </a:xfrm>
          <a:prstGeom prst="rect">
            <a:avLst/>
          </a:prstGeom>
          <a:noFill/>
          <a:ln>
            <a:noFill/>
          </a:ln>
        </p:spPr>
        <p:txBody>
          <a:bodyPr anchorCtr="0" anchor="ctr" bIns="0" lIns="0" spcFirstLastPara="1" rIns="0" wrap="square" tIns="0">
            <a:normAutofit/>
          </a:bodyPr>
          <a:lstStyle/>
          <a:p>
            <a:pPr indent="0" lvl="0" marL="0" rtl="0" algn="l">
              <a:lnSpc>
                <a:spcPct val="90000"/>
              </a:lnSpc>
              <a:spcBef>
                <a:spcPts val="0"/>
              </a:spcBef>
              <a:spcAft>
                <a:spcPts val="0"/>
              </a:spcAft>
              <a:buClr>
                <a:schemeClr val="dk1"/>
              </a:buClr>
              <a:buSzPts val="2600"/>
              <a:buFont typeface="Meiryo"/>
              <a:buNone/>
            </a:pPr>
            <a:r>
              <a:rPr lang="en-JP"/>
              <a:t>受講にあたってのお願い</a:t>
            </a:r>
            <a:endParaRPr/>
          </a:p>
        </p:txBody>
      </p:sp>
      <p:sp>
        <p:nvSpPr>
          <p:cNvPr id="139" name="Google Shape;139;g23bd5157ffa_0_21"/>
          <p:cNvSpPr txBox="1"/>
          <p:nvPr>
            <p:ph idx="12" type="sldNum"/>
          </p:nvPr>
        </p:nvSpPr>
        <p:spPr>
          <a:xfrm>
            <a:off x="11625470" y="6655981"/>
            <a:ext cx="566400" cy="2019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JP"/>
              <a:t>‹#›</a:t>
            </a:fld>
            <a:endParaRPr/>
          </a:p>
        </p:txBody>
      </p:sp>
      <p:sp>
        <p:nvSpPr>
          <p:cNvPr id="140" name="Google Shape;140;g23bd5157ffa_0_21"/>
          <p:cNvSpPr txBox="1"/>
          <p:nvPr>
            <p:ph idx="1" type="body"/>
          </p:nvPr>
        </p:nvSpPr>
        <p:spPr>
          <a:xfrm>
            <a:off x="619834" y="1132737"/>
            <a:ext cx="10924500" cy="3913800"/>
          </a:xfrm>
          <a:prstGeom prst="rect">
            <a:avLst/>
          </a:prstGeom>
          <a:noFill/>
          <a:ln>
            <a:noFill/>
          </a:ln>
        </p:spPr>
        <p:txBody>
          <a:bodyPr anchorCtr="0" anchor="t" bIns="0" lIns="0" spcFirstLastPara="1" rIns="0" wrap="square" tIns="0">
            <a:spAutoFit/>
          </a:bodyPr>
          <a:lstStyle/>
          <a:p>
            <a:pPr indent="0" lvl="0" marL="0" rtl="0" algn="l">
              <a:lnSpc>
                <a:spcPct val="90000"/>
              </a:lnSpc>
              <a:spcBef>
                <a:spcPts val="1000"/>
              </a:spcBef>
              <a:spcAft>
                <a:spcPts val="0"/>
              </a:spcAft>
              <a:buNone/>
            </a:pPr>
            <a:r>
              <a:rPr b="1" lang="en-JP"/>
              <a:t>以下の</a:t>
            </a:r>
            <a:r>
              <a:rPr b="1" lang="en-JP"/>
              <a:t>内容にも</a:t>
            </a:r>
            <a:r>
              <a:rPr b="1" lang="en-JP"/>
              <a:t>ご協力よろしくお願いいたします。</a:t>
            </a:r>
            <a:endParaRPr b="1"/>
          </a:p>
          <a:p>
            <a:pPr indent="0" lvl="0" marL="0" rtl="0" algn="l">
              <a:lnSpc>
                <a:spcPct val="90000"/>
              </a:lnSpc>
              <a:spcBef>
                <a:spcPts val="0"/>
              </a:spcBef>
              <a:spcAft>
                <a:spcPts val="0"/>
              </a:spcAft>
              <a:buNone/>
            </a:pPr>
            <a:r>
              <a:t/>
            </a:r>
            <a:endParaRPr/>
          </a:p>
          <a:p>
            <a:pPr indent="0" lvl="0" marL="0" rtl="0" algn="l">
              <a:lnSpc>
                <a:spcPct val="90000"/>
              </a:lnSpc>
              <a:spcBef>
                <a:spcPts val="0"/>
              </a:spcBef>
              <a:spcAft>
                <a:spcPts val="0"/>
              </a:spcAft>
              <a:buNone/>
            </a:pPr>
            <a:r>
              <a:t/>
            </a:r>
            <a:endParaRPr/>
          </a:p>
          <a:p>
            <a:pPr indent="-342900" lvl="0" marL="457200" rtl="0" algn="l">
              <a:lnSpc>
                <a:spcPct val="90000"/>
              </a:lnSpc>
              <a:spcBef>
                <a:spcPts val="0"/>
              </a:spcBef>
              <a:spcAft>
                <a:spcPts val="0"/>
              </a:spcAft>
              <a:buSzPts val="1800"/>
              <a:buChar char="•"/>
            </a:pPr>
            <a:r>
              <a:rPr lang="en-JP"/>
              <a:t>運営、講師、TAに</a:t>
            </a:r>
            <a:r>
              <a:rPr b="1" lang="en-JP" u="sng"/>
              <a:t>DMを</a:t>
            </a:r>
            <a:r>
              <a:rPr b="1" lang="en-JP" u="sng"/>
              <a:t>送信しないでください。</a:t>
            </a:r>
            <a:endParaRPr b="1" u="sng"/>
          </a:p>
          <a:p>
            <a:pPr indent="0" lvl="0" marL="0" rtl="0" algn="l">
              <a:lnSpc>
                <a:spcPct val="90000"/>
              </a:lnSpc>
              <a:spcBef>
                <a:spcPts val="0"/>
              </a:spcBef>
              <a:spcAft>
                <a:spcPts val="0"/>
              </a:spcAft>
              <a:buNone/>
            </a:pPr>
            <a:r>
              <a:rPr lang="en-JP"/>
              <a:t>　 もし送られても、回答いたしかねます。</a:t>
            </a:r>
            <a:endParaRPr/>
          </a:p>
          <a:p>
            <a:pPr indent="0" lvl="0" marL="0" rtl="0" algn="l">
              <a:lnSpc>
                <a:spcPct val="90000"/>
              </a:lnSpc>
              <a:spcBef>
                <a:spcPts val="0"/>
              </a:spcBef>
              <a:spcAft>
                <a:spcPts val="0"/>
              </a:spcAft>
              <a:buNone/>
            </a:pPr>
            <a:r>
              <a:rPr lang="en-JP"/>
              <a:t>　（運営からDMで連絡する可能性はあります）</a:t>
            </a:r>
            <a:endParaRPr/>
          </a:p>
          <a:p>
            <a:pPr indent="0" lvl="0" marL="0" rtl="0" algn="l">
              <a:lnSpc>
                <a:spcPct val="90000"/>
              </a:lnSpc>
              <a:spcBef>
                <a:spcPts val="0"/>
              </a:spcBef>
              <a:spcAft>
                <a:spcPts val="0"/>
              </a:spcAft>
              <a:buNone/>
            </a:pPr>
            <a:r>
              <a:rPr lang="en-JP"/>
              <a:t>　 </a:t>
            </a:r>
            <a:r>
              <a:rPr lang="en-JP"/>
              <a:t>ご質問がある場合は、後述の問い合わせ先をご使用ください。</a:t>
            </a:r>
            <a:endParaRPr/>
          </a:p>
          <a:p>
            <a:pPr indent="0" lvl="0" marL="0" rtl="0" algn="l">
              <a:spcBef>
                <a:spcPts val="0"/>
              </a:spcBef>
              <a:spcAft>
                <a:spcPts val="0"/>
              </a:spcAft>
              <a:buNone/>
            </a:pPr>
            <a:r>
              <a:t/>
            </a:r>
            <a:endParaRPr/>
          </a:p>
          <a:p>
            <a:pPr indent="-342900" lvl="0" marL="457200" rtl="0" algn="l">
              <a:spcBef>
                <a:spcPts val="1000"/>
              </a:spcBef>
              <a:spcAft>
                <a:spcPts val="0"/>
              </a:spcAft>
              <a:buSzPts val="1800"/>
              <a:buChar char="•"/>
            </a:pPr>
            <a:r>
              <a:rPr lang="en-JP"/>
              <a:t>slackに自己紹介等を投稿される際、お名前や学校名といった個人情報の開示についてはご自身での管理をお願いします。</a:t>
            </a:r>
            <a:endParaRPr/>
          </a:p>
          <a:p>
            <a:pPr indent="0" lvl="0" marL="0" rtl="0" algn="l">
              <a:spcBef>
                <a:spcPts val="100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g23bd5157ffa_0_136"/>
          <p:cNvSpPr txBox="1"/>
          <p:nvPr>
            <p:ph type="title"/>
          </p:nvPr>
        </p:nvSpPr>
        <p:spPr>
          <a:xfrm>
            <a:off x="619835" y="159493"/>
            <a:ext cx="10924500" cy="452400"/>
          </a:xfrm>
          <a:prstGeom prst="rect">
            <a:avLst/>
          </a:prstGeom>
          <a:noFill/>
          <a:ln>
            <a:noFill/>
          </a:ln>
        </p:spPr>
        <p:txBody>
          <a:bodyPr anchorCtr="0" anchor="ctr" bIns="0" lIns="0" spcFirstLastPara="1" rIns="0" wrap="square" tIns="0">
            <a:normAutofit/>
          </a:bodyPr>
          <a:lstStyle/>
          <a:p>
            <a:pPr indent="0" lvl="0" marL="0" rtl="0" algn="l">
              <a:lnSpc>
                <a:spcPct val="90000"/>
              </a:lnSpc>
              <a:spcBef>
                <a:spcPts val="0"/>
              </a:spcBef>
              <a:spcAft>
                <a:spcPts val="0"/>
              </a:spcAft>
              <a:buClr>
                <a:schemeClr val="dk1"/>
              </a:buClr>
              <a:buSzPts val="2600"/>
              <a:buFont typeface="Meiryo"/>
              <a:buNone/>
            </a:pPr>
            <a:r>
              <a:rPr lang="en-JP"/>
              <a:t>受講にあたってのお願い</a:t>
            </a:r>
            <a:endParaRPr/>
          </a:p>
        </p:txBody>
      </p:sp>
      <p:sp>
        <p:nvSpPr>
          <p:cNvPr id="146" name="Google Shape;146;g23bd5157ffa_0_136"/>
          <p:cNvSpPr txBox="1"/>
          <p:nvPr>
            <p:ph idx="12" type="sldNum"/>
          </p:nvPr>
        </p:nvSpPr>
        <p:spPr>
          <a:xfrm>
            <a:off x="11625470" y="6655981"/>
            <a:ext cx="566400" cy="2019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JP"/>
              <a:t>‹#›</a:t>
            </a:fld>
            <a:endParaRPr/>
          </a:p>
        </p:txBody>
      </p:sp>
      <p:sp>
        <p:nvSpPr>
          <p:cNvPr id="147" name="Google Shape;147;g23bd5157ffa_0_136"/>
          <p:cNvSpPr txBox="1"/>
          <p:nvPr>
            <p:ph idx="1" type="body"/>
          </p:nvPr>
        </p:nvSpPr>
        <p:spPr>
          <a:xfrm>
            <a:off x="619834" y="1132737"/>
            <a:ext cx="10924500" cy="4479300"/>
          </a:xfrm>
          <a:prstGeom prst="rect">
            <a:avLst/>
          </a:prstGeom>
          <a:noFill/>
          <a:ln>
            <a:noFill/>
          </a:ln>
        </p:spPr>
        <p:txBody>
          <a:bodyPr anchorCtr="0" anchor="t" bIns="0" lIns="0" spcFirstLastPara="1" rIns="0" wrap="square" tIns="0">
            <a:spAutoFit/>
          </a:bodyPr>
          <a:lstStyle/>
          <a:p>
            <a:pPr indent="-342900" lvl="0" marL="457200" rtl="0" algn="l">
              <a:lnSpc>
                <a:spcPct val="90000"/>
              </a:lnSpc>
              <a:spcBef>
                <a:spcPts val="1000"/>
              </a:spcBef>
              <a:spcAft>
                <a:spcPts val="0"/>
              </a:spcAft>
              <a:buSzPts val="1800"/>
              <a:buChar char="●"/>
            </a:pPr>
            <a:r>
              <a:rPr lang="en-JP"/>
              <a:t>ユーザーが以下のいずれかに該当する場合には,事前の通知なく,</a:t>
            </a:r>
            <a:endParaRPr/>
          </a:p>
          <a:p>
            <a:pPr indent="0" lvl="0" marL="457200" rtl="0" algn="l">
              <a:lnSpc>
                <a:spcPct val="90000"/>
              </a:lnSpc>
              <a:spcBef>
                <a:spcPts val="1000"/>
              </a:spcBef>
              <a:spcAft>
                <a:spcPts val="0"/>
              </a:spcAft>
              <a:buNone/>
            </a:pPr>
            <a:r>
              <a:rPr lang="en-JP"/>
              <a:t>ユーザーに対して,本サービスの全部もしくは</a:t>
            </a:r>
            <a:r>
              <a:rPr lang="en-JP" u="sng"/>
              <a:t>一部の利用を制限し,</a:t>
            </a:r>
            <a:endParaRPr u="sng"/>
          </a:p>
          <a:p>
            <a:pPr indent="0" lvl="0" marL="457200" rtl="0" algn="l">
              <a:lnSpc>
                <a:spcPct val="90000"/>
              </a:lnSpc>
              <a:spcBef>
                <a:spcPts val="1000"/>
              </a:spcBef>
              <a:spcAft>
                <a:spcPts val="0"/>
              </a:spcAft>
              <a:buNone/>
            </a:pPr>
            <a:r>
              <a:rPr lang="en-JP" u="sng"/>
              <a:t>またはユーザーとしての登録を抹消</a:t>
            </a:r>
            <a:r>
              <a:rPr lang="en-JP"/>
              <a:t>することができるものとします。</a:t>
            </a:r>
            <a:endParaRPr/>
          </a:p>
          <a:p>
            <a:pPr indent="0" lvl="0" marL="0" rtl="0" algn="l">
              <a:lnSpc>
                <a:spcPct val="90000"/>
              </a:lnSpc>
              <a:spcBef>
                <a:spcPts val="1000"/>
              </a:spcBef>
              <a:spcAft>
                <a:spcPts val="0"/>
              </a:spcAft>
              <a:buNone/>
            </a:pPr>
            <a:r>
              <a:t/>
            </a:r>
            <a:endParaRPr/>
          </a:p>
          <a:p>
            <a:pPr indent="-342900" lvl="0" marL="457200" rtl="0" algn="l">
              <a:lnSpc>
                <a:spcPct val="90000"/>
              </a:lnSpc>
              <a:spcBef>
                <a:spcPts val="1000"/>
              </a:spcBef>
              <a:spcAft>
                <a:spcPts val="0"/>
              </a:spcAft>
              <a:buSzPts val="1800"/>
              <a:buChar char="●"/>
            </a:pPr>
            <a:r>
              <a:rPr lang="en-JP"/>
              <a:t>本規約のいずれかの条項に違反した場合</a:t>
            </a:r>
            <a:endParaRPr/>
          </a:p>
          <a:p>
            <a:pPr indent="-342900" lvl="0" marL="457200" rtl="0" algn="l">
              <a:lnSpc>
                <a:spcPct val="90000"/>
              </a:lnSpc>
              <a:spcBef>
                <a:spcPts val="1000"/>
              </a:spcBef>
              <a:spcAft>
                <a:spcPts val="0"/>
              </a:spcAft>
              <a:buSzPts val="1800"/>
              <a:buChar char="●"/>
            </a:pPr>
            <a:r>
              <a:rPr lang="en-JP"/>
              <a:t>登録事項に虚偽の事実があることが判明した場合</a:t>
            </a:r>
            <a:endParaRPr/>
          </a:p>
          <a:p>
            <a:pPr indent="-342900" lvl="0" marL="457200" rtl="0" algn="l">
              <a:lnSpc>
                <a:spcPct val="90000"/>
              </a:lnSpc>
              <a:spcBef>
                <a:spcPts val="1000"/>
              </a:spcBef>
              <a:spcAft>
                <a:spcPts val="0"/>
              </a:spcAft>
              <a:buSzPts val="1800"/>
              <a:buChar char="●"/>
            </a:pPr>
            <a:r>
              <a:rPr lang="en-JP"/>
              <a:t>当研究室からの連絡に対し,一定期間返答がない場合</a:t>
            </a:r>
            <a:endParaRPr/>
          </a:p>
          <a:p>
            <a:pPr indent="-342900" lvl="0" marL="457200" rtl="0" algn="l">
              <a:lnSpc>
                <a:spcPct val="90000"/>
              </a:lnSpc>
              <a:spcBef>
                <a:spcPts val="1000"/>
              </a:spcBef>
              <a:spcAft>
                <a:spcPts val="0"/>
              </a:spcAft>
              <a:buSzPts val="1800"/>
              <a:buChar char="●"/>
            </a:pPr>
            <a:r>
              <a:rPr lang="en-JP"/>
              <a:t>本サービスについて,最終の利用から一定期間利用がない場合</a:t>
            </a:r>
            <a:endParaRPr/>
          </a:p>
          <a:p>
            <a:pPr indent="-342900" lvl="0" marL="457200" rtl="0" algn="l">
              <a:lnSpc>
                <a:spcPct val="90000"/>
              </a:lnSpc>
              <a:spcBef>
                <a:spcPts val="1000"/>
              </a:spcBef>
              <a:spcAft>
                <a:spcPts val="0"/>
              </a:spcAft>
              <a:buSzPts val="1800"/>
              <a:buChar char="●"/>
            </a:pPr>
            <a:r>
              <a:rPr lang="en-JP"/>
              <a:t>その他,当研究室が本サービスの利用を適当でないと判断した場合</a:t>
            </a:r>
            <a:endParaRPr/>
          </a:p>
          <a:p>
            <a:pPr indent="0" lvl="0" marL="457200" rtl="0" algn="l">
              <a:lnSpc>
                <a:spcPct val="90000"/>
              </a:lnSpc>
              <a:spcBef>
                <a:spcPts val="100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2017-04-18T03:57:32Z</dcterms:created>
  <dc:creator>YASUHIRO TAKEDA</dc:creator>
</cp:coreProperties>
</file>