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bE47AxFCOjL8EsdgeAZ7IZ/Ht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JP"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5f13510b8_0_4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145f13510b8_0_4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45f13510b8_0_4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145f13510b8_0_4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45f13510b8_0_4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145f13510b8_0_4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5f13510b8_0_4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145f13510b8_0_4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45f13510b8_0_5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145f13510b8_0_5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45f13510b8_0_5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145f13510b8_0_5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45f13510b8_0_5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145f13510b8_0_5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45f13510b8_0_5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145f13510b8_0_5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45f13510b8_0_5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145f13510b8_0_5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45f13510b8_0_5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145f13510b8_0_5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5f13510b8_0_5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g145f13510b8_0_5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45f13510b8_0_5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145f13510b8_0_5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45f13510b8_0_5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145f13510b8_0_5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45f13510b8_0_5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145f13510b8_0_5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5f13510b8_0_4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145f13510b8_0_4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45f13510b8_0_4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45f13510b8_0_4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5f13510b8_0_4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145f13510b8_0_4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5f13510b8_0_4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145f13510b8_0_4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5f13510b8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145f13510b8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5f13510b8_0_4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145f13510b8_0_4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2"/>
          <p:cNvSpPr txBox="1"/>
          <p:nvPr>
            <p:ph type="ctrTitle"/>
          </p:nvPr>
        </p:nvSpPr>
        <p:spPr>
          <a:xfrm>
            <a:off x="619835" y="3100352"/>
            <a:ext cx="10924591" cy="4985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3600"/>
              <a:buFont typeface="Meiryo"/>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9728791" y="3781078"/>
            <a:ext cx="1815634" cy="280557"/>
          </a:xfrm>
          <a:prstGeom prst="rect">
            <a:avLst/>
          </a:prstGeom>
          <a:noFill/>
          <a:ln>
            <a:noFill/>
          </a:ln>
        </p:spPr>
        <p:txBody>
          <a:bodyPr anchorCtr="0" anchor="ctr" bIns="0" lIns="0" spcFirstLastPara="1" rIns="0" wrap="square" tIns="0">
            <a:spAutoFit/>
          </a:bodyPr>
          <a:lstStyle>
            <a:lvl1pPr lvl="0" algn="r">
              <a:lnSpc>
                <a:spcPct val="90000"/>
              </a:lnSpc>
              <a:spcBef>
                <a:spcPts val="1000"/>
              </a:spcBef>
              <a:spcAft>
                <a:spcPts val="0"/>
              </a:spcAft>
              <a:buClr>
                <a:schemeClr val="dk1"/>
              </a:buClr>
              <a:buSzPts val="1800"/>
              <a:buNone/>
              <a:defRPr sz="18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18" name="Google Shape;18;p12"/>
          <p:cNvCxnSpPr/>
          <p:nvPr/>
        </p:nvCxnSpPr>
        <p:spPr>
          <a:xfrm>
            <a:off x="619836" y="3622143"/>
            <a:ext cx="10924591" cy="0"/>
          </a:xfrm>
          <a:prstGeom prst="straightConnector1">
            <a:avLst/>
          </a:prstGeom>
          <a:noFill/>
          <a:ln cap="flat" cmpd="sng" w="38100">
            <a:solidFill>
              <a:schemeClr val="dk1"/>
            </a:solidFill>
            <a:prstDash val="solid"/>
            <a:miter lim="800000"/>
            <a:headEnd len="sm" w="sm" type="none"/>
            <a:tailEnd len="sm" w="sm" type="none"/>
          </a:ln>
        </p:spPr>
      </p:cxnSp>
      <p:sp>
        <p:nvSpPr>
          <p:cNvPr id="19" name="Google Shape;19;p12"/>
          <p:cNvSpPr txBox="1"/>
          <p:nvPr>
            <p:ph idx="2" type="body"/>
          </p:nvPr>
        </p:nvSpPr>
        <p:spPr>
          <a:xfrm>
            <a:off x="619835" y="4307747"/>
            <a:ext cx="2859087" cy="249299"/>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3" type="body"/>
          </p:nvPr>
        </p:nvSpPr>
        <p:spPr>
          <a:xfrm>
            <a:off x="619833" y="251658"/>
            <a:ext cx="4143533" cy="332399"/>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Clr>
                <a:schemeClr val="dk1"/>
              </a:buClr>
              <a:buSzPts val="24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2"/>
          <p:cNvSpPr txBox="1"/>
          <p:nvPr>
            <p:ph idx="4" type="body"/>
          </p:nvPr>
        </p:nvSpPr>
        <p:spPr>
          <a:xfrm>
            <a:off x="619835" y="4663695"/>
            <a:ext cx="2859087" cy="249299"/>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2"/>
          <p:cNvSpPr txBox="1"/>
          <p:nvPr>
            <p:ph idx="5" type="body"/>
          </p:nvPr>
        </p:nvSpPr>
        <p:spPr>
          <a:xfrm>
            <a:off x="619833" y="2457847"/>
            <a:ext cx="5951089" cy="606025"/>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1000"/>
              </a:spcBef>
              <a:spcAft>
                <a:spcPts val="0"/>
              </a:spcAft>
              <a:buClr>
                <a:schemeClr val="dk1"/>
              </a:buClr>
              <a:buSzPts val="2800"/>
              <a:buNone/>
              <a:defRPr b="1" sz="2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Text&#10;&#10;Description automatically generated" id="23" name="Google Shape;23;p12"/>
          <p:cNvPicPr preferRelativeResize="0"/>
          <p:nvPr/>
        </p:nvPicPr>
        <p:blipFill rotWithShape="1">
          <a:blip r:embed="rId2">
            <a:alphaModFix/>
          </a:blip>
          <a:srcRect b="0" l="0" r="0" t="0"/>
          <a:stretch/>
        </p:blipFill>
        <p:spPr>
          <a:xfrm>
            <a:off x="617239" y="3687955"/>
            <a:ext cx="2721797" cy="53078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1">
  <p:cSld name="TITLE_1">
    <p:spTree>
      <p:nvGrpSpPr>
        <p:cNvPr id="52" name="Shape 52"/>
        <p:cNvGrpSpPr/>
        <p:nvPr/>
      </p:nvGrpSpPr>
      <p:grpSpPr>
        <a:xfrm>
          <a:off x="0" y="0"/>
          <a:ext cx="0" cy="0"/>
          <a:chOff x="0" y="0"/>
          <a:chExt cx="0" cy="0"/>
        </a:xfrm>
      </p:grpSpPr>
      <p:sp>
        <p:nvSpPr>
          <p:cNvPr id="53" name="Google Shape;53;g145f13510b8_1_11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90000"/>
              </a:lnSpc>
              <a:spcBef>
                <a:spcPts val="0"/>
              </a:spcBef>
              <a:spcAft>
                <a:spcPts val="0"/>
              </a:spcAft>
              <a:buSzPts val="4400"/>
              <a:buNone/>
              <a:defRPr/>
            </a:lvl2pPr>
            <a:lvl3pPr lvl="2" algn="l">
              <a:lnSpc>
                <a:spcPct val="90000"/>
              </a:lnSpc>
              <a:spcBef>
                <a:spcPts val="0"/>
              </a:spcBef>
              <a:spcAft>
                <a:spcPts val="0"/>
              </a:spcAft>
              <a:buSzPts val="4400"/>
              <a:buNone/>
              <a:defRPr/>
            </a:lvl3pPr>
            <a:lvl4pPr lvl="3" algn="l">
              <a:lnSpc>
                <a:spcPct val="90000"/>
              </a:lnSpc>
              <a:spcBef>
                <a:spcPts val="0"/>
              </a:spcBef>
              <a:spcAft>
                <a:spcPts val="0"/>
              </a:spcAft>
              <a:buSzPts val="4400"/>
              <a:buNone/>
              <a:defRPr/>
            </a:lvl4pPr>
            <a:lvl5pPr lvl="4" algn="l">
              <a:lnSpc>
                <a:spcPct val="90000"/>
              </a:lnSpc>
              <a:spcBef>
                <a:spcPts val="0"/>
              </a:spcBef>
              <a:spcAft>
                <a:spcPts val="0"/>
              </a:spcAft>
              <a:buSzPts val="4400"/>
              <a:buNone/>
              <a:defRPr/>
            </a:lvl5pPr>
            <a:lvl6pPr lvl="5" algn="l">
              <a:lnSpc>
                <a:spcPct val="90000"/>
              </a:lnSpc>
              <a:spcBef>
                <a:spcPts val="0"/>
              </a:spcBef>
              <a:spcAft>
                <a:spcPts val="0"/>
              </a:spcAft>
              <a:buSzPts val="4400"/>
              <a:buNone/>
              <a:defRPr/>
            </a:lvl6pPr>
            <a:lvl7pPr lvl="6" algn="l">
              <a:lnSpc>
                <a:spcPct val="90000"/>
              </a:lnSpc>
              <a:spcBef>
                <a:spcPts val="0"/>
              </a:spcBef>
              <a:spcAft>
                <a:spcPts val="0"/>
              </a:spcAft>
              <a:buSzPts val="4400"/>
              <a:buNone/>
              <a:defRPr/>
            </a:lvl7pPr>
            <a:lvl8pPr lvl="7" algn="l">
              <a:lnSpc>
                <a:spcPct val="90000"/>
              </a:lnSpc>
              <a:spcBef>
                <a:spcPts val="0"/>
              </a:spcBef>
              <a:spcAft>
                <a:spcPts val="0"/>
              </a:spcAft>
              <a:buSzPts val="4400"/>
              <a:buNone/>
              <a:defRPr/>
            </a:lvl8pPr>
            <a:lvl9pPr lvl="8" algn="l">
              <a:lnSpc>
                <a:spcPct val="90000"/>
              </a:lnSpc>
              <a:spcBef>
                <a:spcPts val="0"/>
              </a:spcBef>
              <a:spcAft>
                <a:spcPts val="0"/>
              </a:spcAft>
              <a:buSzPts val="4400"/>
              <a:buNone/>
              <a:defRPr/>
            </a:lvl9pPr>
          </a:lstStyle>
          <a:p/>
        </p:txBody>
      </p:sp>
      <p:sp>
        <p:nvSpPr>
          <p:cNvPr id="54" name="Google Shape;54;g145f13510b8_1_11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5" name="Google Shape;55;g145f13510b8_1_1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6" name="Google Shape;56;g145f13510b8_1_1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7" name="Google Shape;57;g145f13510b8_1_112"/>
          <p:cNvSpPr txBox="1"/>
          <p:nvPr>
            <p:ph idx="12" type="sldNum"/>
          </p:nvPr>
        </p:nvSpPr>
        <p:spPr>
          <a:xfrm>
            <a:off x="8610600" y="6356350"/>
            <a:ext cx="2743200" cy="2769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1" type="obj">
  <p:cSld name="OBJECT">
    <p:spTree>
      <p:nvGrpSpPr>
        <p:cNvPr id="58" name="Shape 58"/>
        <p:cNvGrpSpPr/>
        <p:nvPr/>
      </p:nvGrpSpPr>
      <p:grpSpPr>
        <a:xfrm>
          <a:off x="0" y="0"/>
          <a:ext cx="0" cy="0"/>
          <a:chOff x="0" y="0"/>
          <a:chExt cx="0" cy="0"/>
        </a:xfrm>
      </p:grpSpPr>
      <p:sp>
        <p:nvSpPr>
          <p:cNvPr id="59" name="Google Shape;59;g145f13510b8_1_1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90000"/>
              </a:lnSpc>
              <a:spcBef>
                <a:spcPts val="0"/>
              </a:spcBef>
              <a:spcAft>
                <a:spcPts val="0"/>
              </a:spcAft>
              <a:buSzPts val="4400"/>
              <a:buNone/>
              <a:defRPr/>
            </a:lvl2pPr>
            <a:lvl3pPr lvl="2" algn="l">
              <a:lnSpc>
                <a:spcPct val="90000"/>
              </a:lnSpc>
              <a:spcBef>
                <a:spcPts val="0"/>
              </a:spcBef>
              <a:spcAft>
                <a:spcPts val="0"/>
              </a:spcAft>
              <a:buSzPts val="4400"/>
              <a:buNone/>
              <a:defRPr/>
            </a:lvl3pPr>
            <a:lvl4pPr lvl="3" algn="l">
              <a:lnSpc>
                <a:spcPct val="90000"/>
              </a:lnSpc>
              <a:spcBef>
                <a:spcPts val="0"/>
              </a:spcBef>
              <a:spcAft>
                <a:spcPts val="0"/>
              </a:spcAft>
              <a:buSzPts val="4400"/>
              <a:buNone/>
              <a:defRPr/>
            </a:lvl4pPr>
            <a:lvl5pPr lvl="4" algn="l">
              <a:lnSpc>
                <a:spcPct val="90000"/>
              </a:lnSpc>
              <a:spcBef>
                <a:spcPts val="0"/>
              </a:spcBef>
              <a:spcAft>
                <a:spcPts val="0"/>
              </a:spcAft>
              <a:buSzPts val="4400"/>
              <a:buNone/>
              <a:defRPr/>
            </a:lvl5pPr>
            <a:lvl6pPr lvl="5" algn="l">
              <a:lnSpc>
                <a:spcPct val="90000"/>
              </a:lnSpc>
              <a:spcBef>
                <a:spcPts val="0"/>
              </a:spcBef>
              <a:spcAft>
                <a:spcPts val="0"/>
              </a:spcAft>
              <a:buSzPts val="4400"/>
              <a:buNone/>
              <a:defRPr/>
            </a:lvl6pPr>
            <a:lvl7pPr lvl="6" algn="l">
              <a:lnSpc>
                <a:spcPct val="90000"/>
              </a:lnSpc>
              <a:spcBef>
                <a:spcPts val="0"/>
              </a:spcBef>
              <a:spcAft>
                <a:spcPts val="0"/>
              </a:spcAft>
              <a:buSzPts val="4400"/>
              <a:buNone/>
              <a:defRPr/>
            </a:lvl7pPr>
            <a:lvl8pPr lvl="7" algn="l">
              <a:lnSpc>
                <a:spcPct val="90000"/>
              </a:lnSpc>
              <a:spcBef>
                <a:spcPts val="0"/>
              </a:spcBef>
              <a:spcAft>
                <a:spcPts val="0"/>
              </a:spcAft>
              <a:buSzPts val="4400"/>
              <a:buNone/>
              <a:defRPr/>
            </a:lvl8pPr>
            <a:lvl9pPr lvl="8" algn="l">
              <a:lnSpc>
                <a:spcPct val="90000"/>
              </a:lnSpc>
              <a:spcBef>
                <a:spcPts val="0"/>
              </a:spcBef>
              <a:spcAft>
                <a:spcPts val="0"/>
              </a:spcAft>
              <a:buSzPts val="4400"/>
              <a:buNone/>
              <a:defRPr/>
            </a:lvl9pPr>
          </a:lstStyle>
          <a:p/>
        </p:txBody>
      </p:sp>
      <p:sp>
        <p:nvSpPr>
          <p:cNvPr id="60" name="Google Shape;60;g145f13510b8_1_1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g145f13510b8_1_1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g145f13510b8_1_1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g145f13510b8_1_123"/>
          <p:cNvSpPr txBox="1"/>
          <p:nvPr>
            <p:ph idx="12" type="sldNum"/>
          </p:nvPr>
        </p:nvSpPr>
        <p:spPr>
          <a:xfrm>
            <a:off x="8610600" y="6356350"/>
            <a:ext cx="2743200" cy="2769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64" name="Shape 64"/>
        <p:cNvGrpSpPr/>
        <p:nvPr/>
      </p:nvGrpSpPr>
      <p:grpSpPr>
        <a:xfrm>
          <a:off x="0" y="0"/>
          <a:ext cx="0" cy="0"/>
          <a:chOff x="0" y="0"/>
          <a:chExt cx="0" cy="0"/>
        </a:xfrm>
      </p:grpSpPr>
      <p:sp>
        <p:nvSpPr>
          <p:cNvPr id="65" name="Google Shape;65;g145f13510b8_1_141"/>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66" name="Google Shape;66;g145f13510b8_1_141"/>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7" name="Google Shape;67;g145f13510b8_1_141"/>
          <p:cNvSpPr txBox="1"/>
          <p:nvPr>
            <p:ph idx="2" type="body"/>
          </p:nvPr>
        </p:nvSpPr>
        <p:spPr>
          <a:xfrm>
            <a:off x="6172200" y="1825625"/>
            <a:ext cx="5181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8" name="Google Shape;68;g145f13510b8_1_14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g145f13510b8_1_14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g145f13510b8_1_141"/>
          <p:cNvSpPr txBox="1"/>
          <p:nvPr>
            <p:ph idx="12" type="sldNum"/>
          </p:nvPr>
        </p:nvSpPr>
        <p:spPr>
          <a:xfrm>
            <a:off x="11080144" y="6404292"/>
            <a:ext cx="273657"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JP"/>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2">
  <p:cSld name="TITLE_2">
    <p:spTree>
      <p:nvGrpSpPr>
        <p:cNvPr id="71" name="Shape 71"/>
        <p:cNvGrpSpPr/>
        <p:nvPr/>
      </p:nvGrpSpPr>
      <p:grpSpPr>
        <a:xfrm>
          <a:off x="0" y="0"/>
          <a:ext cx="0" cy="0"/>
          <a:chOff x="0" y="0"/>
          <a:chExt cx="0" cy="0"/>
        </a:xfrm>
      </p:grpSpPr>
      <p:sp>
        <p:nvSpPr>
          <p:cNvPr id="72" name="Google Shape;72;g145f13510b8_1_22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90000"/>
              </a:lnSpc>
              <a:spcBef>
                <a:spcPts val="0"/>
              </a:spcBef>
              <a:spcAft>
                <a:spcPts val="0"/>
              </a:spcAft>
              <a:buSzPts val="4400"/>
              <a:buNone/>
              <a:defRPr/>
            </a:lvl2pPr>
            <a:lvl3pPr lvl="2" algn="l">
              <a:lnSpc>
                <a:spcPct val="90000"/>
              </a:lnSpc>
              <a:spcBef>
                <a:spcPts val="0"/>
              </a:spcBef>
              <a:spcAft>
                <a:spcPts val="0"/>
              </a:spcAft>
              <a:buSzPts val="4400"/>
              <a:buNone/>
              <a:defRPr/>
            </a:lvl3pPr>
            <a:lvl4pPr lvl="3" algn="l">
              <a:lnSpc>
                <a:spcPct val="90000"/>
              </a:lnSpc>
              <a:spcBef>
                <a:spcPts val="0"/>
              </a:spcBef>
              <a:spcAft>
                <a:spcPts val="0"/>
              </a:spcAft>
              <a:buSzPts val="4400"/>
              <a:buNone/>
              <a:defRPr/>
            </a:lvl4pPr>
            <a:lvl5pPr lvl="4" algn="l">
              <a:lnSpc>
                <a:spcPct val="90000"/>
              </a:lnSpc>
              <a:spcBef>
                <a:spcPts val="0"/>
              </a:spcBef>
              <a:spcAft>
                <a:spcPts val="0"/>
              </a:spcAft>
              <a:buSzPts val="4400"/>
              <a:buNone/>
              <a:defRPr/>
            </a:lvl5pPr>
            <a:lvl6pPr lvl="5" algn="l">
              <a:lnSpc>
                <a:spcPct val="90000"/>
              </a:lnSpc>
              <a:spcBef>
                <a:spcPts val="0"/>
              </a:spcBef>
              <a:spcAft>
                <a:spcPts val="0"/>
              </a:spcAft>
              <a:buSzPts val="4400"/>
              <a:buNone/>
              <a:defRPr/>
            </a:lvl6pPr>
            <a:lvl7pPr lvl="6" algn="l">
              <a:lnSpc>
                <a:spcPct val="90000"/>
              </a:lnSpc>
              <a:spcBef>
                <a:spcPts val="0"/>
              </a:spcBef>
              <a:spcAft>
                <a:spcPts val="0"/>
              </a:spcAft>
              <a:buSzPts val="4400"/>
              <a:buNone/>
              <a:defRPr/>
            </a:lvl7pPr>
            <a:lvl8pPr lvl="7" algn="l">
              <a:lnSpc>
                <a:spcPct val="90000"/>
              </a:lnSpc>
              <a:spcBef>
                <a:spcPts val="0"/>
              </a:spcBef>
              <a:spcAft>
                <a:spcPts val="0"/>
              </a:spcAft>
              <a:buSzPts val="4400"/>
              <a:buNone/>
              <a:defRPr/>
            </a:lvl8pPr>
            <a:lvl9pPr lvl="8" algn="l">
              <a:lnSpc>
                <a:spcPct val="90000"/>
              </a:lnSpc>
              <a:spcBef>
                <a:spcPts val="0"/>
              </a:spcBef>
              <a:spcAft>
                <a:spcPts val="0"/>
              </a:spcAft>
              <a:buSzPts val="4400"/>
              <a:buNone/>
              <a:defRPr/>
            </a:lvl9pPr>
          </a:lstStyle>
          <a:p/>
        </p:txBody>
      </p:sp>
      <p:sp>
        <p:nvSpPr>
          <p:cNvPr id="73" name="Google Shape;73;g145f13510b8_1_22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4" name="Google Shape;74;g145f13510b8_1_2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5" name="Google Shape;75;g145f13510b8_1_2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6" name="Google Shape;76;g145f13510b8_1_225"/>
          <p:cNvSpPr txBox="1"/>
          <p:nvPr>
            <p:ph idx="12" type="sldNum"/>
          </p:nvPr>
        </p:nvSpPr>
        <p:spPr>
          <a:xfrm>
            <a:off x="8610600" y="6356350"/>
            <a:ext cx="2743200" cy="2769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cxnSp>
        <p:nvCxnSpPr>
          <p:cNvPr id="25" name="Google Shape;25;p14"/>
          <p:cNvCxnSpPr/>
          <p:nvPr/>
        </p:nvCxnSpPr>
        <p:spPr>
          <a:xfrm>
            <a:off x="619836" y="3622143"/>
            <a:ext cx="10924591" cy="0"/>
          </a:xfrm>
          <a:prstGeom prst="straightConnector1">
            <a:avLst/>
          </a:prstGeom>
          <a:noFill/>
          <a:ln cap="flat" cmpd="sng" w="38100">
            <a:solidFill>
              <a:srgbClr val="7F7F7F"/>
            </a:solidFill>
            <a:prstDash val="solid"/>
            <a:miter lim="800000"/>
            <a:headEnd len="sm" w="sm" type="none"/>
            <a:tailEnd len="sm" w="sm" type="none"/>
          </a:ln>
        </p:spPr>
      </p:cxnSp>
      <p:sp>
        <p:nvSpPr>
          <p:cNvPr id="26" name="Google Shape;26;p14"/>
          <p:cNvSpPr txBox="1"/>
          <p:nvPr>
            <p:ph type="title"/>
          </p:nvPr>
        </p:nvSpPr>
        <p:spPr>
          <a:xfrm>
            <a:off x="619834" y="3169827"/>
            <a:ext cx="10924591" cy="452316"/>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2800"/>
              <a:buFont typeface="Meiryo"/>
              <a:buNone/>
              <a:defRPr b="1" i="0" sz="2800">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15"/>
          <p:cNvSpPr txBox="1"/>
          <p:nvPr>
            <p:ph type="title"/>
          </p:nvPr>
        </p:nvSpPr>
        <p:spPr>
          <a:xfrm>
            <a:off x="619835" y="159493"/>
            <a:ext cx="10924591" cy="452316"/>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2600"/>
              <a:buFont typeface="Meiryo"/>
              <a:buNone/>
              <a:defRPr b="1" i="0" sz="2600">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2" type="sldNum"/>
          </p:nvPr>
        </p:nvSpPr>
        <p:spPr>
          <a:xfrm>
            <a:off x="11625470" y="6655981"/>
            <a:ext cx="566530" cy="20201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JP"/>
              <a:t>‹#›</a:t>
            </a:fld>
            <a:endParaRPr/>
          </a:p>
        </p:txBody>
      </p:sp>
      <p:cxnSp>
        <p:nvCxnSpPr>
          <p:cNvPr id="30" name="Google Shape;30;p15"/>
          <p:cNvCxnSpPr/>
          <p:nvPr/>
        </p:nvCxnSpPr>
        <p:spPr>
          <a:xfrm>
            <a:off x="619836" y="611809"/>
            <a:ext cx="10924591" cy="0"/>
          </a:xfrm>
          <a:prstGeom prst="straightConnector1">
            <a:avLst/>
          </a:prstGeom>
          <a:noFill/>
          <a:ln cap="flat" cmpd="sng" w="38100">
            <a:solidFill>
              <a:schemeClr val="dk1"/>
            </a:solidFill>
            <a:prstDash val="solid"/>
            <a:miter lim="800000"/>
            <a:headEnd len="sm" w="sm" type="none"/>
            <a:tailEnd len="sm" w="sm" type="none"/>
          </a:ln>
        </p:spPr>
      </p:cxnSp>
      <p:sp>
        <p:nvSpPr>
          <p:cNvPr id="31" name="Google Shape;31;p15"/>
          <p:cNvSpPr txBox="1"/>
          <p:nvPr>
            <p:ph idx="1" type="body"/>
          </p:nvPr>
        </p:nvSpPr>
        <p:spPr>
          <a:xfrm>
            <a:off x="619834" y="751737"/>
            <a:ext cx="10924591" cy="1189556"/>
          </a:xfrm>
          <a:prstGeom prst="rect">
            <a:avLst/>
          </a:prstGeom>
          <a:noFill/>
          <a:ln>
            <a:noFill/>
          </a:ln>
        </p:spPr>
        <p:txBody>
          <a:bodyPr anchorCtr="0" anchor="t" bIns="0" lIns="0" spcFirstLastPara="1" rIns="0" wrap="square" tIns="0">
            <a:sp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2" name="Shape 32"/>
        <p:cNvGrpSpPr/>
        <p:nvPr/>
      </p:nvGrpSpPr>
      <p:grpSpPr>
        <a:xfrm>
          <a:off x="0" y="0"/>
          <a:ext cx="0" cy="0"/>
          <a:chOff x="0" y="0"/>
          <a:chExt cx="0" cy="0"/>
        </a:xfrm>
      </p:grpSpPr>
      <p:pic>
        <p:nvPicPr>
          <p:cNvPr descr="Text&#10;&#10;Description automatically generated" id="33" name="Google Shape;33;p17"/>
          <p:cNvPicPr preferRelativeResize="0"/>
          <p:nvPr/>
        </p:nvPicPr>
        <p:blipFill rotWithShape="1">
          <a:blip r:embed="rId2">
            <a:alphaModFix/>
          </a:blip>
          <a:srcRect b="0" l="0" r="0" t="0"/>
          <a:stretch/>
        </p:blipFill>
        <p:spPr>
          <a:xfrm>
            <a:off x="4452436" y="3191206"/>
            <a:ext cx="3202063" cy="62444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4" name="Shape 34"/>
        <p:cNvGrpSpPr/>
        <p:nvPr/>
      </p:nvGrpSpPr>
      <p:grpSpPr>
        <a:xfrm>
          <a:off x="0" y="0"/>
          <a:ext cx="0" cy="0"/>
          <a:chOff x="0" y="0"/>
          <a:chExt cx="0" cy="0"/>
        </a:xfrm>
      </p:grpSpPr>
      <p:sp>
        <p:nvSpPr>
          <p:cNvPr id="35" name="Google Shape;35;p13"/>
          <p:cNvSpPr txBox="1"/>
          <p:nvPr>
            <p:ph type="title"/>
          </p:nvPr>
        </p:nvSpPr>
        <p:spPr>
          <a:xfrm>
            <a:off x="619835" y="159493"/>
            <a:ext cx="10924591" cy="452316"/>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2600"/>
              <a:buFont typeface="Meiryo"/>
              <a:buNone/>
              <a:defRPr b="1" i="0" sz="2600">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3"/>
          <p:cNvSpPr txBox="1"/>
          <p:nvPr>
            <p:ph idx="12" type="sldNum"/>
          </p:nvPr>
        </p:nvSpPr>
        <p:spPr>
          <a:xfrm>
            <a:off x="11625470" y="6655981"/>
            <a:ext cx="566530" cy="20201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JP"/>
              <a:t>‹#›</a:t>
            </a:fld>
            <a:endParaRPr/>
          </a:p>
        </p:txBody>
      </p:sp>
      <p:cxnSp>
        <p:nvCxnSpPr>
          <p:cNvPr id="37" name="Google Shape;37;p13"/>
          <p:cNvCxnSpPr/>
          <p:nvPr/>
        </p:nvCxnSpPr>
        <p:spPr>
          <a:xfrm>
            <a:off x="619836" y="611809"/>
            <a:ext cx="10924591" cy="0"/>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38" name="Shape 38"/>
        <p:cNvGrpSpPr/>
        <p:nvPr/>
      </p:nvGrpSpPr>
      <p:grpSpPr>
        <a:xfrm>
          <a:off x="0" y="0"/>
          <a:ext cx="0" cy="0"/>
          <a:chOff x="0" y="0"/>
          <a:chExt cx="0" cy="0"/>
        </a:xfrm>
      </p:grpSpPr>
      <p:sp>
        <p:nvSpPr>
          <p:cNvPr id="39" name="Google Shape;39;p16"/>
          <p:cNvSpPr txBox="1"/>
          <p:nvPr>
            <p:ph idx="12" type="sldNum"/>
          </p:nvPr>
        </p:nvSpPr>
        <p:spPr>
          <a:xfrm>
            <a:off x="11625470" y="6655981"/>
            <a:ext cx="566530" cy="20201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0" type="tx">
  <p:cSld name="TITLE_AND_BODY">
    <p:spTree>
      <p:nvGrpSpPr>
        <p:cNvPr id="40" name="Shape 40"/>
        <p:cNvGrpSpPr/>
        <p:nvPr/>
      </p:nvGrpSpPr>
      <p:grpSpPr>
        <a:xfrm>
          <a:off x="0" y="0"/>
          <a:ext cx="0" cy="0"/>
          <a:chOff x="0" y="0"/>
          <a:chExt cx="0" cy="0"/>
        </a:xfrm>
      </p:grpSpPr>
      <p:sp>
        <p:nvSpPr>
          <p:cNvPr id="41" name="Google Shape;41;g145f13510b8_0_233"/>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FFFF"/>
              </a:buClr>
              <a:buSzPts val="4400"/>
              <a:buFont typeface="Arial"/>
              <a:buNone/>
              <a:defRPr>
                <a:solidFill>
                  <a:srgbClr val="FFFFFF"/>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2" name="Google Shape;42;g145f13510b8_0_233"/>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406400" lvl="0" marL="457200" algn="l">
              <a:lnSpc>
                <a:spcPct val="90000"/>
              </a:lnSpc>
              <a:spcBef>
                <a:spcPts val="1000"/>
              </a:spcBef>
              <a:spcAft>
                <a:spcPts val="0"/>
              </a:spcAft>
              <a:buClr>
                <a:srgbClr val="FFFFFF"/>
              </a:buClr>
              <a:buSzPts val="2800"/>
              <a:buChar char="•"/>
              <a:defRPr>
                <a:solidFill>
                  <a:srgbClr val="FFFFFF"/>
                </a:solidFill>
              </a:defRPr>
            </a:lvl1pPr>
            <a:lvl2pPr indent="-406400" lvl="1" marL="914400" algn="l">
              <a:lnSpc>
                <a:spcPct val="90000"/>
              </a:lnSpc>
              <a:spcBef>
                <a:spcPts val="1000"/>
              </a:spcBef>
              <a:spcAft>
                <a:spcPts val="0"/>
              </a:spcAft>
              <a:buClr>
                <a:srgbClr val="FFFFFF"/>
              </a:buClr>
              <a:buSzPts val="2800"/>
              <a:buChar char="•"/>
              <a:defRPr>
                <a:solidFill>
                  <a:srgbClr val="FFFFFF"/>
                </a:solidFill>
              </a:defRPr>
            </a:lvl2pPr>
            <a:lvl3pPr indent="-406400" lvl="2" marL="1371600" algn="l">
              <a:lnSpc>
                <a:spcPct val="90000"/>
              </a:lnSpc>
              <a:spcBef>
                <a:spcPts val="1000"/>
              </a:spcBef>
              <a:spcAft>
                <a:spcPts val="0"/>
              </a:spcAft>
              <a:buClr>
                <a:srgbClr val="FFFFFF"/>
              </a:buClr>
              <a:buSzPts val="2800"/>
              <a:buChar char="•"/>
              <a:defRPr>
                <a:solidFill>
                  <a:srgbClr val="FFFFFF"/>
                </a:solidFill>
              </a:defRPr>
            </a:lvl3pPr>
            <a:lvl4pPr indent="-406400" lvl="3" marL="1828800" algn="l">
              <a:lnSpc>
                <a:spcPct val="90000"/>
              </a:lnSpc>
              <a:spcBef>
                <a:spcPts val="1000"/>
              </a:spcBef>
              <a:spcAft>
                <a:spcPts val="0"/>
              </a:spcAft>
              <a:buClr>
                <a:srgbClr val="FFFFFF"/>
              </a:buClr>
              <a:buSzPts val="2800"/>
              <a:buChar char="•"/>
              <a:defRPr>
                <a:solidFill>
                  <a:srgbClr val="FFFFFF"/>
                </a:solidFill>
              </a:defRPr>
            </a:lvl4pPr>
            <a:lvl5pPr indent="-406400" lvl="4" marL="2286000" algn="l">
              <a:lnSpc>
                <a:spcPct val="90000"/>
              </a:lnSpc>
              <a:spcBef>
                <a:spcPts val="1000"/>
              </a:spcBef>
              <a:spcAft>
                <a:spcPts val="0"/>
              </a:spcAft>
              <a:buClr>
                <a:srgbClr val="FFFFFF"/>
              </a:buClr>
              <a:buSzPts val="2800"/>
              <a:buChar char="•"/>
              <a:defRPr>
                <a:solidFill>
                  <a:srgbClr val="FFFFFF"/>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3" name="Google Shape;43;g145f13510b8_0_233"/>
          <p:cNvSpPr txBox="1"/>
          <p:nvPr>
            <p:ph idx="12" type="sldNum"/>
          </p:nvPr>
        </p:nvSpPr>
        <p:spPr>
          <a:xfrm>
            <a:off x="11080144" y="6404292"/>
            <a:ext cx="273600" cy="2769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44" name="Shape 44"/>
        <p:cNvGrpSpPr/>
        <p:nvPr/>
      </p:nvGrpSpPr>
      <p:grpSpPr>
        <a:xfrm>
          <a:off x="0" y="0"/>
          <a:ext cx="0" cy="0"/>
          <a:chOff x="0" y="0"/>
          <a:chExt cx="0" cy="0"/>
        </a:xfrm>
      </p:grpSpPr>
      <p:sp>
        <p:nvSpPr>
          <p:cNvPr id="45" name="Google Shape;45;g145f13510b8_1_8"/>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6" name="Google Shape;46;g145f13510b8_1_8"/>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Arial"/>
              <a:buNone/>
              <a:defRPr sz="2400"/>
            </a:lvl1pPr>
            <a:lvl2pPr indent="-228600" lvl="1" marL="914400" algn="ctr">
              <a:lnSpc>
                <a:spcPct val="90000"/>
              </a:lnSpc>
              <a:spcBef>
                <a:spcPts val="1000"/>
              </a:spcBef>
              <a:spcAft>
                <a:spcPts val="0"/>
              </a:spcAft>
              <a:buClr>
                <a:srgbClr val="000000"/>
              </a:buClr>
              <a:buSzPts val="2400"/>
              <a:buFont typeface="Arial"/>
              <a:buNone/>
              <a:defRPr sz="2400"/>
            </a:lvl2pPr>
            <a:lvl3pPr indent="-228600" lvl="2" marL="1371600" algn="ctr">
              <a:lnSpc>
                <a:spcPct val="90000"/>
              </a:lnSpc>
              <a:spcBef>
                <a:spcPts val="1000"/>
              </a:spcBef>
              <a:spcAft>
                <a:spcPts val="0"/>
              </a:spcAft>
              <a:buClr>
                <a:srgbClr val="000000"/>
              </a:buClr>
              <a:buSzPts val="2400"/>
              <a:buFont typeface="Arial"/>
              <a:buNone/>
              <a:defRPr sz="2400"/>
            </a:lvl3pPr>
            <a:lvl4pPr indent="-228600" lvl="3" marL="1828800" algn="ctr">
              <a:lnSpc>
                <a:spcPct val="90000"/>
              </a:lnSpc>
              <a:spcBef>
                <a:spcPts val="1000"/>
              </a:spcBef>
              <a:spcAft>
                <a:spcPts val="0"/>
              </a:spcAft>
              <a:buClr>
                <a:srgbClr val="000000"/>
              </a:buClr>
              <a:buSzPts val="2400"/>
              <a:buFont typeface="Arial"/>
              <a:buNone/>
              <a:defRPr sz="2400"/>
            </a:lvl4pPr>
            <a:lvl5pPr indent="-228600" lvl="4" marL="2286000" algn="ctr">
              <a:lnSpc>
                <a:spcPct val="90000"/>
              </a:lnSpc>
              <a:spcBef>
                <a:spcPts val="1000"/>
              </a:spcBef>
              <a:spcAft>
                <a:spcPts val="0"/>
              </a:spcAft>
              <a:buClr>
                <a:srgbClr val="000000"/>
              </a:buClr>
              <a:buSzPts val="2400"/>
              <a:buFont typeface="Arial"/>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7" name="Google Shape;47;g145f13510b8_1_8"/>
          <p:cNvSpPr txBox="1"/>
          <p:nvPr>
            <p:ph idx="12" type="sldNum"/>
          </p:nvPr>
        </p:nvSpPr>
        <p:spPr>
          <a:xfrm>
            <a:off x="11080144" y="6404292"/>
            <a:ext cx="273657"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タイトルとコンテンツ">
    <p:spTree>
      <p:nvGrpSpPr>
        <p:cNvPr id="48" name="Shape 48"/>
        <p:cNvGrpSpPr/>
        <p:nvPr/>
      </p:nvGrpSpPr>
      <p:grpSpPr>
        <a:xfrm>
          <a:off x="0" y="0"/>
          <a:ext cx="0" cy="0"/>
          <a:chOff x="0" y="0"/>
          <a:chExt cx="0" cy="0"/>
        </a:xfrm>
      </p:grpSpPr>
      <p:sp>
        <p:nvSpPr>
          <p:cNvPr id="49" name="Google Shape;49;g145f13510b8_1_91"/>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0" name="Google Shape;50;g145f13510b8_1_91"/>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1" name="Google Shape;51;g145f13510b8_1_91"/>
          <p:cNvSpPr txBox="1"/>
          <p:nvPr>
            <p:ph idx="12" type="sldNum"/>
          </p:nvPr>
        </p:nvSpPr>
        <p:spPr>
          <a:xfrm>
            <a:off x="11080144" y="6404292"/>
            <a:ext cx="273657"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idx="12" type="sldNum"/>
          </p:nvPr>
        </p:nvSpPr>
        <p:spPr>
          <a:xfrm>
            <a:off x="11625470" y="6655981"/>
            <a:ext cx="566530" cy="20201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JP"/>
              <a:t>‹#›</a:t>
            </a:fld>
            <a:endParaRPr/>
          </a:p>
        </p:txBody>
      </p:sp>
      <p:sp>
        <p:nvSpPr>
          <p:cNvPr id="11" name="Google Shape;11;p11"/>
          <p:cNvSpPr txBox="1"/>
          <p:nvPr>
            <p:ph idx="1" type="body"/>
          </p:nvPr>
        </p:nvSpPr>
        <p:spPr>
          <a:xfrm>
            <a:off x="761452" y="781694"/>
            <a:ext cx="9613900" cy="1189556"/>
          </a:xfrm>
          <a:prstGeom prst="rect">
            <a:avLst/>
          </a:prstGeom>
          <a:noFill/>
          <a:ln>
            <a:noFill/>
          </a:ln>
        </p:spPr>
        <p:txBody>
          <a:bodyPr anchorCtr="0" anchor="t" bIns="0" lIns="0" spcFirstLastPara="1" rIns="0" wrap="square" tIns="0">
            <a:sp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Meiryo"/>
                <a:ea typeface="Meiryo"/>
                <a:cs typeface="Meiryo"/>
                <a:sym typeface="Meiryo"/>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eiryo"/>
                <a:ea typeface="Meiryo"/>
                <a:cs typeface="Meiryo"/>
                <a:sym typeface="Meiryo"/>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Meiryo"/>
                <a:ea typeface="Meiryo"/>
                <a:cs typeface="Meiryo"/>
                <a:sym typeface="Meiryo"/>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Meiryo"/>
                <a:ea typeface="Meiryo"/>
                <a:cs typeface="Meiryo"/>
                <a:sym typeface="Meiryo"/>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type="title"/>
          </p:nvPr>
        </p:nvSpPr>
        <p:spPr>
          <a:xfrm>
            <a:off x="763193" y="235724"/>
            <a:ext cx="10645541" cy="370101"/>
          </a:xfrm>
          <a:prstGeom prst="rect">
            <a:avLst/>
          </a:prstGeom>
          <a:noFill/>
          <a:ln>
            <a:noFill/>
          </a:ln>
        </p:spPr>
        <p:txBody>
          <a:bodyPr anchorCtr="0" anchor="ctr" bIns="0" lIns="0" spcFirstLastPara="1" rIns="0" wrap="square" tIns="0">
            <a:spAutoFit/>
          </a:bodyPr>
          <a:lstStyle>
            <a:lvl1pPr lvl="0" marR="0" rtl="0" algn="l">
              <a:lnSpc>
                <a:spcPct val="90000"/>
              </a:lnSpc>
              <a:spcBef>
                <a:spcPts val="0"/>
              </a:spcBef>
              <a:spcAft>
                <a:spcPts val="0"/>
              </a:spcAft>
              <a:buClr>
                <a:schemeClr val="dk1"/>
              </a:buClr>
              <a:buSzPts val="2600"/>
              <a:buFont typeface="Meiryo"/>
              <a:buNone/>
              <a:defRPr b="1" i="0" sz="2600" u="none" cap="none" strike="noStrike">
                <a:solidFill>
                  <a:schemeClr val="dk1"/>
                </a:solidFill>
                <a:latin typeface="Meiryo"/>
                <a:ea typeface="Meiryo"/>
                <a:cs typeface="Meiryo"/>
                <a:sym typeface="Meiry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1"/>
          <p:cNvSpPr txBox="1"/>
          <p:nvPr/>
        </p:nvSpPr>
        <p:spPr>
          <a:xfrm>
            <a:off x="4729755" y="6701590"/>
            <a:ext cx="2712415" cy="11387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chemeClr val="dk1"/>
              </a:buClr>
              <a:buSzPts val="800"/>
              <a:buFont typeface="Arial"/>
              <a:buNone/>
            </a:pPr>
            <a:r>
              <a:rPr b="0" i="0" lang="en-JP" sz="800" u="none" cap="none" strike="noStrike">
                <a:solidFill>
                  <a:schemeClr val="dk1"/>
                </a:solidFill>
                <a:latin typeface="Meiryo"/>
                <a:ea typeface="Meiryo"/>
                <a:cs typeface="Meiryo"/>
                <a:sym typeface="Meiryo"/>
              </a:rPr>
              <a:t>©︎MATSUO LAB, THE UNIVERSITY OF TOKYO</a:t>
            </a:r>
            <a:endParaRPr b="0" i="0" sz="800" u="none" cap="none" strike="noStrike">
              <a:solidFill>
                <a:schemeClr val="dk1"/>
              </a:solidFill>
              <a:latin typeface="Meiryo"/>
              <a:ea typeface="Meiryo"/>
              <a:cs typeface="Meiryo"/>
              <a:sym typeface="Meiryo"/>
            </a:endParaRPr>
          </a:p>
        </p:txBody>
      </p:sp>
      <p:pic>
        <p:nvPicPr>
          <p:cNvPr descr="Logo&#10;&#10;Description automatically generated" id="14" name="Google Shape;14;p11"/>
          <p:cNvPicPr preferRelativeResize="0"/>
          <p:nvPr/>
        </p:nvPicPr>
        <p:blipFill rotWithShape="1">
          <a:blip r:embed="rId1">
            <a:alphaModFix/>
          </a:blip>
          <a:srcRect b="0" l="0" r="19779" t="0"/>
          <a:stretch/>
        </p:blipFill>
        <p:spPr>
          <a:xfrm>
            <a:off x="11578538" y="13329"/>
            <a:ext cx="566530" cy="60080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5.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ctrTitle"/>
          </p:nvPr>
        </p:nvSpPr>
        <p:spPr>
          <a:xfrm>
            <a:off x="619835" y="3100352"/>
            <a:ext cx="10924500" cy="997500"/>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Clr>
                <a:schemeClr val="dk1"/>
              </a:buClr>
              <a:buSzPts val="3600"/>
              <a:buFont typeface="Meiryo"/>
              <a:buNone/>
            </a:pPr>
            <a:r>
              <a:rPr lang="en-JP">
                <a:latin typeface="Arial"/>
                <a:ea typeface="Arial"/>
                <a:cs typeface="Arial"/>
                <a:sym typeface="Arial"/>
              </a:rPr>
              <a:t>Google Colab について　</a:t>
            </a:r>
            <a:endParaRPr>
              <a:latin typeface="Arial"/>
              <a:ea typeface="Arial"/>
              <a:cs typeface="Arial"/>
              <a:sym typeface="Arial"/>
            </a:endParaRPr>
          </a:p>
          <a:p>
            <a:pPr indent="0" lvl="0" marL="0" rtl="0" algn="l">
              <a:lnSpc>
                <a:spcPct val="90000"/>
              </a:lnSpc>
              <a:spcBef>
                <a:spcPts val="0"/>
              </a:spcBef>
              <a:spcAft>
                <a:spcPts val="0"/>
              </a:spcAft>
              <a:buClr>
                <a:schemeClr val="dk1"/>
              </a:buClr>
              <a:buSzPts val="3600"/>
              <a:buFont typeface="Meiryo"/>
              <a:buNone/>
            </a:pPr>
            <a:r>
              <a:t/>
            </a:r>
            <a:endParaRPr>
              <a:latin typeface="Arial"/>
              <a:ea typeface="Arial"/>
              <a:cs typeface="Arial"/>
              <a:sym typeface="Arial"/>
            </a:endParaRPr>
          </a:p>
        </p:txBody>
      </p:sp>
      <p:sp>
        <p:nvSpPr>
          <p:cNvPr id="82" name="Google Shape;82;p4"/>
          <p:cNvSpPr/>
          <p:nvPr/>
        </p:nvSpPr>
        <p:spPr>
          <a:xfrm>
            <a:off x="9688689" y="5675971"/>
            <a:ext cx="1855736" cy="71367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JP" sz="1200" u="none" cap="none" strike="noStrike">
                <a:solidFill>
                  <a:schemeClr val="dk1"/>
                </a:solidFill>
                <a:latin typeface="Meiryo"/>
                <a:ea typeface="Meiryo"/>
                <a:cs typeface="Meiryo"/>
                <a:sym typeface="Meiryo"/>
              </a:rPr>
              <a:t>許諾なく撮影や第三者への開示を禁止します</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45f13510b8_0_461"/>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演習ファイルを開く</a:t>
            </a:r>
            <a:endParaRPr/>
          </a:p>
        </p:txBody>
      </p:sp>
      <p:sp>
        <p:nvSpPr>
          <p:cNvPr id="179" name="Google Shape;179;g145f13510b8_0_461"/>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80" name="Google Shape;180;g145f13510b8_0_461"/>
          <p:cNvSpPr txBox="1"/>
          <p:nvPr>
            <p:ph idx="1" type="body"/>
          </p:nvPr>
        </p:nvSpPr>
        <p:spPr>
          <a:xfrm>
            <a:off x="619825" y="1252900"/>
            <a:ext cx="4614600" cy="29922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0"/>
              </a:spcBef>
              <a:spcAft>
                <a:spcPts val="0"/>
              </a:spcAft>
              <a:buSzPts val="1800"/>
              <a:buChar char="●"/>
            </a:pPr>
            <a:r>
              <a:rPr lang="en-JP"/>
              <a:t>ご自身のGoogle Driveの「Colab Notebooks」フォルダを開いてください。</a:t>
            </a:r>
            <a:endParaRPr/>
          </a:p>
          <a:p>
            <a:pPr indent="-342900" lvl="0" marL="457200" rtl="0" algn="l">
              <a:lnSpc>
                <a:spcPct val="90000"/>
              </a:lnSpc>
              <a:spcBef>
                <a:spcPts val="0"/>
              </a:spcBef>
              <a:spcAft>
                <a:spcPts val="0"/>
              </a:spcAft>
              <a:buSzPts val="1800"/>
              <a:buChar char="●"/>
            </a:pPr>
            <a:r>
              <a:rPr lang="en-JP"/>
              <a:t>そこに、配布されたファイルをドラッグ&amp;ドロップで入れてください。</a:t>
            </a:r>
            <a:endParaRPr/>
          </a:p>
          <a:p>
            <a:pPr indent="-342900" lvl="0" marL="457200" rtl="0" algn="l">
              <a:lnSpc>
                <a:spcPct val="90000"/>
              </a:lnSpc>
              <a:spcBef>
                <a:spcPts val="0"/>
              </a:spcBef>
              <a:spcAft>
                <a:spcPts val="0"/>
              </a:spcAft>
              <a:buSzPts val="1800"/>
              <a:buChar char="●"/>
            </a:pPr>
            <a:r>
              <a:rPr lang="en-JP"/>
              <a:t>アップされた.ipynbファイルをダブルクリックして開いてください。</a:t>
            </a:r>
            <a:endParaRPr/>
          </a:p>
        </p:txBody>
      </p:sp>
      <p:sp>
        <p:nvSpPr>
          <p:cNvPr id="181" name="Google Shape;181;g145f13510b8_0_461"/>
          <p:cNvSpPr txBox="1"/>
          <p:nvPr/>
        </p:nvSpPr>
        <p:spPr>
          <a:xfrm>
            <a:off x="5199200" y="5074050"/>
            <a:ext cx="7042500" cy="1200600"/>
          </a:xfrm>
          <a:prstGeom prst="rect">
            <a:avLst/>
          </a:prstGeom>
          <a:noFill/>
          <a:ln>
            <a:noFill/>
          </a:ln>
        </p:spPr>
        <p:txBody>
          <a:bodyPr anchorCtr="0" anchor="t" bIns="45700" lIns="45700" spcFirstLastPara="1" rIns="45700"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JP" sz="1800" u="none" cap="none" strike="noStrike">
                <a:solidFill>
                  <a:srgbClr val="000000"/>
                </a:solidFill>
                <a:latin typeface="Arial"/>
                <a:ea typeface="Arial"/>
                <a:cs typeface="Arial"/>
                <a:sym typeface="Arial"/>
              </a:rPr>
              <a:t>そのまま開ける人 →OK</a:t>
            </a:r>
            <a:endParaRPr b="0" i="0" sz="1800" u="none" cap="none" strike="noStrike">
              <a:solidFill>
                <a:srgbClr val="FFFFFF"/>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JP" sz="1800" u="none" cap="none" strike="noStrike">
                <a:solidFill>
                  <a:srgbClr val="000000"/>
                </a:solidFill>
                <a:latin typeface="Arial"/>
                <a:ea typeface="Arial"/>
                <a:cs typeface="Arial"/>
                <a:sym typeface="Arial"/>
              </a:rPr>
              <a:t>上の画面が出る人 →Google Colabを選択してください</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JP" sz="1800" u="none" cap="none" strike="noStrike">
                <a:solidFill>
                  <a:srgbClr val="000000"/>
                </a:solidFill>
                <a:latin typeface="Arial"/>
                <a:ea typeface="Arial"/>
                <a:cs typeface="Arial"/>
                <a:sym typeface="Arial"/>
              </a:rPr>
              <a:t>Google のアプリ検索になってしまう人</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rgbClr val="000000"/>
                </a:solidFill>
                <a:latin typeface="Arial"/>
                <a:ea typeface="Arial"/>
                <a:cs typeface="Arial"/>
                <a:sym typeface="Arial"/>
              </a:rPr>
              <a:t>　　→アプリ検索でColabを検索して、アプリを接続してください</a:t>
            </a:r>
            <a:endParaRPr b="0" i="0" sz="1400" u="none" cap="none" strike="noStrike">
              <a:solidFill>
                <a:srgbClr val="000000"/>
              </a:solidFill>
              <a:latin typeface="Arial"/>
              <a:ea typeface="Arial"/>
              <a:cs typeface="Arial"/>
              <a:sym typeface="Arial"/>
            </a:endParaRPr>
          </a:p>
        </p:txBody>
      </p:sp>
      <p:pic>
        <p:nvPicPr>
          <p:cNvPr descr="スクリーンショット 2020-10-04 12.24.12.png" id="182" name="Google Shape;182;g145f13510b8_0_461"/>
          <p:cNvPicPr preferRelativeResize="0"/>
          <p:nvPr/>
        </p:nvPicPr>
        <p:blipFill rotWithShape="1">
          <a:blip r:embed="rId3">
            <a:alphaModFix/>
          </a:blip>
          <a:srcRect b="0" l="0" r="0" t="0"/>
          <a:stretch/>
        </p:blipFill>
        <p:spPr>
          <a:xfrm>
            <a:off x="5985075" y="1132725"/>
            <a:ext cx="5520752" cy="2401133"/>
          </a:xfrm>
          <a:prstGeom prst="rect">
            <a:avLst/>
          </a:prstGeom>
          <a:noFill/>
          <a:ln>
            <a:noFill/>
          </a:ln>
        </p:spPr>
      </p:pic>
      <p:sp>
        <p:nvSpPr>
          <p:cNvPr id="183" name="Google Shape;183;g145f13510b8_0_461"/>
          <p:cNvSpPr/>
          <p:nvPr/>
        </p:nvSpPr>
        <p:spPr>
          <a:xfrm>
            <a:off x="8536916" y="2755349"/>
            <a:ext cx="495936" cy="411318"/>
          </a:xfrm>
          <a:custGeom>
            <a:rect b="b" l="l" r="r" t="t"/>
            <a:pathLst>
              <a:path extrusionOk="0" h="21600" w="21600">
                <a:moveTo>
                  <a:pt x="0" y="10800"/>
                </a:moveTo>
                <a:lnTo>
                  <a:pt x="5400" y="10800"/>
                </a:lnTo>
                <a:lnTo>
                  <a:pt x="5400" y="0"/>
                </a:lnTo>
                <a:lnTo>
                  <a:pt x="16200" y="0"/>
                </a:lnTo>
                <a:lnTo>
                  <a:pt x="16200" y="10800"/>
                </a:lnTo>
                <a:lnTo>
                  <a:pt x="21600" y="10800"/>
                </a:lnTo>
                <a:lnTo>
                  <a:pt x="10800" y="21600"/>
                </a:lnTo>
                <a:close/>
              </a:path>
            </a:pathLst>
          </a:custGeom>
          <a:solidFill>
            <a:srgbClr val="A5A5A5"/>
          </a:solidFill>
          <a:ln cap="flat" cmpd="sng" w="12700">
            <a:solidFill>
              <a:srgbClr val="787878"/>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図 8" id="184" name="Google Shape;184;g145f13510b8_0_461"/>
          <p:cNvPicPr preferRelativeResize="0"/>
          <p:nvPr/>
        </p:nvPicPr>
        <p:blipFill rotWithShape="1">
          <a:blip r:embed="rId4">
            <a:alphaModFix/>
          </a:blip>
          <a:srcRect b="0" l="0" r="0" t="0"/>
          <a:stretch/>
        </p:blipFill>
        <p:spPr>
          <a:xfrm>
            <a:off x="7648527" y="3166674"/>
            <a:ext cx="2389250" cy="15171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45f13510b8_0_494"/>
          <p:cNvSpPr txBox="1"/>
          <p:nvPr>
            <p:ph type="title"/>
          </p:nvPr>
        </p:nvSpPr>
        <p:spPr>
          <a:xfrm>
            <a:off x="619834" y="3169827"/>
            <a:ext cx="10924500" cy="452400"/>
          </a:xfrm>
          <a:prstGeom prst="rect">
            <a:avLst/>
          </a:prstGeom>
          <a:noFill/>
          <a:ln>
            <a:noFill/>
          </a:ln>
        </p:spPr>
        <p:txBody>
          <a:bodyPr anchorCtr="0" anchor="ctr" bIns="0" lIns="0" spcFirstLastPara="1" rIns="0" wrap="square" tIns="0">
            <a:normAutofit/>
          </a:bodyPr>
          <a:lstStyle/>
          <a:p>
            <a:pPr indent="0" lvl="0" marL="0" rtl="0" algn="ctr">
              <a:lnSpc>
                <a:spcPct val="90000"/>
              </a:lnSpc>
              <a:spcBef>
                <a:spcPts val="0"/>
              </a:spcBef>
              <a:spcAft>
                <a:spcPts val="0"/>
              </a:spcAft>
              <a:buClr>
                <a:schemeClr val="dk1"/>
              </a:buClr>
              <a:buSzPts val="2800"/>
              <a:buFont typeface="Meiryo"/>
              <a:buNone/>
            </a:pPr>
            <a:r>
              <a:rPr lang="en-JP"/>
              <a:t>2. ドライブマウント</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45f13510b8_0_467"/>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95" name="Google Shape;195;g145f13510b8_0_467"/>
          <p:cNvSpPr txBox="1"/>
          <p:nvPr>
            <p:ph idx="1" type="body"/>
          </p:nvPr>
        </p:nvSpPr>
        <p:spPr>
          <a:xfrm>
            <a:off x="619834" y="1132737"/>
            <a:ext cx="10924500" cy="3324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0"/>
              </a:spcBef>
              <a:spcAft>
                <a:spcPts val="0"/>
              </a:spcAft>
              <a:buSzPts val="1800"/>
              <a:buChar char="●"/>
            </a:pPr>
            <a:r>
              <a:rPr lang="en-JP"/>
              <a:t>一部の講義では下記の操作が必要になります。</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45f13510b8_0_498"/>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Google Colab内で Google Driveをマウントする  1/6</a:t>
            </a:r>
            <a:endParaRPr/>
          </a:p>
        </p:txBody>
      </p:sp>
      <p:sp>
        <p:nvSpPr>
          <p:cNvPr id="201" name="Google Shape;201;g145f13510b8_0_498"/>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202" name="Google Shape;202;g145f13510b8_0_498"/>
          <p:cNvSpPr txBox="1"/>
          <p:nvPr>
            <p:ph idx="1" type="body"/>
          </p:nvPr>
        </p:nvSpPr>
        <p:spPr>
          <a:xfrm>
            <a:off x="619834" y="1132737"/>
            <a:ext cx="10924500" cy="3324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0"/>
              </a:spcBef>
              <a:spcAft>
                <a:spcPts val="0"/>
              </a:spcAft>
              <a:buSzPts val="1800"/>
              <a:buChar char="●"/>
            </a:pPr>
            <a:r>
              <a:rPr lang="en-JP"/>
              <a:t>一番最初のセルを実行します。</a:t>
            </a:r>
            <a:endParaRPr/>
          </a:p>
        </p:txBody>
      </p:sp>
      <p:pic>
        <p:nvPicPr>
          <p:cNvPr id="203" name="Google Shape;203;g145f13510b8_0_498"/>
          <p:cNvPicPr preferRelativeResize="0"/>
          <p:nvPr/>
        </p:nvPicPr>
        <p:blipFill rotWithShape="1">
          <a:blip r:embed="rId3">
            <a:alphaModFix/>
          </a:blip>
          <a:srcRect b="0" l="0" r="0" t="0"/>
          <a:stretch/>
        </p:blipFill>
        <p:spPr>
          <a:xfrm>
            <a:off x="2364256" y="2235390"/>
            <a:ext cx="6373115" cy="1200318"/>
          </a:xfrm>
          <a:prstGeom prst="rect">
            <a:avLst/>
          </a:prstGeom>
          <a:noFill/>
          <a:ln>
            <a:noFill/>
          </a:ln>
        </p:spPr>
      </p:pic>
      <p:sp>
        <p:nvSpPr>
          <p:cNvPr id="204" name="Google Shape;204;g145f13510b8_0_498"/>
          <p:cNvSpPr txBox="1"/>
          <p:nvPr/>
        </p:nvSpPr>
        <p:spPr>
          <a:xfrm>
            <a:off x="6166828" y="4554444"/>
            <a:ext cx="2396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セルを選択してから</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Shift + Enter</a:t>
            </a:r>
            <a:endParaRPr b="0" i="0" sz="1800" u="none" cap="none" strike="noStrike">
              <a:solidFill>
                <a:schemeClr val="dk1"/>
              </a:solidFill>
              <a:latin typeface="Arial"/>
              <a:ea typeface="Arial"/>
              <a:cs typeface="Arial"/>
              <a:sym typeface="Arial"/>
            </a:endParaRPr>
          </a:p>
        </p:txBody>
      </p:sp>
      <p:sp>
        <p:nvSpPr>
          <p:cNvPr id="205" name="Google Shape;205;g145f13510b8_0_498"/>
          <p:cNvSpPr txBox="1"/>
          <p:nvPr/>
        </p:nvSpPr>
        <p:spPr>
          <a:xfrm>
            <a:off x="2538440" y="4558566"/>
            <a:ext cx="2396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この実行マークを</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クリックする</a:t>
            </a:r>
            <a:endParaRPr b="0" i="0" sz="1800" u="none" cap="none" strike="noStrike">
              <a:solidFill>
                <a:schemeClr val="dk1"/>
              </a:solidFill>
              <a:latin typeface="Arial"/>
              <a:ea typeface="Arial"/>
              <a:cs typeface="Arial"/>
              <a:sym typeface="Arial"/>
            </a:endParaRPr>
          </a:p>
        </p:txBody>
      </p:sp>
      <p:sp>
        <p:nvSpPr>
          <p:cNvPr id="206" name="Google Shape;206;g145f13510b8_0_498"/>
          <p:cNvSpPr txBox="1"/>
          <p:nvPr/>
        </p:nvSpPr>
        <p:spPr>
          <a:xfrm>
            <a:off x="5072592" y="4554444"/>
            <a:ext cx="651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又は</a:t>
            </a:r>
            <a:endParaRPr b="0" i="0" sz="1800" u="none" cap="none" strike="noStrike">
              <a:solidFill>
                <a:schemeClr val="dk1"/>
              </a:solidFill>
              <a:latin typeface="Arial"/>
              <a:ea typeface="Arial"/>
              <a:cs typeface="Arial"/>
              <a:sym typeface="Arial"/>
            </a:endParaRPr>
          </a:p>
        </p:txBody>
      </p:sp>
      <p:cxnSp>
        <p:nvCxnSpPr>
          <p:cNvPr id="207" name="Google Shape;207;g145f13510b8_0_498"/>
          <p:cNvCxnSpPr/>
          <p:nvPr/>
        </p:nvCxnSpPr>
        <p:spPr>
          <a:xfrm rot="10800000">
            <a:off x="3117286" y="2898144"/>
            <a:ext cx="0" cy="1656300"/>
          </a:xfrm>
          <a:prstGeom prst="straightConnector1">
            <a:avLst/>
          </a:prstGeom>
          <a:noFill/>
          <a:ln cap="flat" cmpd="sng" w="38100">
            <a:solidFill>
              <a:schemeClr val="accent2"/>
            </a:solidFill>
            <a:prstDash val="solid"/>
            <a:miter lim="800000"/>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45f13510b8_0_504"/>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Google Colab内で Google Driveをマウントする  2/6</a:t>
            </a:r>
            <a:endParaRPr/>
          </a:p>
        </p:txBody>
      </p:sp>
      <p:sp>
        <p:nvSpPr>
          <p:cNvPr id="213" name="Google Shape;213;g145f13510b8_0_504"/>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214" name="Google Shape;214;g145f13510b8_0_504"/>
          <p:cNvSpPr txBox="1"/>
          <p:nvPr>
            <p:ph idx="1" type="body"/>
          </p:nvPr>
        </p:nvSpPr>
        <p:spPr>
          <a:xfrm>
            <a:off x="619834" y="1132737"/>
            <a:ext cx="10924500" cy="6651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0"/>
              </a:spcBef>
              <a:spcAft>
                <a:spcPts val="0"/>
              </a:spcAft>
              <a:buSzPts val="1800"/>
              <a:buChar char="●"/>
            </a:pPr>
            <a:r>
              <a:rPr lang="en-JP"/>
              <a:t>“Go to this URL in a browser: </a:t>
            </a:r>
            <a:r>
              <a:rPr lang="en-JP">
                <a:solidFill>
                  <a:srgbClr val="2E75B5"/>
                </a:solidFill>
              </a:rPr>
              <a:t>http://～</a:t>
            </a:r>
            <a:r>
              <a:rPr lang="en-JP"/>
              <a:t>”</a:t>
            </a:r>
            <a:endParaRPr/>
          </a:p>
          <a:p>
            <a:pPr indent="0" lvl="0" marL="457200" rtl="0" algn="l">
              <a:lnSpc>
                <a:spcPct val="90000"/>
              </a:lnSpc>
              <a:spcBef>
                <a:spcPts val="0"/>
              </a:spcBef>
              <a:spcAft>
                <a:spcPts val="0"/>
              </a:spcAft>
              <a:buSzPts val="1800"/>
              <a:buNone/>
            </a:pPr>
            <a:r>
              <a:rPr lang="en-JP"/>
              <a:t>というリンクが現れます。</a:t>
            </a:r>
            <a:endParaRPr/>
          </a:p>
        </p:txBody>
      </p:sp>
      <p:sp>
        <p:nvSpPr>
          <p:cNvPr id="215" name="Google Shape;215;g145f13510b8_0_504"/>
          <p:cNvSpPr txBox="1"/>
          <p:nvPr/>
        </p:nvSpPr>
        <p:spPr>
          <a:xfrm>
            <a:off x="4033658" y="5101683"/>
            <a:ext cx="2396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出てきたリンクを</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クリックする</a:t>
            </a:r>
            <a:endParaRPr b="0" i="0" sz="1800" u="none" cap="none" strike="noStrike">
              <a:solidFill>
                <a:schemeClr val="dk1"/>
              </a:solidFill>
              <a:latin typeface="Arial"/>
              <a:ea typeface="Arial"/>
              <a:cs typeface="Arial"/>
              <a:sym typeface="Arial"/>
            </a:endParaRPr>
          </a:p>
        </p:txBody>
      </p:sp>
      <p:pic>
        <p:nvPicPr>
          <p:cNvPr id="216" name="Google Shape;216;g145f13510b8_0_504"/>
          <p:cNvPicPr preferRelativeResize="0"/>
          <p:nvPr>
            <p:ph idx="4294967295" type="body"/>
          </p:nvPr>
        </p:nvPicPr>
        <p:blipFill rotWithShape="1">
          <a:blip r:embed="rId3">
            <a:alphaModFix/>
          </a:blip>
          <a:srcRect b="0" l="0" r="37965" t="0"/>
          <a:stretch/>
        </p:blipFill>
        <p:spPr>
          <a:xfrm>
            <a:off x="750424" y="2193850"/>
            <a:ext cx="10794000" cy="1917600"/>
          </a:xfrm>
          <a:prstGeom prst="rect">
            <a:avLst/>
          </a:prstGeom>
          <a:noFill/>
          <a:ln>
            <a:noFill/>
          </a:ln>
        </p:spPr>
      </p:pic>
      <p:cxnSp>
        <p:nvCxnSpPr>
          <p:cNvPr id="217" name="Google Shape;217;g145f13510b8_0_504"/>
          <p:cNvCxnSpPr/>
          <p:nvPr/>
        </p:nvCxnSpPr>
        <p:spPr>
          <a:xfrm rot="10800000">
            <a:off x="5067550" y="3510325"/>
            <a:ext cx="20700" cy="1548600"/>
          </a:xfrm>
          <a:prstGeom prst="straightConnector1">
            <a:avLst/>
          </a:prstGeom>
          <a:noFill/>
          <a:ln cap="flat" cmpd="sng" w="38100">
            <a:solidFill>
              <a:schemeClr val="accent2"/>
            </a:solidFill>
            <a:prstDash val="solid"/>
            <a:miter lim="800000"/>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45f13510b8_0_525"/>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Google Colab内で Google Driveをマウントする  3/6</a:t>
            </a:r>
            <a:endParaRPr/>
          </a:p>
        </p:txBody>
      </p:sp>
      <p:sp>
        <p:nvSpPr>
          <p:cNvPr id="223" name="Google Shape;223;g145f13510b8_0_525"/>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224" name="Google Shape;224;g145f13510b8_0_525"/>
          <p:cNvSpPr txBox="1"/>
          <p:nvPr>
            <p:ph idx="1" type="body"/>
          </p:nvPr>
        </p:nvSpPr>
        <p:spPr>
          <a:xfrm>
            <a:off x="619834" y="1132737"/>
            <a:ext cx="10924500" cy="6651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0"/>
              </a:spcBef>
              <a:spcAft>
                <a:spcPts val="0"/>
              </a:spcAft>
              <a:buSzPts val="1800"/>
              <a:buChar char="●"/>
            </a:pPr>
            <a:r>
              <a:rPr lang="en-JP"/>
              <a:t>ブラウザに別のタブが開かれ、アカウントの選択画面が表示されます。</a:t>
            </a:r>
            <a:endParaRPr/>
          </a:p>
          <a:p>
            <a:pPr indent="-342900" lvl="0" marL="457200" rtl="0" algn="l">
              <a:lnSpc>
                <a:spcPct val="90000"/>
              </a:lnSpc>
              <a:spcBef>
                <a:spcPts val="0"/>
              </a:spcBef>
              <a:spcAft>
                <a:spcPts val="0"/>
              </a:spcAft>
              <a:buSzPts val="1800"/>
              <a:buChar char="●"/>
            </a:pPr>
            <a:r>
              <a:rPr lang="en-JP"/>
              <a:t>Google Colabを使用するアカウントを選択し、ログインしてください。</a:t>
            </a:r>
            <a:endParaRPr/>
          </a:p>
        </p:txBody>
      </p:sp>
      <p:sp>
        <p:nvSpPr>
          <p:cNvPr id="225" name="Google Shape;225;g145f13510b8_0_525"/>
          <p:cNvSpPr txBox="1"/>
          <p:nvPr/>
        </p:nvSpPr>
        <p:spPr>
          <a:xfrm>
            <a:off x="770600" y="3671375"/>
            <a:ext cx="4431600" cy="128370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Google Colabを使用するアカウントをクリック（ログイン）してください。（人によってはアカウントが複数個表示されています）</a:t>
            </a:r>
            <a:endParaRPr b="0" i="0" sz="1800" u="none" cap="none" strike="noStrike">
              <a:solidFill>
                <a:schemeClr val="dk1"/>
              </a:solidFill>
              <a:latin typeface="Arial"/>
              <a:ea typeface="Arial"/>
              <a:cs typeface="Arial"/>
              <a:sym typeface="Arial"/>
            </a:endParaRPr>
          </a:p>
        </p:txBody>
      </p:sp>
      <p:pic>
        <p:nvPicPr>
          <p:cNvPr id="226" name="Google Shape;226;g145f13510b8_0_525"/>
          <p:cNvPicPr preferRelativeResize="0"/>
          <p:nvPr/>
        </p:nvPicPr>
        <p:blipFill rotWithShape="1">
          <a:blip r:embed="rId3">
            <a:alphaModFix/>
          </a:blip>
          <a:srcRect b="0" l="0" r="0" t="0"/>
          <a:stretch/>
        </p:blipFill>
        <p:spPr>
          <a:xfrm>
            <a:off x="6596525" y="2026425"/>
            <a:ext cx="3135754" cy="4629551"/>
          </a:xfrm>
          <a:prstGeom prst="rect">
            <a:avLst/>
          </a:prstGeom>
          <a:noFill/>
          <a:ln>
            <a:noFill/>
          </a:ln>
        </p:spPr>
      </p:pic>
      <p:cxnSp>
        <p:nvCxnSpPr>
          <p:cNvPr id="227" name="Google Shape;227;g145f13510b8_0_525"/>
          <p:cNvCxnSpPr>
            <a:endCxn id="228" idx="2"/>
          </p:cNvCxnSpPr>
          <p:nvPr/>
        </p:nvCxnSpPr>
        <p:spPr>
          <a:xfrm>
            <a:off x="5443829" y="4476575"/>
            <a:ext cx="1538400" cy="0"/>
          </a:xfrm>
          <a:prstGeom prst="straightConnector1">
            <a:avLst/>
          </a:prstGeom>
          <a:noFill/>
          <a:ln cap="flat" cmpd="sng" w="38100">
            <a:solidFill>
              <a:schemeClr val="accent2"/>
            </a:solidFill>
            <a:prstDash val="solid"/>
            <a:miter lim="800000"/>
            <a:headEnd len="sm" w="sm" type="none"/>
            <a:tailEnd len="med" w="med" type="triangle"/>
          </a:ln>
        </p:spPr>
      </p:cxnSp>
      <p:sp>
        <p:nvSpPr>
          <p:cNvPr id="229" name="Google Shape;229;g145f13510b8_0_525"/>
          <p:cNvSpPr/>
          <p:nvPr/>
        </p:nvSpPr>
        <p:spPr>
          <a:xfrm>
            <a:off x="7232225" y="3903892"/>
            <a:ext cx="707400" cy="187500"/>
          </a:xfrm>
          <a:prstGeom prst="roundRect">
            <a:avLst>
              <a:gd fmla="val 16667" name="adj"/>
            </a:avLst>
          </a:prstGeom>
          <a:solidFill>
            <a:srgbClr val="DDEA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0" name="Google Shape;230;g145f13510b8_0_525"/>
          <p:cNvSpPr/>
          <p:nvPr/>
        </p:nvSpPr>
        <p:spPr>
          <a:xfrm>
            <a:off x="7227865" y="4309239"/>
            <a:ext cx="954300" cy="187500"/>
          </a:xfrm>
          <a:prstGeom prst="roundRect">
            <a:avLst>
              <a:gd fmla="val 16667" name="adj"/>
            </a:avLst>
          </a:prstGeom>
          <a:solidFill>
            <a:srgbClr val="DDEA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1" name="Google Shape;231;g145f13510b8_0_525"/>
          <p:cNvSpPr/>
          <p:nvPr/>
        </p:nvSpPr>
        <p:spPr>
          <a:xfrm>
            <a:off x="7227738" y="4706354"/>
            <a:ext cx="707400" cy="187500"/>
          </a:xfrm>
          <a:prstGeom prst="roundRect">
            <a:avLst>
              <a:gd fmla="val 16667" name="adj"/>
            </a:avLst>
          </a:prstGeom>
          <a:solidFill>
            <a:srgbClr val="DDEA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2" name="Google Shape;232;g145f13510b8_0_525"/>
          <p:cNvSpPr/>
          <p:nvPr/>
        </p:nvSpPr>
        <p:spPr>
          <a:xfrm>
            <a:off x="7233748" y="3689225"/>
            <a:ext cx="389400" cy="108600"/>
          </a:xfrm>
          <a:prstGeom prst="roundRect">
            <a:avLst>
              <a:gd fmla="val 16667" name="adj"/>
            </a:avLst>
          </a:prstGeom>
          <a:solidFill>
            <a:srgbClr val="DDEA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3" name="Google Shape;233;g145f13510b8_0_525"/>
          <p:cNvSpPr/>
          <p:nvPr/>
        </p:nvSpPr>
        <p:spPr>
          <a:xfrm>
            <a:off x="7232225" y="4098576"/>
            <a:ext cx="1223100" cy="97500"/>
          </a:xfrm>
          <a:prstGeom prst="roundRect">
            <a:avLst>
              <a:gd fmla="val 16667" name="adj"/>
            </a:avLst>
          </a:prstGeom>
          <a:solidFill>
            <a:srgbClr val="DDEA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4" name="Google Shape;234;g145f13510b8_0_525"/>
          <p:cNvSpPr/>
          <p:nvPr/>
        </p:nvSpPr>
        <p:spPr>
          <a:xfrm>
            <a:off x="7221850" y="4500000"/>
            <a:ext cx="1047300" cy="97500"/>
          </a:xfrm>
          <a:prstGeom prst="roundRect">
            <a:avLst>
              <a:gd fmla="val 16667" name="adj"/>
            </a:avLst>
          </a:prstGeom>
          <a:solidFill>
            <a:srgbClr val="DDEA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5" name="Google Shape;235;g145f13510b8_0_525"/>
          <p:cNvSpPr/>
          <p:nvPr/>
        </p:nvSpPr>
        <p:spPr>
          <a:xfrm>
            <a:off x="7233742" y="4896284"/>
            <a:ext cx="1140900" cy="105300"/>
          </a:xfrm>
          <a:prstGeom prst="roundRect">
            <a:avLst>
              <a:gd fmla="val 16667" name="adj"/>
            </a:avLst>
          </a:prstGeom>
          <a:solidFill>
            <a:srgbClr val="DDEA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6" name="Google Shape;236;g145f13510b8_0_525"/>
          <p:cNvSpPr/>
          <p:nvPr/>
        </p:nvSpPr>
        <p:spPr>
          <a:xfrm>
            <a:off x="6982229" y="3600124"/>
            <a:ext cx="199500" cy="199500"/>
          </a:xfrm>
          <a:prstGeom prst="ellipse">
            <a:avLst/>
          </a:prstGeom>
          <a:solidFill>
            <a:srgbClr val="4472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7" name="Google Shape;237;g145f13510b8_0_525"/>
          <p:cNvSpPr/>
          <p:nvPr/>
        </p:nvSpPr>
        <p:spPr>
          <a:xfrm>
            <a:off x="6982229" y="3988299"/>
            <a:ext cx="199500" cy="199500"/>
          </a:xfrm>
          <a:prstGeom prst="ellipse">
            <a:avLst/>
          </a:prstGeom>
          <a:solidFill>
            <a:srgbClr val="4472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28" name="Google Shape;228;g145f13510b8_0_525"/>
          <p:cNvSpPr/>
          <p:nvPr/>
        </p:nvSpPr>
        <p:spPr>
          <a:xfrm>
            <a:off x="6982229" y="4376825"/>
            <a:ext cx="199500" cy="199500"/>
          </a:xfrm>
          <a:prstGeom prst="ellipse">
            <a:avLst/>
          </a:prstGeom>
          <a:solidFill>
            <a:srgbClr val="4472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8" name="Google Shape;238;g145f13510b8_0_525"/>
          <p:cNvSpPr/>
          <p:nvPr/>
        </p:nvSpPr>
        <p:spPr>
          <a:xfrm>
            <a:off x="6982229" y="4765325"/>
            <a:ext cx="199500" cy="199500"/>
          </a:xfrm>
          <a:prstGeom prst="ellipse">
            <a:avLst/>
          </a:prstGeom>
          <a:solidFill>
            <a:srgbClr val="4472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9" name="Google Shape;239;g145f13510b8_0_525"/>
          <p:cNvSpPr/>
          <p:nvPr/>
        </p:nvSpPr>
        <p:spPr>
          <a:xfrm>
            <a:off x="7227738" y="3498554"/>
            <a:ext cx="707400" cy="187500"/>
          </a:xfrm>
          <a:prstGeom prst="roundRect">
            <a:avLst>
              <a:gd fmla="val 16667" name="adj"/>
            </a:avLst>
          </a:prstGeom>
          <a:solidFill>
            <a:srgbClr val="DDEA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45f13510b8_0_531"/>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Google Colab内で Google Driveをマウントする  4/6</a:t>
            </a:r>
            <a:endParaRPr/>
          </a:p>
        </p:txBody>
      </p:sp>
      <p:sp>
        <p:nvSpPr>
          <p:cNvPr id="245" name="Google Shape;245;g145f13510b8_0_531"/>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246" name="Google Shape;246;g145f13510b8_0_531"/>
          <p:cNvSpPr txBox="1"/>
          <p:nvPr>
            <p:ph idx="1" type="body"/>
          </p:nvPr>
        </p:nvSpPr>
        <p:spPr>
          <a:xfrm>
            <a:off x="619834" y="1132737"/>
            <a:ext cx="10924500" cy="6651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0"/>
              </a:spcBef>
              <a:spcAft>
                <a:spcPts val="0"/>
              </a:spcAft>
              <a:buSzPts val="1800"/>
              <a:buChar char="●"/>
            </a:pPr>
            <a:r>
              <a:rPr lang="en-JP"/>
              <a:t>アカウントへのリクエストが表示されます。</a:t>
            </a:r>
            <a:endParaRPr/>
          </a:p>
          <a:p>
            <a:pPr indent="-342900" lvl="0" marL="457200" rtl="0" algn="l">
              <a:lnSpc>
                <a:spcPct val="90000"/>
              </a:lnSpc>
              <a:spcBef>
                <a:spcPts val="0"/>
              </a:spcBef>
              <a:spcAft>
                <a:spcPts val="0"/>
              </a:spcAft>
              <a:buSzPts val="1800"/>
              <a:buChar char="●"/>
            </a:pPr>
            <a:r>
              <a:rPr lang="en-JP"/>
              <a:t>「許可」をクリックします。</a:t>
            </a:r>
            <a:endParaRPr/>
          </a:p>
        </p:txBody>
      </p:sp>
      <p:sp>
        <p:nvSpPr>
          <p:cNvPr id="247" name="Google Shape;247;g145f13510b8_0_531"/>
          <p:cNvSpPr txBox="1"/>
          <p:nvPr/>
        </p:nvSpPr>
        <p:spPr>
          <a:xfrm>
            <a:off x="9221911" y="6132177"/>
            <a:ext cx="2169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「許可」を</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クリックする</a:t>
            </a:r>
            <a:endParaRPr b="0" i="0" sz="1800" u="none" cap="none" strike="noStrike">
              <a:solidFill>
                <a:schemeClr val="dk1"/>
              </a:solidFill>
              <a:latin typeface="Arial"/>
              <a:ea typeface="Arial"/>
              <a:cs typeface="Arial"/>
              <a:sym typeface="Arial"/>
            </a:endParaRPr>
          </a:p>
        </p:txBody>
      </p:sp>
      <p:pic>
        <p:nvPicPr>
          <p:cNvPr id="248" name="Google Shape;248;g145f13510b8_0_531"/>
          <p:cNvPicPr preferRelativeResize="0"/>
          <p:nvPr>
            <p:ph idx="4294967295" type="body"/>
          </p:nvPr>
        </p:nvPicPr>
        <p:blipFill rotWithShape="1">
          <a:blip r:embed="rId3">
            <a:alphaModFix/>
          </a:blip>
          <a:srcRect b="0" l="0" r="0" t="0"/>
          <a:stretch/>
        </p:blipFill>
        <p:spPr>
          <a:xfrm>
            <a:off x="7231001" y="912926"/>
            <a:ext cx="2456700" cy="5055000"/>
          </a:xfrm>
          <a:prstGeom prst="rect">
            <a:avLst/>
          </a:prstGeom>
          <a:noFill/>
          <a:ln>
            <a:noFill/>
          </a:ln>
        </p:spPr>
      </p:pic>
      <p:cxnSp>
        <p:nvCxnSpPr>
          <p:cNvPr id="249" name="Google Shape;249;g145f13510b8_0_531"/>
          <p:cNvCxnSpPr/>
          <p:nvPr/>
        </p:nvCxnSpPr>
        <p:spPr>
          <a:xfrm rot="10800000">
            <a:off x="9163112" y="5967460"/>
            <a:ext cx="0" cy="486600"/>
          </a:xfrm>
          <a:prstGeom prst="straightConnector1">
            <a:avLst/>
          </a:prstGeom>
          <a:noFill/>
          <a:ln cap="flat" cmpd="sng" w="38100">
            <a:solidFill>
              <a:schemeClr val="accent2"/>
            </a:solidFill>
            <a:prstDash val="solid"/>
            <a:miter lim="800000"/>
            <a:headEnd len="sm" w="sm" type="none"/>
            <a:tailEnd len="med" w="med" type="triangle"/>
          </a:ln>
        </p:spPr>
      </p:cxnSp>
      <p:sp>
        <p:nvSpPr>
          <p:cNvPr id="250" name="Google Shape;250;g145f13510b8_0_531"/>
          <p:cNvSpPr/>
          <p:nvPr/>
        </p:nvSpPr>
        <p:spPr>
          <a:xfrm>
            <a:off x="7935509" y="2083189"/>
            <a:ext cx="545100" cy="163200"/>
          </a:xfrm>
          <a:prstGeom prst="roundRect">
            <a:avLst>
              <a:gd fmla="val 16667" name="adj"/>
            </a:avLst>
          </a:prstGeom>
          <a:solidFill>
            <a:srgbClr val="DDEA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g145f13510b8_0_537"/>
          <p:cNvPicPr preferRelativeResize="0"/>
          <p:nvPr>
            <p:ph idx="4294967295" type="body"/>
          </p:nvPr>
        </p:nvPicPr>
        <p:blipFill rotWithShape="1">
          <a:blip r:embed="rId3">
            <a:alphaModFix/>
          </a:blip>
          <a:srcRect b="47731" l="0" r="0" t="0"/>
          <a:stretch/>
        </p:blipFill>
        <p:spPr>
          <a:xfrm>
            <a:off x="5509593" y="1896590"/>
            <a:ext cx="4326900" cy="2274300"/>
          </a:xfrm>
          <a:prstGeom prst="rect">
            <a:avLst/>
          </a:prstGeom>
          <a:noFill/>
          <a:ln>
            <a:noFill/>
          </a:ln>
        </p:spPr>
      </p:pic>
      <p:sp>
        <p:nvSpPr>
          <p:cNvPr id="256" name="Google Shape;256;g145f13510b8_0_537"/>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Google Colab内で Google Driveをマウントする  5/6</a:t>
            </a:r>
            <a:endParaRPr/>
          </a:p>
        </p:txBody>
      </p:sp>
      <p:sp>
        <p:nvSpPr>
          <p:cNvPr id="257" name="Google Shape;257;g145f13510b8_0_537"/>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258" name="Google Shape;258;g145f13510b8_0_537"/>
          <p:cNvSpPr txBox="1"/>
          <p:nvPr>
            <p:ph idx="1" type="body"/>
          </p:nvPr>
        </p:nvSpPr>
        <p:spPr>
          <a:xfrm>
            <a:off x="619834" y="1132737"/>
            <a:ext cx="10924500" cy="3324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0"/>
              </a:spcBef>
              <a:spcAft>
                <a:spcPts val="0"/>
              </a:spcAft>
              <a:buSzPts val="1800"/>
              <a:buChar char="●"/>
            </a:pPr>
            <a:r>
              <a:rPr lang="en-JP"/>
              <a:t>コードが表示されるので、コピーします。</a:t>
            </a:r>
            <a:endParaRPr/>
          </a:p>
        </p:txBody>
      </p:sp>
      <p:sp>
        <p:nvSpPr>
          <p:cNvPr id="259" name="Google Shape;259;g145f13510b8_0_537"/>
          <p:cNvSpPr txBox="1"/>
          <p:nvPr/>
        </p:nvSpPr>
        <p:spPr>
          <a:xfrm>
            <a:off x="7549650" y="5197850"/>
            <a:ext cx="32130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このマークを押すと</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コードがコピーされます</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JP" sz="1800" u="none" cap="none" strike="noStrike">
                <a:solidFill>
                  <a:schemeClr val="dk1"/>
                </a:solidFill>
                <a:latin typeface="Arial"/>
                <a:ea typeface="Arial"/>
                <a:cs typeface="Arial"/>
                <a:sym typeface="Arial"/>
              </a:rPr>
              <a:t>（コードが青色になります）</a:t>
            </a:r>
            <a:endParaRPr b="0" i="0" sz="1800" u="none" cap="none" strike="noStrike">
              <a:solidFill>
                <a:schemeClr val="dk1"/>
              </a:solidFill>
              <a:latin typeface="Arial"/>
              <a:ea typeface="Arial"/>
              <a:cs typeface="Arial"/>
              <a:sym typeface="Arial"/>
            </a:endParaRPr>
          </a:p>
        </p:txBody>
      </p:sp>
      <p:sp>
        <p:nvSpPr>
          <p:cNvPr id="260" name="Google Shape;260;g145f13510b8_0_537"/>
          <p:cNvSpPr/>
          <p:nvPr/>
        </p:nvSpPr>
        <p:spPr>
          <a:xfrm>
            <a:off x="5971713" y="3805241"/>
            <a:ext cx="3004500" cy="163200"/>
          </a:xfrm>
          <a:prstGeom prst="roundRect">
            <a:avLst>
              <a:gd fmla="val 16667" name="adj"/>
            </a:avLst>
          </a:prstGeom>
          <a:solidFill>
            <a:srgbClr val="DDEA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261" name="Google Shape;261;g145f13510b8_0_537"/>
          <p:cNvCxnSpPr/>
          <p:nvPr/>
        </p:nvCxnSpPr>
        <p:spPr>
          <a:xfrm rot="10800000">
            <a:off x="9210788" y="3902435"/>
            <a:ext cx="0" cy="1194000"/>
          </a:xfrm>
          <a:prstGeom prst="straightConnector1">
            <a:avLst/>
          </a:prstGeom>
          <a:noFill/>
          <a:ln cap="flat" cmpd="sng" w="38100">
            <a:solidFill>
              <a:schemeClr val="accent2"/>
            </a:solidFill>
            <a:prstDash val="solid"/>
            <a:miter lim="800000"/>
            <a:headEnd len="sm" w="sm" type="none"/>
            <a:tailEnd len="med" w="med" type="triangle"/>
          </a:ln>
        </p:spPr>
      </p:cxnSp>
      <p:sp>
        <p:nvSpPr>
          <p:cNvPr id="262" name="Google Shape;262;g145f13510b8_0_537"/>
          <p:cNvSpPr/>
          <p:nvPr/>
        </p:nvSpPr>
        <p:spPr>
          <a:xfrm>
            <a:off x="5981972" y="3610775"/>
            <a:ext cx="1215600" cy="163200"/>
          </a:xfrm>
          <a:prstGeom prst="roundRect">
            <a:avLst>
              <a:gd fmla="val 16667" name="adj"/>
            </a:avLst>
          </a:prstGeom>
          <a:solidFill>
            <a:srgbClr val="DDEA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3" name="Google Shape;263;g145f13510b8_0_537"/>
          <p:cNvSpPr txBox="1"/>
          <p:nvPr/>
        </p:nvSpPr>
        <p:spPr>
          <a:xfrm>
            <a:off x="5913283" y="3637142"/>
            <a:ext cx="2154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JP" sz="1400" u="none" cap="none" strike="noStrike">
                <a:solidFill>
                  <a:srgbClr val="2E75B5"/>
                </a:solidFill>
                <a:latin typeface="Arial"/>
                <a:ea typeface="Arial"/>
                <a:cs typeface="Arial"/>
                <a:sym typeface="Arial"/>
              </a:rPr>
              <a:t>英数字の羅列</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45f13510b8_0_552"/>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Google Colab内で Google Driveをマウントする  6/6</a:t>
            </a:r>
            <a:endParaRPr/>
          </a:p>
        </p:txBody>
      </p:sp>
      <p:sp>
        <p:nvSpPr>
          <p:cNvPr id="269" name="Google Shape;269;g145f13510b8_0_552"/>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270" name="Google Shape;270;g145f13510b8_0_552"/>
          <p:cNvSpPr txBox="1"/>
          <p:nvPr>
            <p:ph idx="1" type="body"/>
          </p:nvPr>
        </p:nvSpPr>
        <p:spPr>
          <a:xfrm>
            <a:off x="619834" y="1132737"/>
            <a:ext cx="10924500" cy="9975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0"/>
              </a:spcBef>
              <a:spcAft>
                <a:spcPts val="0"/>
              </a:spcAft>
              <a:buSzPts val="1800"/>
              <a:buChar char="●"/>
            </a:pPr>
            <a:r>
              <a:rPr lang="en-JP"/>
              <a:t>元のipynbの画面（タブ）に戻ります。</a:t>
            </a:r>
            <a:endParaRPr/>
          </a:p>
          <a:p>
            <a:pPr indent="-342900" lvl="0" marL="457200" rtl="0" algn="l">
              <a:lnSpc>
                <a:spcPct val="90000"/>
              </a:lnSpc>
              <a:spcBef>
                <a:spcPts val="0"/>
              </a:spcBef>
              <a:spcAft>
                <a:spcPts val="0"/>
              </a:spcAft>
              <a:buSzPts val="1800"/>
              <a:buChar char="●"/>
            </a:pPr>
            <a:r>
              <a:rPr lang="en-JP"/>
              <a:t>「Enter your authorization code」の  下に、コードをペーストします。</a:t>
            </a:r>
            <a:endParaRPr/>
          </a:p>
          <a:p>
            <a:pPr indent="-342900" lvl="0" marL="457200" rtl="0" algn="l">
              <a:lnSpc>
                <a:spcPct val="90000"/>
              </a:lnSpc>
              <a:spcBef>
                <a:spcPts val="0"/>
              </a:spcBef>
              <a:spcAft>
                <a:spcPts val="0"/>
              </a:spcAft>
              <a:buSzPts val="1800"/>
              <a:buChar char="●"/>
            </a:pPr>
            <a:r>
              <a:rPr lang="en-JP"/>
              <a:t>Enterキーを押します。</a:t>
            </a:r>
            <a:endParaRPr/>
          </a:p>
        </p:txBody>
      </p:sp>
      <p:pic>
        <p:nvPicPr>
          <p:cNvPr id="271" name="Google Shape;271;g145f13510b8_0_552"/>
          <p:cNvPicPr preferRelativeResize="0"/>
          <p:nvPr>
            <p:ph idx="4294967295" type="body"/>
          </p:nvPr>
        </p:nvPicPr>
        <p:blipFill rotWithShape="1">
          <a:blip r:embed="rId3">
            <a:alphaModFix/>
          </a:blip>
          <a:srcRect b="0" l="0" r="0" t="0"/>
          <a:stretch/>
        </p:blipFill>
        <p:spPr>
          <a:xfrm>
            <a:off x="817850" y="2237509"/>
            <a:ext cx="14937300" cy="1646400"/>
          </a:xfrm>
          <a:prstGeom prst="rect">
            <a:avLst/>
          </a:prstGeom>
          <a:noFill/>
          <a:ln>
            <a:noFill/>
          </a:ln>
        </p:spPr>
      </p:pic>
      <p:grpSp>
        <p:nvGrpSpPr>
          <p:cNvPr id="272" name="Google Shape;272;g145f13510b8_0_552"/>
          <p:cNvGrpSpPr/>
          <p:nvPr/>
        </p:nvGrpSpPr>
        <p:grpSpPr>
          <a:xfrm>
            <a:off x="741648" y="4589141"/>
            <a:ext cx="15781325" cy="1752301"/>
            <a:chOff x="5003614" y="3615506"/>
            <a:chExt cx="12192000" cy="1353755"/>
          </a:xfrm>
        </p:grpSpPr>
        <p:pic>
          <p:nvPicPr>
            <p:cNvPr id="273" name="Google Shape;273;g145f13510b8_0_552"/>
            <p:cNvPicPr preferRelativeResize="0"/>
            <p:nvPr/>
          </p:nvPicPr>
          <p:blipFill rotWithShape="1">
            <a:blip r:embed="rId4">
              <a:alphaModFix/>
            </a:blip>
            <a:srcRect b="0" l="0" r="0" t="0"/>
            <a:stretch/>
          </p:blipFill>
          <p:spPr>
            <a:xfrm>
              <a:off x="5003614" y="3615506"/>
              <a:ext cx="12192000" cy="1353755"/>
            </a:xfrm>
            <a:prstGeom prst="rect">
              <a:avLst/>
            </a:prstGeom>
            <a:noFill/>
            <a:ln>
              <a:noFill/>
            </a:ln>
          </p:spPr>
        </p:pic>
        <p:sp>
          <p:nvSpPr>
            <p:cNvPr id="274" name="Google Shape;274;g145f13510b8_0_552"/>
            <p:cNvSpPr/>
            <p:nvPr/>
          </p:nvSpPr>
          <p:spPr>
            <a:xfrm>
              <a:off x="5466916" y="4705756"/>
              <a:ext cx="1124700" cy="84900"/>
            </a:xfrm>
            <a:prstGeom prst="roundRect">
              <a:avLst>
                <a:gd fmla="val 16667" name="adj"/>
              </a:avLst>
            </a:prstGeom>
            <a:solidFill>
              <a:srgbClr val="DDEA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g145f13510b8_0_552"/>
            <p:cNvSpPr txBox="1"/>
            <p:nvPr/>
          </p:nvSpPr>
          <p:spPr>
            <a:xfrm>
              <a:off x="5662729" y="4661137"/>
              <a:ext cx="2154900" cy="17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JP" sz="900" u="none" cap="none" strike="noStrike">
                  <a:solidFill>
                    <a:srgbClr val="2E75B5"/>
                  </a:solidFill>
                  <a:latin typeface="Arial"/>
                  <a:ea typeface="Arial"/>
                  <a:cs typeface="Arial"/>
                  <a:sym typeface="Arial"/>
                </a:rPr>
                <a:t>英数字の羅列</a:t>
              </a:r>
              <a:endParaRPr b="0" i="0" sz="1400" u="none" cap="none" strike="noStrike">
                <a:solidFill>
                  <a:srgbClr val="000000"/>
                </a:solidFill>
                <a:latin typeface="Arial"/>
                <a:ea typeface="Arial"/>
                <a:cs typeface="Arial"/>
                <a:sym typeface="Arial"/>
              </a:endParaRPr>
            </a:p>
          </p:txBody>
        </p:sp>
      </p:grpSp>
      <p:sp>
        <p:nvSpPr>
          <p:cNvPr id="276" name="Google Shape;276;g145f13510b8_0_552"/>
          <p:cNvSpPr txBox="1"/>
          <p:nvPr/>
        </p:nvSpPr>
        <p:spPr>
          <a:xfrm>
            <a:off x="2283673" y="3991171"/>
            <a:ext cx="5701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いまコピーしたコードを、ここにペーストします。</a:t>
            </a:r>
            <a:endParaRPr b="0" i="0" sz="1400" u="none" cap="none" strike="noStrike">
              <a:solidFill>
                <a:schemeClr val="dk1"/>
              </a:solidFill>
              <a:latin typeface="Arial"/>
              <a:ea typeface="Arial"/>
              <a:cs typeface="Arial"/>
              <a:sym typeface="Arial"/>
            </a:endParaRPr>
          </a:p>
        </p:txBody>
      </p:sp>
      <p:cxnSp>
        <p:nvCxnSpPr>
          <p:cNvPr id="277" name="Google Shape;277;g145f13510b8_0_552"/>
          <p:cNvCxnSpPr/>
          <p:nvPr/>
        </p:nvCxnSpPr>
        <p:spPr>
          <a:xfrm flipH="1" rot="10800000">
            <a:off x="2198225" y="3830025"/>
            <a:ext cx="7500" cy="498300"/>
          </a:xfrm>
          <a:prstGeom prst="straightConnector1">
            <a:avLst/>
          </a:prstGeom>
          <a:noFill/>
          <a:ln cap="flat" cmpd="sng" w="38100">
            <a:solidFill>
              <a:schemeClr val="accent2"/>
            </a:solidFill>
            <a:prstDash val="solid"/>
            <a:miter lim="800000"/>
            <a:headEnd len="sm" w="sm" type="none"/>
            <a:tailEnd len="med" w="med" type="triangle"/>
          </a:ln>
        </p:spPr>
      </p:cxnSp>
      <p:sp>
        <p:nvSpPr>
          <p:cNvPr id="278" name="Google Shape;278;g145f13510b8_0_552"/>
          <p:cNvSpPr txBox="1"/>
          <p:nvPr/>
        </p:nvSpPr>
        <p:spPr>
          <a:xfrm>
            <a:off x="2274433" y="6341442"/>
            <a:ext cx="5701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ペーストしたら、Enterキーを押してください。</a:t>
            </a:r>
            <a:endParaRPr b="0" i="0" sz="1800" u="none" cap="none" strike="noStrike">
              <a:solidFill>
                <a:schemeClr val="dk1"/>
              </a:solidFill>
              <a:latin typeface="Arial"/>
              <a:ea typeface="Arial"/>
              <a:cs typeface="Arial"/>
              <a:sym typeface="Arial"/>
            </a:endParaRPr>
          </a:p>
        </p:txBody>
      </p:sp>
      <p:sp>
        <p:nvSpPr>
          <p:cNvPr id="279" name="Google Shape;279;g145f13510b8_0_552"/>
          <p:cNvSpPr/>
          <p:nvPr/>
        </p:nvSpPr>
        <p:spPr>
          <a:xfrm>
            <a:off x="1166754" y="4360474"/>
            <a:ext cx="495936" cy="411318"/>
          </a:xfrm>
          <a:custGeom>
            <a:rect b="b" l="l" r="r" t="t"/>
            <a:pathLst>
              <a:path extrusionOk="0" h="21600" w="21600">
                <a:moveTo>
                  <a:pt x="0" y="10800"/>
                </a:moveTo>
                <a:lnTo>
                  <a:pt x="5400" y="10800"/>
                </a:lnTo>
                <a:lnTo>
                  <a:pt x="5400" y="0"/>
                </a:lnTo>
                <a:lnTo>
                  <a:pt x="16200" y="0"/>
                </a:lnTo>
                <a:lnTo>
                  <a:pt x="16200" y="10800"/>
                </a:lnTo>
                <a:lnTo>
                  <a:pt x="21600" y="10800"/>
                </a:lnTo>
                <a:lnTo>
                  <a:pt x="10800" y="21600"/>
                </a:lnTo>
                <a:close/>
              </a:path>
            </a:pathLst>
          </a:custGeom>
          <a:solidFill>
            <a:srgbClr val="A5A5A5"/>
          </a:solidFill>
          <a:ln cap="flat" cmpd="sng" w="12700">
            <a:solidFill>
              <a:srgbClr val="787878"/>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45f13510b8_0_586"/>
          <p:cNvSpPr txBox="1"/>
          <p:nvPr>
            <p:ph type="title"/>
          </p:nvPr>
        </p:nvSpPr>
        <p:spPr>
          <a:xfrm>
            <a:off x="619834" y="3169827"/>
            <a:ext cx="10924500" cy="452400"/>
          </a:xfrm>
          <a:prstGeom prst="rect">
            <a:avLst/>
          </a:prstGeom>
          <a:noFill/>
          <a:ln>
            <a:noFill/>
          </a:ln>
        </p:spPr>
        <p:txBody>
          <a:bodyPr anchorCtr="0" anchor="ctr" bIns="0" lIns="0" spcFirstLastPara="1" rIns="0" wrap="square" tIns="0">
            <a:normAutofit/>
          </a:bodyPr>
          <a:lstStyle/>
          <a:p>
            <a:pPr indent="0" lvl="0" marL="0" rtl="0" algn="ctr">
              <a:lnSpc>
                <a:spcPct val="90000"/>
              </a:lnSpc>
              <a:spcBef>
                <a:spcPts val="0"/>
              </a:spcBef>
              <a:spcAft>
                <a:spcPts val="0"/>
              </a:spcAft>
              <a:buClr>
                <a:schemeClr val="dk1"/>
              </a:buClr>
              <a:buSzPts val="2800"/>
              <a:buFont typeface="Meiryo"/>
              <a:buNone/>
            </a:pPr>
            <a:r>
              <a:rPr lang="en-JP"/>
              <a:t>3. フォルダ構造</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45f13510b8_0_516"/>
          <p:cNvSpPr txBox="1"/>
          <p:nvPr>
            <p:ph type="title"/>
          </p:nvPr>
        </p:nvSpPr>
        <p:spPr>
          <a:xfrm>
            <a:off x="619834" y="3169827"/>
            <a:ext cx="10924500" cy="452400"/>
          </a:xfrm>
          <a:prstGeom prst="rect">
            <a:avLst/>
          </a:prstGeom>
          <a:noFill/>
          <a:ln>
            <a:noFill/>
          </a:ln>
        </p:spPr>
        <p:txBody>
          <a:bodyPr anchorCtr="0" anchor="ctr" bIns="0" lIns="0" spcFirstLastPara="1" rIns="0" wrap="square" tIns="0">
            <a:normAutofit/>
          </a:bodyPr>
          <a:lstStyle/>
          <a:p>
            <a:pPr indent="0" lvl="0" marL="0" rtl="0" algn="ctr">
              <a:lnSpc>
                <a:spcPct val="90000"/>
              </a:lnSpc>
              <a:spcBef>
                <a:spcPts val="0"/>
              </a:spcBef>
              <a:spcAft>
                <a:spcPts val="0"/>
              </a:spcAft>
              <a:buClr>
                <a:schemeClr val="dk1"/>
              </a:buClr>
              <a:buSzPts val="2800"/>
              <a:buFont typeface="Meiryo"/>
              <a:buNone/>
            </a:pPr>
            <a:r>
              <a:rPr lang="en-JP"/>
              <a:t>1. 基本的な使い方</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45f13510b8_0_558"/>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290" name="Google Shape;290;g145f13510b8_0_558"/>
          <p:cNvSpPr txBox="1"/>
          <p:nvPr>
            <p:ph idx="1" type="body"/>
          </p:nvPr>
        </p:nvSpPr>
        <p:spPr>
          <a:xfrm>
            <a:off x="619834" y="1132737"/>
            <a:ext cx="10924500" cy="3324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0"/>
              </a:spcBef>
              <a:spcAft>
                <a:spcPts val="0"/>
              </a:spcAft>
              <a:buSzPts val="1800"/>
              <a:buChar char="●"/>
            </a:pPr>
            <a:r>
              <a:rPr lang="en-JP"/>
              <a:t>一部の講義において下記の注意が必要です。</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45f13510b8_0_564"/>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Current Working Directoryの設定</a:t>
            </a:r>
            <a:endParaRPr/>
          </a:p>
        </p:txBody>
      </p:sp>
      <p:sp>
        <p:nvSpPr>
          <p:cNvPr id="296" name="Google Shape;296;g145f13510b8_0_564"/>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297" name="Google Shape;297;g145f13510b8_0_564"/>
          <p:cNvSpPr txBox="1"/>
          <p:nvPr>
            <p:ph idx="1" type="body"/>
          </p:nvPr>
        </p:nvSpPr>
        <p:spPr>
          <a:xfrm>
            <a:off x="619834" y="1361337"/>
            <a:ext cx="10924500" cy="33249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0"/>
              </a:spcBef>
              <a:spcAft>
                <a:spcPts val="0"/>
              </a:spcAft>
              <a:buSzPts val="1800"/>
              <a:buChar char="●"/>
            </a:pPr>
            <a:r>
              <a:rPr lang="en-JP"/>
              <a:t>Google Driveのマイドライブの下に、⻩色いフォルダの「Colab Notebooks」というフォルダがあります。</a:t>
            </a:r>
            <a:endParaRPr/>
          </a:p>
          <a:p>
            <a:pPr indent="0" lvl="0" marL="457200" rtl="0" algn="l">
              <a:lnSpc>
                <a:spcPct val="90000"/>
              </a:lnSpc>
              <a:spcBef>
                <a:spcPts val="0"/>
              </a:spcBef>
              <a:spcAft>
                <a:spcPts val="0"/>
              </a:spcAft>
              <a:buSzPts val="1800"/>
              <a:buNone/>
            </a:pPr>
            <a:r>
              <a:t/>
            </a:r>
            <a:endParaRPr/>
          </a:p>
          <a:p>
            <a:pPr indent="-342900" lvl="0" marL="457200" rtl="0" algn="l">
              <a:lnSpc>
                <a:spcPct val="90000"/>
              </a:lnSpc>
              <a:spcBef>
                <a:spcPts val="0"/>
              </a:spcBef>
              <a:spcAft>
                <a:spcPts val="0"/>
              </a:spcAft>
              <a:buSzPts val="1800"/>
              <a:buChar char="●"/>
            </a:pPr>
            <a:r>
              <a:rPr lang="en-JP"/>
              <a:t> その直下にGoogle Driveで配布したままフォルダ配置をお願いします。</a:t>
            </a:r>
            <a:endParaRPr/>
          </a:p>
          <a:p>
            <a:pPr indent="0" lvl="0" marL="457200" rtl="0" algn="l">
              <a:lnSpc>
                <a:spcPct val="90000"/>
              </a:lnSpc>
              <a:spcBef>
                <a:spcPts val="0"/>
              </a:spcBef>
              <a:spcAft>
                <a:spcPts val="0"/>
              </a:spcAft>
              <a:buSzPts val="1800"/>
              <a:buNone/>
            </a:pPr>
            <a:r>
              <a:t/>
            </a:r>
            <a:endParaRPr/>
          </a:p>
          <a:p>
            <a:pPr indent="-342900" lvl="0" marL="457200" rtl="0" algn="l">
              <a:lnSpc>
                <a:spcPct val="90000"/>
              </a:lnSpc>
              <a:spcBef>
                <a:spcPts val="0"/>
              </a:spcBef>
              <a:spcAft>
                <a:spcPts val="0"/>
              </a:spcAft>
              <a:buSzPts val="1800"/>
              <a:buChar char="●"/>
            </a:pPr>
            <a:r>
              <a:rPr lang="en-JP"/>
              <a:t>Pathの設定をご自身で出来る方はこの通りでなくても構いません。</a:t>
            </a:r>
            <a:endParaRPr/>
          </a:p>
          <a:p>
            <a:pPr indent="0" lvl="0" marL="457200" rtl="0" algn="l">
              <a:lnSpc>
                <a:spcPct val="90000"/>
              </a:lnSpc>
              <a:spcBef>
                <a:spcPts val="0"/>
              </a:spcBef>
              <a:spcAft>
                <a:spcPts val="0"/>
              </a:spcAft>
              <a:buSzPts val="1800"/>
              <a:buNone/>
            </a:pPr>
            <a:r>
              <a:t/>
            </a:r>
            <a:endParaRPr/>
          </a:p>
          <a:p>
            <a:pPr indent="-342900" lvl="0" marL="457200" rtl="0" algn="l">
              <a:lnSpc>
                <a:spcPct val="90000"/>
              </a:lnSpc>
              <a:spcBef>
                <a:spcPts val="0"/>
              </a:spcBef>
              <a:spcAft>
                <a:spcPts val="0"/>
              </a:spcAft>
              <a:buSzPts val="1800"/>
              <a:buChar char="●"/>
            </a:pPr>
            <a:r>
              <a:rPr lang="en-JP"/>
              <a:t> Zipで配布された場合は、展開したフォルダをそのままドラッグ&amp;ドロップでアップしてもらえれば大丈夫です。</a:t>
            </a:r>
            <a:endParaRPr/>
          </a:p>
          <a:p>
            <a:pPr indent="0" lvl="0" marL="0" rtl="0" algn="l">
              <a:lnSpc>
                <a:spcPct val="90000"/>
              </a:lnSpc>
              <a:spcBef>
                <a:spcPts val="0"/>
              </a:spcBef>
              <a:spcAft>
                <a:spcPts val="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45f13510b8_0_510"/>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フォルダ配置のお願い</a:t>
            </a:r>
            <a:endParaRPr/>
          </a:p>
        </p:txBody>
      </p:sp>
      <p:sp>
        <p:nvSpPr>
          <p:cNvPr id="303" name="Google Shape;303;g145f13510b8_0_510"/>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pic>
        <p:nvPicPr>
          <p:cNvPr id="304" name="Google Shape;304;g145f13510b8_0_510"/>
          <p:cNvPicPr preferRelativeResize="0"/>
          <p:nvPr/>
        </p:nvPicPr>
        <p:blipFill rotWithShape="1">
          <a:blip r:embed="rId3">
            <a:alphaModFix/>
          </a:blip>
          <a:srcRect b="0" l="0" r="0" t="0"/>
          <a:stretch/>
        </p:blipFill>
        <p:spPr>
          <a:xfrm>
            <a:off x="4036167" y="827310"/>
            <a:ext cx="887924" cy="603788"/>
          </a:xfrm>
          <a:prstGeom prst="rect">
            <a:avLst/>
          </a:prstGeom>
          <a:noFill/>
          <a:ln>
            <a:noFill/>
          </a:ln>
        </p:spPr>
      </p:pic>
      <p:sp>
        <p:nvSpPr>
          <p:cNvPr id="305" name="Google Shape;305;g145f13510b8_0_510"/>
          <p:cNvSpPr txBox="1"/>
          <p:nvPr>
            <p:ph idx="1" type="body"/>
          </p:nvPr>
        </p:nvSpPr>
        <p:spPr>
          <a:xfrm>
            <a:off x="619834" y="980337"/>
            <a:ext cx="10924500" cy="6651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0"/>
              </a:spcBef>
              <a:spcAft>
                <a:spcPts val="0"/>
              </a:spcAft>
              <a:buSzPts val="1800"/>
              <a:buChar char="●"/>
            </a:pPr>
            <a:r>
              <a:rPr lang="en-JP"/>
              <a:t>配布されたデータを「　　Colab Notebooks」以下に、下記の通り配置してください</a:t>
            </a:r>
            <a:endParaRPr/>
          </a:p>
        </p:txBody>
      </p:sp>
      <p:pic>
        <p:nvPicPr>
          <p:cNvPr id="306" name="Google Shape;306;g145f13510b8_0_510"/>
          <p:cNvPicPr preferRelativeResize="0"/>
          <p:nvPr/>
        </p:nvPicPr>
        <p:blipFill rotWithShape="1">
          <a:blip r:embed="rId3">
            <a:alphaModFix/>
          </a:blip>
          <a:srcRect b="0" l="0" r="0" t="0"/>
          <a:stretch/>
        </p:blipFill>
        <p:spPr>
          <a:xfrm>
            <a:off x="1149348" y="1783790"/>
            <a:ext cx="1388778" cy="944369"/>
          </a:xfrm>
          <a:prstGeom prst="rect">
            <a:avLst/>
          </a:prstGeom>
          <a:noFill/>
          <a:ln>
            <a:noFill/>
          </a:ln>
        </p:spPr>
      </p:pic>
      <p:pic>
        <p:nvPicPr>
          <p:cNvPr descr="開いたフォルダー" id="307" name="Google Shape;307;g145f13510b8_0_510"/>
          <p:cNvPicPr preferRelativeResize="0"/>
          <p:nvPr>
            <p:ph idx="4294967295" type="body"/>
          </p:nvPr>
        </p:nvPicPr>
        <p:blipFill rotWithShape="1">
          <a:blip r:embed="rId4">
            <a:alphaModFix/>
          </a:blip>
          <a:srcRect b="0" l="0" r="0" t="0"/>
          <a:stretch/>
        </p:blipFill>
        <p:spPr>
          <a:xfrm>
            <a:off x="2351077" y="2597957"/>
            <a:ext cx="539700" cy="539700"/>
          </a:xfrm>
          <a:prstGeom prst="rect">
            <a:avLst/>
          </a:prstGeom>
          <a:noFill/>
          <a:ln>
            <a:noFill/>
          </a:ln>
        </p:spPr>
      </p:pic>
      <p:sp>
        <p:nvSpPr>
          <p:cNvPr id="308" name="Google Shape;308;g145f13510b8_0_510"/>
          <p:cNvSpPr txBox="1"/>
          <p:nvPr/>
        </p:nvSpPr>
        <p:spPr>
          <a:xfrm>
            <a:off x="2890762" y="2700875"/>
            <a:ext cx="81024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（講義名）</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JP" sz="1800" u="none" cap="none" strike="noStrike">
                <a:solidFill>
                  <a:schemeClr val="dk1"/>
                </a:solidFill>
                <a:latin typeface="Arial"/>
                <a:ea typeface="Arial"/>
                <a:cs typeface="Arial"/>
                <a:sym typeface="Arial"/>
              </a:rPr>
              <a:t>※Google Driveに書かれたフォルダ名と同じにしてください。</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pic>
        <p:nvPicPr>
          <p:cNvPr descr="開いたフォルダー" id="309" name="Google Shape;309;g145f13510b8_0_510"/>
          <p:cNvPicPr preferRelativeResize="0"/>
          <p:nvPr/>
        </p:nvPicPr>
        <p:blipFill rotWithShape="1">
          <a:blip r:embed="rId4">
            <a:alphaModFix/>
          </a:blip>
          <a:srcRect b="0" l="0" r="0" t="0"/>
          <a:stretch/>
        </p:blipFill>
        <p:spPr>
          <a:xfrm>
            <a:off x="3088036" y="3548916"/>
            <a:ext cx="539709" cy="539709"/>
          </a:xfrm>
          <a:prstGeom prst="rect">
            <a:avLst/>
          </a:prstGeom>
          <a:noFill/>
          <a:ln>
            <a:noFill/>
          </a:ln>
        </p:spPr>
      </p:pic>
      <p:sp>
        <p:nvSpPr>
          <p:cNvPr id="310" name="Google Shape;310;g145f13510b8_0_510"/>
          <p:cNvSpPr txBox="1"/>
          <p:nvPr/>
        </p:nvSpPr>
        <p:spPr>
          <a:xfrm>
            <a:off x="3571201" y="3682212"/>
            <a:ext cx="3663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(Day1）</a:t>
            </a:r>
            <a:endParaRPr b="0" i="0" sz="1800" u="none" cap="none" strike="noStrike">
              <a:solidFill>
                <a:schemeClr val="dk1"/>
              </a:solidFill>
              <a:latin typeface="Arial"/>
              <a:ea typeface="Arial"/>
              <a:cs typeface="Arial"/>
              <a:sym typeface="Arial"/>
            </a:endParaRPr>
          </a:p>
        </p:txBody>
      </p:sp>
      <p:cxnSp>
        <p:nvCxnSpPr>
          <p:cNvPr id="311" name="Google Shape;311;g145f13510b8_0_510"/>
          <p:cNvCxnSpPr/>
          <p:nvPr/>
        </p:nvCxnSpPr>
        <p:spPr>
          <a:xfrm>
            <a:off x="2538125" y="3137521"/>
            <a:ext cx="0" cy="3303300"/>
          </a:xfrm>
          <a:prstGeom prst="straightConnector1">
            <a:avLst/>
          </a:prstGeom>
          <a:noFill/>
          <a:ln cap="flat" cmpd="sng" w="12700">
            <a:solidFill>
              <a:schemeClr val="dk1"/>
            </a:solidFill>
            <a:prstDash val="solid"/>
            <a:miter lim="800000"/>
            <a:headEnd len="sm" w="sm" type="none"/>
            <a:tailEnd len="sm" w="sm" type="none"/>
          </a:ln>
        </p:spPr>
      </p:cxnSp>
      <p:cxnSp>
        <p:nvCxnSpPr>
          <p:cNvPr id="312" name="Google Shape;312;g145f13510b8_0_510"/>
          <p:cNvCxnSpPr/>
          <p:nvPr/>
        </p:nvCxnSpPr>
        <p:spPr>
          <a:xfrm>
            <a:off x="2538125" y="3825030"/>
            <a:ext cx="524700" cy="0"/>
          </a:xfrm>
          <a:prstGeom prst="straightConnector1">
            <a:avLst/>
          </a:prstGeom>
          <a:noFill/>
          <a:ln cap="flat" cmpd="sng" w="12700">
            <a:solidFill>
              <a:schemeClr val="dk1"/>
            </a:solidFill>
            <a:prstDash val="solid"/>
            <a:miter lim="800000"/>
            <a:headEnd len="sm" w="sm" type="none"/>
            <a:tailEnd len="sm" w="sm" type="none"/>
          </a:ln>
        </p:spPr>
      </p:cxnSp>
      <p:cxnSp>
        <p:nvCxnSpPr>
          <p:cNvPr id="313" name="Google Shape;313;g145f13510b8_0_510"/>
          <p:cNvCxnSpPr/>
          <p:nvPr/>
        </p:nvCxnSpPr>
        <p:spPr>
          <a:xfrm>
            <a:off x="1826293" y="2597957"/>
            <a:ext cx="0" cy="261300"/>
          </a:xfrm>
          <a:prstGeom prst="straightConnector1">
            <a:avLst/>
          </a:prstGeom>
          <a:noFill/>
          <a:ln cap="flat" cmpd="sng" w="12700">
            <a:solidFill>
              <a:schemeClr val="dk1"/>
            </a:solidFill>
            <a:prstDash val="solid"/>
            <a:miter lim="800000"/>
            <a:headEnd len="sm" w="sm" type="none"/>
            <a:tailEnd len="sm" w="sm" type="none"/>
          </a:ln>
        </p:spPr>
      </p:cxnSp>
      <p:cxnSp>
        <p:nvCxnSpPr>
          <p:cNvPr id="314" name="Google Shape;314;g145f13510b8_0_510"/>
          <p:cNvCxnSpPr/>
          <p:nvPr/>
        </p:nvCxnSpPr>
        <p:spPr>
          <a:xfrm>
            <a:off x="1826293" y="2859236"/>
            <a:ext cx="524700" cy="0"/>
          </a:xfrm>
          <a:prstGeom prst="straightConnector1">
            <a:avLst/>
          </a:prstGeom>
          <a:noFill/>
          <a:ln cap="flat" cmpd="sng" w="12700">
            <a:solidFill>
              <a:schemeClr val="dk1"/>
            </a:solidFill>
            <a:prstDash val="solid"/>
            <a:miter lim="800000"/>
            <a:headEnd len="sm" w="sm" type="none"/>
            <a:tailEnd len="sm" w="sm" type="none"/>
          </a:ln>
        </p:spPr>
      </p:cxnSp>
      <p:sp>
        <p:nvSpPr>
          <p:cNvPr id="315" name="Google Shape;315;g145f13510b8_0_510"/>
          <p:cNvSpPr txBox="1"/>
          <p:nvPr/>
        </p:nvSpPr>
        <p:spPr>
          <a:xfrm>
            <a:off x="2166679" y="2065622"/>
            <a:ext cx="3515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Colab Notebooks</a:t>
            </a:r>
            <a:endParaRPr b="0" i="0" sz="1800" u="none" cap="none" strike="noStrike">
              <a:solidFill>
                <a:schemeClr val="dk1"/>
              </a:solidFill>
              <a:latin typeface="Arial"/>
              <a:ea typeface="Arial"/>
              <a:cs typeface="Arial"/>
              <a:sym typeface="Arial"/>
            </a:endParaRPr>
          </a:p>
        </p:txBody>
      </p:sp>
      <p:pic>
        <p:nvPicPr>
          <p:cNvPr descr="フォルダー" id="316" name="Google Shape;316;g145f13510b8_0_510"/>
          <p:cNvPicPr preferRelativeResize="0"/>
          <p:nvPr/>
        </p:nvPicPr>
        <p:blipFill rotWithShape="1">
          <a:blip r:embed="rId5">
            <a:alphaModFix/>
          </a:blip>
          <a:srcRect b="0" l="0" r="0" t="0"/>
          <a:stretch/>
        </p:blipFill>
        <p:spPr>
          <a:xfrm>
            <a:off x="3997914" y="5207737"/>
            <a:ext cx="539710" cy="539710"/>
          </a:xfrm>
          <a:prstGeom prst="rect">
            <a:avLst/>
          </a:prstGeom>
          <a:noFill/>
          <a:ln>
            <a:noFill/>
          </a:ln>
        </p:spPr>
      </p:pic>
      <p:cxnSp>
        <p:nvCxnSpPr>
          <p:cNvPr id="317" name="Google Shape;317;g145f13510b8_0_510"/>
          <p:cNvCxnSpPr/>
          <p:nvPr/>
        </p:nvCxnSpPr>
        <p:spPr>
          <a:xfrm>
            <a:off x="3336019" y="4727099"/>
            <a:ext cx="524700" cy="0"/>
          </a:xfrm>
          <a:prstGeom prst="straightConnector1">
            <a:avLst/>
          </a:prstGeom>
          <a:noFill/>
          <a:ln cap="flat" cmpd="sng" w="12700">
            <a:solidFill>
              <a:schemeClr val="dk1"/>
            </a:solidFill>
            <a:prstDash val="solid"/>
            <a:miter lim="800000"/>
            <a:headEnd len="sm" w="sm" type="none"/>
            <a:tailEnd len="sm" w="sm" type="none"/>
          </a:ln>
        </p:spPr>
      </p:cxnSp>
      <p:sp>
        <p:nvSpPr>
          <p:cNvPr id="318" name="Google Shape;318;g145f13510b8_0_510"/>
          <p:cNvSpPr txBox="1"/>
          <p:nvPr/>
        </p:nvSpPr>
        <p:spPr>
          <a:xfrm>
            <a:off x="4506200" y="5292926"/>
            <a:ext cx="3663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data</a:t>
            </a:r>
            <a:endParaRPr b="0" i="0" sz="1800" u="none" cap="none" strike="noStrike">
              <a:solidFill>
                <a:schemeClr val="dk1"/>
              </a:solidFill>
              <a:latin typeface="Arial"/>
              <a:ea typeface="Arial"/>
              <a:cs typeface="Arial"/>
              <a:sym typeface="Arial"/>
            </a:endParaRPr>
          </a:p>
        </p:txBody>
      </p:sp>
      <p:sp>
        <p:nvSpPr>
          <p:cNvPr id="319" name="Google Shape;319;g145f13510b8_0_510"/>
          <p:cNvSpPr txBox="1"/>
          <p:nvPr/>
        </p:nvSpPr>
        <p:spPr>
          <a:xfrm>
            <a:off x="7019375" y="3879725"/>
            <a:ext cx="3253800" cy="12621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JP" sz="1400" u="none" cap="none" strike="noStrike">
                <a:solidFill>
                  <a:srgbClr val="000000"/>
                </a:solidFill>
                <a:latin typeface="Arial"/>
                <a:ea typeface="Arial"/>
                <a:cs typeface="Arial"/>
                <a:sym typeface="Arial"/>
              </a:rPr>
              <a:t>※Google Driveからまるごとダウン</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JP" sz="1400" u="none" cap="none" strike="noStrike">
                <a:solidFill>
                  <a:srgbClr val="000000"/>
                </a:solidFill>
                <a:latin typeface="Arial"/>
                <a:ea typeface="Arial"/>
                <a:cs typeface="Arial"/>
                <a:sym typeface="Arial"/>
              </a:rPr>
              <a:t>ロード→ローカルで展開→丸ごとアッ</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JP" sz="1400" u="none" cap="none" strike="noStrike">
                <a:solidFill>
                  <a:srgbClr val="000000"/>
                </a:solidFill>
                <a:latin typeface="Arial"/>
                <a:ea typeface="Arial"/>
                <a:cs typeface="Arial"/>
                <a:sym typeface="Arial"/>
              </a:rPr>
              <a:t>プすれば簡単です。</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0" name="Google Shape;320;g145f13510b8_0_510"/>
          <p:cNvCxnSpPr/>
          <p:nvPr/>
        </p:nvCxnSpPr>
        <p:spPr>
          <a:xfrm>
            <a:off x="3328025" y="4107871"/>
            <a:ext cx="0" cy="1653300"/>
          </a:xfrm>
          <a:prstGeom prst="straightConnector1">
            <a:avLst/>
          </a:prstGeom>
          <a:noFill/>
          <a:ln cap="flat" cmpd="sng" w="12700">
            <a:solidFill>
              <a:schemeClr val="dk1"/>
            </a:solidFill>
            <a:prstDash val="solid"/>
            <a:miter lim="800000"/>
            <a:headEnd len="sm" w="sm" type="none"/>
            <a:tailEnd len="sm" w="sm" type="none"/>
          </a:ln>
        </p:spPr>
      </p:cxnSp>
      <p:pic>
        <p:nvPicPr>
          <p:cNvPr descr="開いたフォルダー" id="321" name="Google Shape;321;g145f13510b8_0_510"/>
          <p:cNvPicPr preferRelativeResize="0"/>
          <p:nvPr/>
        </p:nvPicPr>
        <p:blipFill rotWithShape="1">
          <a:blip r:embed="rId4">
            <a:alphaModFix/>
          </a:blip>
          <a:srcRect b="0" l="0" r="0" t="0"/>
          <a:stretch/>
        </p:blipFill>
        <p:spPr>
          <a:xfrm>
            <a:off x="3997936" y="4457241"/>
            <a:ext cx="539709" cy="539709"/>
          </a:xfrm>
          <a:prstGeom prst="rect">
            <a:avLst/>
          </a:prstGeom>
          <a:noFill/>
          <a:ln>
            <a:noFill/>
          </a:ln>
        </p:spPr>
      </p:pic>
      <p:sp>
        <p:nvSpPr>
          <p:cNvPr id="322" name="Google Shape;322;g145f13510b8_0_510"/>
          <p:cNvSpPr txBox="1"/>
          <p:nvPr/>
        </p:nvSpPr>
        <p:spPr>
          <a:xfrm>
            <a:off x="4481101" y="4590537"/>
            <a:ext cx="3663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chemeClr val="dk1"/>
                </a:solidFill>
                <a:latin typeface="Arial"/>
                <a:ea typeface="Arial"/>
                <a:cs typeface="Arial"/>
                <a:sym typeface="Arial"/>
              </a:rPr>
              <a:t>notebook</a:t>
            </a:r>
            <a:endParaRPr b="0" i="0" sz="1800" u="none" cap="none" strike="noStrike">
              <a:solidFill>
                <a:schemeClr val="dk1"/>
              </a:solidFill>
              <a:latin typeface="Arial"/>
              <a:ea typeface="Arial"/>
              <a:cs typeface="Arial"/>
              <a:sym typeface="Arial"/>
            </a:endParaRPr>
          </a:p>
        </p:txBody>
      </p:sp>
      <p:cxnSp>
        <p:nvCxnSpPr>
          <p:cNvPr id="323" name="Google Shape;323;g145f13510b8_0_510"/>
          <p:cNvCxnSpPr/>
          <p:nvPr/>
        </p:nvCxnSpPr>
        <p:spPr>
          <a:xfrm>
            <a:off x="3328019" y="5477587"/>
            <a:ext cx="524700" cy="0"/>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nvSpPr>
        <p:spPr>
          <a:xfrm>
            <a:off x="4479368" y="5872747"/>
            <a:ext cx="2246700" cy="4617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JP" sz="2400" u="none" cap="none" strike="noStrike">
                <a:solidFill>
                  <a:srgbClr val="000000"/>
                </a:solidFill>
                <a:latin typeface="Arial"/>
                <a:ea typeface="Arial"/>
                <a:cs typeface="Arial"/>
                <a:sym typeface="Arial"/>
              </a:rPr>
              <a:t>ここをクリック</a:t>
            </a:r>
            <a:endParaRPr b="0" i="0" sz="1400" u="none" cap="none" strike="noStrike">
              <a:solidFill>
                <a:srgbClr val="000000"/>
              </a:solidFill>
              <a:latin typeface="Arial"/>
              <a:ea typeface="Arial"/>
              <a:cs typeface="Arial"/>
              <a:sym typeface="Arial"/>
            </a:endParaRPr>
          </a:p>
        </p:txBody>
      </p:sp>
      <p:sp>
        <p:nvSpPr>
          <p:cNvPr id="93" name="Google Shape;93;p2"/>
          <p:cNvSpPr txBox="1"/>
          <p:nvPr>
            <p:ph type="title"/>
          </p:nvPr>
        </p:nvSpPr>
        <p:spPr>
          <a:xfrm>
            <a:off x="619835" y="159493"/>
            <a:ext cx="10924591" cy="452316"/>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SzPts val="2600"/>
              <a:buNone/>
            </a:pPr>
            <a:r>
              <a:rPr lang="en-JP"/>
              <a:t>Google Colabを立ち上げる(1/4)</a:t>
            </a:r>
            <a:endParaRPr/>
          </a:p>
        </p:txBody>
      </p:sp>
      <p:sp>
        <p:nvSpPr>
          <p:cNvPr id="94" name="Google Shape;94;p2"/>
          <p:cNvSpPr txBox="1"/>
          <p:nvPr>
            <p:ph idx="12" type="sldNum"/>
          </p:nvPr>
        </p:nvSpPr>
        <p:spPr>
          <a:xfrm>
            <a:off x="11625470" y="6655981"/>
            <a:ext cx="566530" cy="20201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JP"/>
              <a:t>‹#›</a:t>
            </a:fld>
            <a:endParaRPr/>
          </a:p>
        </p:txBody>
      </p:sp>
      <p:sp>
        <p:nvSpPr>
          <p:cNvPr id="95" name="Google Shape;95;p2"/>
          <p:cNvSpPr txBox="1"/>
          <p:nvPr>
            <p:ph idx="1" type="body"/>
          </p:nvPr>
        </p:nvSpPr>
        <p:spPr>
          <a:xfrm>
            <a:off x="619834" y="904137"/>
            <a:ext cx="10924500" cy="3324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1000"/>
              </a:spcBef>
              <a:spcAft>
                <a:spcPts val="0"/>
              </a:spcAft>
              <a:buSzPts val="1800"/>
              <a:buChar char="●"/>
            </a:pPr>
            <a:r>
              <a:rPr lang="en-JP"/>
              <a:t>Googleで Google Colab で検索</a:t>
            </a:r>
            <a:endParaRPr/>
          </a:p>
        </p:txBody>
      </p:sp>
      <p:pic>
        <p:nvPicPr>
          <p:cNvPr id="96" name="Google Shape;96;p2"/>
          <p:cNvPicPr preferRelativeResize="0"/>
          <p:nvPr/>
        </p:nvPicPr>
        <p:blipFill rotWithShape="1">
          <a:blip r:embed="rId3">
            <a:alphaModFix/>
          </a:blip>
          <a:srcRect b="0" l="0" r="0" t="0"/>
          <a:stretch/>
        </p:blipFill>
        <p:spPr>
          <a:xfrm>
            <a:off x="3195502" y="1358426"/>
            <a:ext cx="5442949" cy="4402188"/>
          </a:xfrm>
          <a:prstGeom prst="rect">
            <a:avLst/>
          </a:prstGeom>
          <a:noFill/>
          <a:ln>
            <a:noFill/>
          </a:ln>
        </p:spPr>
      </p:pic>
      <p:cxnSp>
        <p:nvCxnSpPr>
          <p:cNvPr id="97" name="Google Shape;97;p2"/>
          <p:cNvCxnSpPr/>
          <p:nvPr/>
        </p:nvCxnSpPr>
        <p:spPr>
          <a:xfrm rot="10800000">
            <a:off x="3934456" y="2913867"/>
            <a:ext cx="807000" cy="2982300"/>
          </a:xfrm>
          <a:prstGeom prst="straightConnector1">
            <a:avLst/>
          </a:prstGeom>
          <a:noFill/>
          <a:ln cap="flat" cmpd="sng" w="63500">
            <a:solidFill>
              <a:schemeClr val="accent2"/>
            </a:solidFill>
            <a:prstDash val="solid"/>
            <a:miter lim="8000"/>
            <a:headEnd len="sm" w="sm" type="none"/>
            <a:tailEnd len="med" w="med" type="triangle"/>
          </a:ln>
        </p:spPr>
      </p:cxnSp>
      <p:sp>
        <p:nvSpPr>
          <p:cNvPr id="98" name="Google Shape;98;p2"/>
          <p:cNvSpPr/>
          <p:nvPr/>
        </p:nvSpPr>
        <p:spPr>
          <a:xfrm>
            <a:off x="4439806" y="5890071"/>
            <a:ext cx="2307300" cy="43410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2"/>
          <p:cNvSpPr/>
          <p:nvPr/>
        </p:nvSpPr>
        <p:spPr>
          <a:xfrm>
            <a:off x="3343267" y="2695456"/>
            <a:ext cx="2193000" cy="21840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45f13510b8_0_406"/>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Google Colabを立ち上げる(2/4)</a:t>
            </a:r>
            <a:endParaRPr/>
          </a:p>
        </p:txBody>
      </p:sp>
      <p:sp>
        <p:nvSpPr>
          <p:cNvPr id="105" name="Google Shape;105;g145f13510b8_0_406"/>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06" name="Google Shape;106;g145f13510b8_0_406"/>
          <p:cNvSpPr txBox="1"/>
          <p:nvPr>
            <p:ph idx="1" type="body"/>
          </p:nvPr>
        </p:nvSpPr>
        <p:spPr>
          <a:xfrm>
            <a:off x="619834" y="904137"/>
            <a:ext cx="10924500" cy="3324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0"/>
              </a:spcBef>
              <a:spcAft>
                <a:spcPts val="0"/>
              </a:spcAft>
              <a:buSzPts val="1800"/>
              <a:buChar char="●"/>
            </a:pPr>
            <a:r>
              <a:rPr lang="en-JP"/>
              <a:t>Googleアカウントでログインした状態でアクセスすると次のような画面に</a:t>
            </a:r>
            <a:endParaRPr/>
          </a:p>
        </p:txBody>
      </p:sp>
      <p:sp>
        <p:nvSpPr>
          <p:cNvPr id="107" name="Google Shape;107;g145f13510b8_0_406"/>
          <p:cNvSpPr/>
          <p:nvPr/>
        </p:nvSpPr>
        <p:spPr>
          <a:xfrm>
            <a:off x="1" y="2569344"/>
            <a:ext cx="12192000" cy="3298200"/>
          </a:xfrm>
          <a:prstGeom prst="roundRect">
            <a:avLst>
              <a:gd fmla="val 16667" name="adj"/>
            </a:avLst>
          </a:prstGeom>
          <a:solidFill>
            <a:srgbClr val="FFF2CC"/>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8" name="Google Shape;108;g145f13510b8_0_406"/>
          <p:cNvPicPr preferRelativeResize="0"/>
          <p:nvPr/>
        </p:nvPicPr>
        <p:blipFill rotWithShape="1">
          <a:blip r:embed="rId3">
            <a:alphaModFix/>
          </a:blip>
          <a:srcRect b="0" l="0" r="0" t="0"/>
          <a:stretch/>
        </p:blipFill>
        <p:spPr>
          <a:xfrm>
            <a:off x="194905" y="2753497"/>
            <a:ext cx="11802189" cy="28999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45f13510b8_0_413"/>
          <p:cNvSpPr/>
          <p:nvPr/>
        </p:nvSpPr>
        <p:spPr>
          <a:xfrm>
            <a:off x="1" y="2569344"/>
            <a:ext cx="12192000" cy="3298200"/>
          </a:xfrm>
          <a:prstGeom prst="roundRect">
            <a:avLst>
              <a:gd fmla="val 16667" name="adj"/>
            </a:avLst>
          </a:prstGeom>
          <a:solidFill>
            <a:srgbClr val="FFF2CC"/>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4" name="Google Shape;114;g145f13510b8_0_413"/>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Google Colabを立ち上げる(3/4)</a:t>
            </a:r>
            <a:endParaRPr/>
          </a:p>
        </p:txBody>
      </p:sp>
      <p:sp>
        <p:nvSpPr>
          <p:cNvPr id="115" name="Google Shape;115;g145f13510b8_0_413"/>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16" name="Google Shape;116;g145f13510b8_0_413"/>
          <p:cNvSpPr txBox="1"/>
          <p:nvPr>
            <p:ph idx="1" type="body"/>
          </p:nvPr>
        </p:nvSpPr>
        <p:spPr>
          <a:xfrm>
            <a:off x="619834" y="904137"/>
            <a:ext cx="10924500" cy="3324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0"/>
              </a:spcBef>
              <a:spcAft>
                <a:spcPts val="0"/>
              </a:spcAft>
              <a:buSzPts val="1800"/>
              <a:buChar char="●"/>
            </a:pPr>
            <a:r>
              <a:rPr lang="en-JP"/>
              <a:t>Googleアカウントでログインした状態でアクセスすると次のような画面に</a:t>
            </a:r>
            <a:endParaRPr/>
          </a:p>
        </p:txBody>
      </p:sp>
      <p:sp>
        <p:nvSpPr>
          <p:cNvPr id="117" name="Google Shape;117;g145f13510b8_0_413"/>
          <p:cNvSpPr/>
          <p:nvPr/>
        </p:nvSpPr>
        <p:spPr>
          <a:xfrm>
            <a:off x="191569" y="6504032"/>
            <a:ext cx="3060900" cy="30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8" name="Google Shape;118;g145f13510b8_0_413"/>
          <p:cNvPicPr preferRelativeResize="0"/>
          <p:nvPr/>
        </p:nvPicPr>
        <p:blipFill rotWithShape="1">
          <a:blip r:embed="rId3">
            <a:alphaModFix/>
          </a:blip>
          <a:srcRect b="0" l="0" r="0" t="0"/>
          <a:stretch/>
        </p:blipFill>
        <p:spPr>
          <a:xfrm>
            <a:off x="194905" y="2753497"/>
            <a:ext cx="11802188" cy="2899967"/>
          </a:xfrm>
          <a:prstGeom prst="rect">
            <a:avLst/>
          </a:prstGeom>
          <a:noFill/>
          <a:ln>
            <a:noFill/>
          </a:ln>
        </p:spPr>
      </p:pic>
      <p:cxnSp>
        <p:nvCxnSpPr>
          <p:cNvPr id="119" name="Google Shape;119;g145f13510b8_0_413"/>
          <p:cNvCxnSpPr/>
          <p:nvPr/>
        </p:nvCxnSpPr>
        <p:spPr>
          <a:xfrm flipH="1">
            <a:off x="1051431" y="1932836"/>
            <a:ext cx="4957800" cy="1436100"/>
          </a:xfrm>
          <a:prstGeom prst="straightConnector1">
            <a:avLst/>
          </a:prstGeom>
          <a:noFill/>
          <a:ln cap="flat" cmpd="sng" w="63500">
            <a:solidFill>
              <a:schemeClr val="accent2"/>
            </a:solidFill>
            <a:prstDash val="solid"/>
            <a:miter lim="8000"/>
            <a:headEnd len="sm" w="sm" type="none"/>
            <a:tailEnd len="med" w="med" type="triangle"/>
          </a:ln>
        </p:spPr>
      </p:cxnSp>
      <p:sp>
        <p:nvSpPr>
          <p:cNvPr id="120" name="Google Shape;120;g145f13510b8_0_413"/>
          <p:cNvSpPr/>
          <p:nvPr/>
        </p:nvSpPr>
        <p:spPr>
          <a:xfrm>
            <a:off x="617910" y="3249644"/>
            <a:ext cx="432300" cy="20190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g145f13510b8_0_413"/>
          <p:cNvSpPr txBox="1"/>
          <p:nvPr/>
        </p:nvSpPr>
        <p:spPr>
          <a:xfrm>
            <a:off x="6048793" y="1672084"/>
            <a:ext cx="2246700" cy="4617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JP" sz="2400" u="none" cap="none" strike="noStrike">
                <a:solidFill>
                  <a:srgbClr val="000000"/>
                </a:solidFill>
                <a:latin typeface="Arial"/>
                <a:ea typeface="Arial"/>
                <a:cs typeface="Arial"/>
                <a:sym typeface="Arial"/>
              </a:rPr>
              <a:t>ここをクリック</a:t>
            </a:r>
            <a:endParaRPr b="0" i="0" sz="1400" u="none" cap="none" strike="noStrike">
              <a:solidFill>
                <a:srgbClr val="000000"/>
              </a:solidFill>
              <a:latin typeface="Arial"/>
              <a:ea typeface="Arial"/>
              <a:cs typeface="Arial"/>
              <a:sym typeface="Arial"/>
            </a:endParaRPr>
          </a:p>
        </p:txBody>
      </p:sp>
      <p:sp>
        <p:nvSpPr>
          <p:cNvPr id="122" name="Google Shape;122;g145f13510b8_0_413"/>
          <p:cNvSpPr/>
          <p:nvPr/>
        </p:nvSpPr>
        <p:spPr>
          <a:xfrm>
            <a:off x="6009231" y="1689409"/>
            <a:ext cx="2307300" cy="43410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45f13510b8_0_420"/>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Google Colabを立ち上げる(4/4)</a:t>
            </a:r>
            <a:endParaRPr/>
          </a:p>
        </p:txBody>
      </p:sp>
      <p:sp>
        <p:nvSpPr>
          <p:cNvPr id="128" name="Google Shape;128;g145f13510b8_0_420"/>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29" name="Google Shape;129;g145f13510b8_0_420"/>
          <p:cNvSpPr txBox="1"/>
          <p:nvPr>
            <p:ph idx="1" type="body"/>
          </p:nvPr>
        </p:nvSpPr>
        <p:spPr>
          <a:xfrm>
            <a:off x="619825" y="1285125"/>
            <a:ext cx="3600600" cy="6651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0"/>
              </a:spcBef>
              <a:spcAft>
                <a:spcPts val="0"/>
              </a:spcAft>
              <a:buSzPts val="1800"/>
              <a:buChar char="●"/>
            </a:pPr>
            <a:r>
              <a:rPr lang="en-JP"/>
              <a:t>ノートブックを新規作成をクリック</a:t>
            </a:r>
            <a:endParaRPr/>
          </a:p>
        </p:txBody>
      </p:sp>
      <p:sp>
        <p:nvSpPr>
          <p:cNvPr id="130" name="Google Shape;130;g145f13510b8_0_420"/>
          <p:cNvSpPr/>
          <p:nvPr/>
        </p:nvSpPr>
        <p:spPr>
          <a:xfrm>
            <a:off x="4617750" y="726770"/>
            <a:ext cx="7191600" cy="5890200"/>
          </a:xfrm>
          <a:prstGeom prst="roundRect">
            <a:avLst>
              <a:gd fmla="val 16667" name="adj"/>
            </a:avLst>
          </a:prstGeom>
          <a:solidFill>
            <a:srgbClr val="FFF2CC"/>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31" name="Google Shape;131;g145f13510b8_0_420"/>
          <p:cNvPicPr preferRelativeResize="0"/>
          <p:nvPr/>
        </p:nvPicPr>
        <p:blipFill rotWithShape="1">
          <a:blip r:embed="rId3">
            <a:alphaModFix/>
          </a:blip>
          <a:srcRect b="0" l="0" r="0" t="0"/>
          <a:stretch/>
        </p:blipFill>
        <p:spPr>
          <a:xfrm>
            <a:off x="4968882" y="944584"/>
            <a:ext cx="6503375" cy="5430091"/>
          </a:xfrm>
          <a:prstGeom prst="rect">
            <a:avLst/>
          </a:prstGeom>
          <a:noFill/>
          <a:ln>
            <a:noFill/>
          </a:ln>
        </p:spPr>
      </p:pic>
      <p:cxnSp>
        <p:nvCxnSpPr>
          <p:cNvPr id="132" name="Google Shape;132;g145f13510b8_0_420"/>
          <p:cNvCxnSpPr/>
          <p:nvPr/>
        </p:nvCxnSpPr>
        <p:spPr>
          <a:xfrm flipH="1" rot="10800000">
            <a:off x="3119443" y="2215115"/>
            <a:ext cx="2711400" cy="2123100"/>
          </a:xfrm>
          <a:prstGeom prst="straightConnector1">
            <a:avLst/>
          </a:prstGeom>
          <a:noFill/>
          <a:ln cap="flat" cmpd="sng" w="63500">
            <a:solidFill>
              <a:schemeClr val="accent2"/>
            </a:solidFill>
            <a:prstDash val="solid"/>
            <a:miter lim="8000"/>
            <a:headEnd len="sm" w="sm" type="none"/>
            <a:tailEnd len="med" w="med" type="triangle"/>
          </a:ln>
        </p:spPr>
      </p:cxnSp>
      <p:sp>
        <p:nvSpPr>
          <p:cNvPr id="133" name="Google Shape;133;g145f13510b8_0_420"/>
          <p:cNvSpPr/>
          <p:nvPr/>
        </p:nvSpPr>
        <p:spPr>
          <a:xfrm>
            <a:off x="5528828" y="1888525"/>
            <a:ext cx="1782600" cy="31650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 name="Google Shape;134;g145f13510b8_0_420"/>
          <p:cNvSpPr/>
          <p:nvPr/>
        </p:nvSpPr>
        <p:spPr>
          <a:xfrm>
            <a:off x="1727931" y="4345409"/>
            <a:ext cx="2307300" cy="43410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 name="Google Shape;135;g145f13510b8_0_420"/>
          <p:cNvSpPr txBox="1"/>
          <p:nvPr/>
        </p:nvSpPr>
        <p:spPr>
          <a:xfrm>
            <a:off x="1767493" y="4328084"/>
            <a:ext cx="2246700" cy="4617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JP" sz="2400" u="none" cap="none" strike="noStrike">
                <a:solidFill>
                  <a:srgbClr val="000000"/>
                </a:solidFill>
                <a:latin typeface="Arial"/>
                <a:ea typeface="Arial"/>
                <a:cs typeface="Arial"/>
                <a:sym typeface="Arial"/>
              </a:rPr>
              <a:t>ここをクリック</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45f13510b8_0_427"/>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(補足)人によってはこのような画面が出ることもあります</a:t>
            </a:r>
            <a:endParaRPr/>
          </a:p>
        </p:txBody>
      </p:sp>
      <p:sp>
        <p:nvSpPr>
          <p:cNvPr id="141" name="Google Shape;141;g145f13510b8_0_427"/>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pic>
        <p:nvPicPr>
          <p:cNvPr descr="図 4" id="142" name="Google Shape;142;g145f13510b8_0_427"/>
          <p:cNvPicPr preferRelativeResize="0"/>
          <p:nvPr/>
        </p:nvPicPr>
        <p:blipFill rotWithShape="1">
          <a:blip r:embed="rId3">
            <a:alphaModFix/>
          </a:blip>
          <a:srcRect b="0" l="0" r="0" t="0"/>
          <a:stretch/>
        </p:blipFill>
        <p:spPr>
          <a:xfrm>
            <a:off x="5297763" y="1238932"/>
            <a:ext cx="6250769" cy="4219269"/>
          </a:xfrm>
          <a:prstGeom prst="rect">
            <a:avLst/>
          </a:prstGeom>
          <a:noFill/>
          <a:ln>
            <a:noFill/>
          </a:ln>
        </p:spPr>
      </p:pic>
      <p:sp>
        <p:nvSpPr>
          <p:cNvPr id="143" name="Google Shape;143;g145f13510b8_0_427"/>
          <p:cNvSpPr txBox="1"/>
          <p:nvPr>
            <p:ph idx="1" type="body"/>
          </p:nvPr>
        </p:nvSpPr>
        <p:spPr>
          <a:xfrm>
            <a:off x="619825" y="1285125"/>
            <a:ext cx="3600600" cy="6651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0"/>
              </a:spcBef>
              <a:spcAft>
                <a:spcPts val="0"/>
              </a:spcAft>
              <a:buSzPts val="1800"/>
              <a:buChar char="●"/>
            </a:pPr>
            <a:r>
              <a:rPr lang="en-JP"/>
              <a:t>ノートブックを新規作成をクリック</a:t>
            </a:r>
            <a:endParaRPr/>
          </a:p>
        </p:txBody>
      </p:sp>
      <p:cxnSp>
        <p:nvCxnSpPr>
          <p:cNvPr id="144" name="Google Shape;144;g145f13510b8_0_427"/>
          <p:cNvCxnSpPr/>
          <p:nvPr/>
        </p:nvCxnSpPr>
        <p:spPr>
          <a:xfrm flipH="1" rot="10800000">
            <a:off x="8730750" y="5339525"/>
            <a:ext cx="890700" cy="700800"/>
          </a:xfrm>
          <a:prstGeom prst="straightConnector1">
            <a:avLst/>
          </a:prstGeom>
          <a:noFill/>
          <a:ln cap="flat" cmpd="sng" w="63500">
            <a:solidFill>
              <a:schemeClr val="accent2"/>
            </a:solidFill>
            <a:prstDash val="solid"/>
            <a:miter lim="8000"/>
            <a:headEnd len="sm" w="sm" type="none"/>
            <a:tailEnd len="med" w="med" type="triangle"/>
          </a:ln>
        </p:spPr>
      </p:cxnSp>
      <p:sp>
        <p:nvSpPr>
          <p:cNvPr id="145" name="Google Shape;145;g145f13510b8_0_427"/>
          <p:cNvSpPr/>
          <p:nvPr/>
        </p:nvSpPr>
        <p:spPr>
          <a:xfrm>
            <a:off x="6572449" y="6045668"/>
            <a:ext cx="2307300" cy="43410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6" name="Google Shape;146;g145f13510b8_0_427"/>
          <p:cNvSpPr txBox="1"/>
          <p:nvPr/>
        </p:nvSpPr>
        <p:spPr>
          <a:xfrm>
            <a:off x="6615932" y="6032481"/>
            <a:ext cx="2246700" cy="4617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JP" sz="2400" u="none" cap="none" strike="noStrike">
                <a:solidFill>
                  <a:srgbClr val="000000"/>
                </a:solidFill>
                <a:latin typeface="Arial"/>
                <a:ea typeface="Arial"/>
                <a:cs typeface="Arial"/>
                <a:sym typeface="Arial"/>
              </a:rPr>
              <a:t>ここをクリック</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45f13510b8_0_434"/>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Google Colabの画面の名称</a:t>
            </a:r>
            <a:endParaRPr/>
          </a:p>
        </p:txBody>
      </p:sp>
      <p:sp>
        <p:nvSpPr>
          <p:cNvPr id="152" name="Google Shape;152;g145f13510b8_0_434"/>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sp>
        <p:nvSpPr>
          <p:cNvPr id="153" name="Google Shape;153;g145f13510b8_0_434"/>
          <p:cNvSpPr txBox="1"/>
          <p:nvPr>
            <p:ph idx="1" type="body"/>
          </p:nvPr>
        </p:nvSpPr>
        <p:spPr>
          <a:xfrm>
            <a:off x="619825" y="1402650"/>
            <a:ext cx="3917100" cy="2992200"/>
          </a:xfrm>
          <a:prstGeom prst="rect">
            <a:avLst/>
          </a:prstGeom>
          <a:noFill/>
          <a:ln>
            <a:noFill/>
          </a:ln>
        </p:spPr>
        <p:txBody>
          <a:bodyPr anchorCtr="0" anchor="t" bIns="0" lIns="0" spcFirstLastPara="1" rIns="0" wrap="square" tIns="0">
            <a:spAutoFit/>
          </a:bodyPr>
          <a:lstStyle/>
          <a:p>
            <a:pPr indent="-342900" lvl="0" marL="457200" rtl="0" algn="l">
              <a:lnSpc>
                <a:spcPct val="90000"/>
              </a:lnSpc>
              <a:spcBef>
                <a:spcPts val="0"/>
              </a:spcBef>
              <a:spcAft>
                <a:spcPts val="0"/>
              </a:spcAft>
              <a:buSzPts val="1800"/>
              <a:buChar char="●"/>
            </a:pPr>
            <a:r>
              <a:rPr lang="en-JP"/>
              <a:t>セルには「コードセル」と「テキストセル」の２種類があり、コードセルにPythonのコードを書いて実行します。</a:t>
            </a:r>
            <a:endParaRPr/>
          </a:p>
          <a:p>
            <a:pPr indent="0" lvl="0" marL="457200" rtl="0" algn="l">
              <a:lnSpc>
                <a:spcPct val="90000"/>
              </a:lnSpc>
              <a:spcBef>
                <a:spcPts val="0"/>
              </a:spcBef>
              <a:spcAft>
                <a:spcPts val="0"/>
              </a:spcAft>
              <a:buSzPts val="1800"/>
              <a:buNone/>
            </a:pPr>
            <a:r>
              <a:t/>
            </a:r>
            <a:endParaRPr/>
          </a:p>
          <a:p>
            <a:pPr indent="-342900" lvl="0" marL="457200" rtl="0" algn="l">
              <a:lnSpc>
                <a:spcPct val="90000"/>
              </a:lnSpc>
              <a:spcBef>
                <a:spcPts val="0"/>
              </a:spcBef>
              <a:spcAft>
                <a:spcPts val="0"/>
              </a:spcAft>
              <a:buSzPts val="1800"/>
              <a:buChar char="●"/>
            </a:pPr>
            <a:r>
              <a:rPr lang="en-JP"/>
              <a:t>テキストセルを追加し、何か書きこんでください。</a:t>
            </a:r>
            <a:endParaRPr/>
          </a:p>
        </p:txBody>
      </p:sp>
      <p:pic>
        <p:nvPicPr>
          <p:cNvPr descr="図 21" id="154" name="Google Shape;154;g145f13510b8_0_434"/>
          <p:cNvPicPr preferRelativeResize="0"/>
          <p:nvPr/>
        </p:nvPicPr>
        <p:blipFill rotWithShape="1">
          <a:blip r:embed="rId3">
            <a:alphaModFix/>
          </a:blip>
          <a:srcRect b="0" l="0" r="0" t="0"/>
          <a:stretch/>
        </p:blipFill>
        <p:spPr>
          <a:xfrm>
            <a:off x="4913575" y="2383967"/>
            <a:ext cx="6724517" cy="2656925"/>
          </a:xfrm>
          <a:prstGeom prst="rect">
            <a:avLst/>
          </a:prstGeom>
          <a:noFill/>
          <a:ln>
            <a:noFill/>
          </a:ln>
        </p:spPr>
      </p:pic>
      <p:sp>
        <p:nvSpPr>
          <p:cNvPr id="155" name="Google Shape;155;g145f13510b8_0_434"/>
          <p:cNvSpPr/>
          <p:nvPr/>
        </p:nvSpPr>
        <p:spPr>
          <a:xfrm>
            <a:off x="5273735" y="3368740"/>
            <a:ext cx="6417000" cy="51780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6" name="Google Shape;156;g145f13510b8_0_434"/>
          <p:cNvSpPr txBox="1"/>
          <p:nvPr/>
        </p:nvSpPr>
        <p:spPr>
          <a:xfrm>
            <a:off x="7788500" y="897625"/>
            <a:ext cx="4167600" cy="12006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rgbClr val="000000"/>
                </a:solidFill>
                <a:latin typeface="Arial"/>
                <a:ea typeface="Arial"/>
                <a:cs typeface="Arial"/>
                <a:sym typeface="Arial"/>
              </a:rPr>
              <a:t>コードセル：</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rgbClr val="000000"/>
                </a:solidFill>
                <a:latin typeface="Arial"/>
                <a:ea typeface="Arial"/>
                <a:cs typeface="Arial"/>
                <a:sym typeface="Arial"/>
              </a:rPr>
              <a:t>ここにPythonのコードを書いていく。コードはセル毎に実行されるので適宜セルを分けることが望ましい</a:t>
            </a:r>
            <a:endParaRPr b="0" i="0" sz="1800" u="none" cap="none" strike="noStrike">
              <a:solidFill>
                <a:srgbClr val="000000"/>
              </a:solidFill>
              <a:latin typeface="Arial"/>
              <a:ea typeface="Arial"/>
              <a:cs typeface="Arial"/>
              <a:sym typeface="Arial"/>
            </a:endParaRPr>
          </a:p>
        </p:txBody>
      </p:sp>
      <p:sp>
        <p:nvSpPr>
          <p:cNvPr id="157" name="Google Shape;157;g145f13510b8_0_434"/>
          <p:cNvSpPr/>
          <p:nvPr/>
        </p:nvSpPr>
        <p:spPr>
          <a:xfrm>
            <a:off x="5273735" y="4112794"/>
            <a:ext cx="6417000" cy="87510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8" name="Google Shape;158;g145f13510b8_0_434"/>
          <p:cNvSpPr txBox="1"/>
          <p:nvPr/>
        </p:nvSpPr>
        <p:spPr>
          <a:xfrm>
            <a:off x="4787400" y="5531050"/>
            <a:ext cx="7266900" cy="9234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rgbClr val="000000"/>
                </a:solidFill>
                <a:latin typeface="Arial"/>
                <a:ea typeface="Arial"/>
                <a:cs typeface="Arial"/>
                <a:sym typeface="Arial"/>
              </a:rPr>
              <a:t>テキストセル：</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JP" sz="1800" u="none" cap="none" strike="noStrike">
                <a:solidFill>
                  <a:srgbClr val="000000"/>
                </a:solidFill>
                <a:latin typeface="Arial"/>
                <a:ea typeface="Arial"/>
                <a:cs typeface="Arial"/>
                <a:sym typeface="Arial"/>
              </a:rPr>
              <a:t>Markdown記法を使うことで、Word等と同様に見出しをつけたり、画像を挿入したりすることが出来ます。詳細は本講義では割愛します。</a:t>
            </a:r>
            <a:endParaRPr b="0" i="0" sz="1400" u="none" cap="none" strike="noStrike">
              <a:solidFill>
                <a:srgbClr val="000000"/>
              </a:solidFill>
              <a:latin typeface="Arial"/>
              <a:ea typeface="Arial"/>
              <a:cs typeface="Arial"/>
              <a:sym typeface="Arial"/>
            </a:endParaRPr>
          </a:p>
        </p:txBody>
      </p:sp>
      <p:sp>
        <p:nvSpPr>
          <p:cNvPr id="159" name="Google Shape;159;g145f13510b8_0_434"/>
          <p:cNvSpPr/>
          <p:nvPr/>
        </p:nvSpPr>
        <p:spPr>
          <a:xfrm>
            <a:off x="5270805" y="2914887"/>
            <a:ext cx="1687800" cy="3027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4"/>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0" name="Google Shape;160;g145f13510b8_0_434"/>
          <p:cNvSpPr txBox="1"/>
          <p:nvPr/>
        </p:nvSpPr>
        <p:spPr>
          <a:xfrm>
            <a:off x="4913574" y="1402650"/>
            <a:ext cx="3158700" cy="5541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JP" sz="1500" u="none" cap="none" strike="noStrike">
                <a:solidFill>
                  <a:srgbClr val="000000"/>
                </a:solidFill>
                <a:latin typeface="Arial"/>
                <a:ea typeface="Arial"/>
                <a:cs typeface="Arial"/>
                <a:sym typeface="Arial"/>
              </a:rPr>
              <a:t>ここをクリックすると逐次</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JP" sz="1500" u="none" cap="none" strike="noStrike">
                <a:solidFill>
                  <a:srgbClr val="000000"/>
                </a:solidFill>
                <a:latin typeface="Arial"/>
                <a:ea typeface="Arial"/>
                <a:cs typeface="Arial"/>
                <a:sym typeface="Arial"/>
              </a:rPr>
              <a:t>空のセルが追加される</a:t>
            </a:r>
            <a:endParaRPr b="0" i="0" sz="1500" u="none" cap="none" strike="noStrike">
              <a:solidFill>
                <a:srgbClr val="000000"/>
              </a:solidFill>
              <a:latin typeface="Arial"/>
              <a:ea typeface="Arial"/>
              <a:cs typeface="Arial"/>
              <a:sym typeface="Arial"/>
            </a:endParaRPr>
          </a:p>
        </p:txBody>
      </p:sp>
      <p:cxnSp>
        <p:nvCxnSpPr>
          <p:cNvPr id="161" name="Google Shape;161;g145f13510b8_0_434"/>
          <p:cNvCxnSpPr/>
          <p:nvPr/>
        </p:nvCxnSpPr>
        <p:spPr>
          <a:xfrm flipH="1">
            <a:off x="7497375" y="2113075"/>
            <a:ext cx="792300" cy="1210500"/>
          </a:xfrm>
          <a:prstGeom prst="straightConnector1">
            <a:avLst/>
          </a:prstGeom>
          <a:noFill/>
          <a:ln cap="flat" cmpd="sng" w="38100">
            <a:solidFill>
              <a:schemeClr val="accent2"/>
            </a:solidFill>
            <a:prstDash val="solid"/>
            <a:miter lim="800000"/>
            <a:headEnd len="sm" w="sm" type="none"/>
            <a:tailEnd len="med" w="med" type="triangle"/>
          </a:ln>
        </p:spPr>
      </p:cxnSp>
      <p:cxnSp>
        <p:nvCxnSpPr>
          <p:cNvPr id="162" name="Google Shape;162;g145f13510b8_0_434"/>
          <p:cNvCxnSpPr/>
          <p:nvPr/>
        </p:nvCxnSpPr>
        <p:spPr>
          <a:xfrm>
            <a:off x="5499588" y="1927085"/>
            <a:ext cx="3300" cy="943800"/>
          </a:xfrm>
          <a:prstGeom prst="straightConnector1">
            <a:avLst/>
          </a:prstGeom>
          <a:noFill/>
          <a:ln cap="flat" cmpd="sng" w="38100">
            <a:solidFill>
              <a:srgbClr val="F1C232"/>
            </a:solidFill>
            <a:prstDash val="solid"/>
            <a:miter lim="800000"/>
            <a:headEnd len="sm" w="sm" type="none"/>
            <a:tailEnd len="med" w="med" type="triangle"/>
          </a:ln>
        </p:spPr>
      </p:cxnSp>
      <p:cxnSp>
        <p:nvCxnSpPr>
          <p:cNvPr id="163" name="Google Shape;163;g145f13510b8_0_434"/>
          <p:cNvCxnSpPr/>
          <p:nvPr/>
        </p:nvCxnSpPr>
        <p:spPr>
          <a:xfrm flipH="1" rot="10800000">
            <a:off x="6699750" y="5021075"/>
            <a:ext cx="541200" cy="753000"/>
          </a:xfrm>
          <a:prstGeom prst="straightConnector1">
            <a:avLst/>
          </a:prstGeom>
          <a:noFill/>
          <a:ln cap="flat" cmpd="sng" w="38100">
            <a:solidFill>
              <a:schemeClr val="accent2"/>
            </a:solidFill>
            <a:prstDash val="solid"/>
            <a:miter lim="800000"/>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45f13510b8_0_455"/>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600"/>
              <a:buFont typeface="Meiryo"/>
              <a:buNone/>
            </a:pPr>
            <a:r>
              <a:rPr lang="en-JP"/>
              <a:t>ノートブックを保存</a:t>
            </a:r>
            <a:endParaRPr/>
          </a:p>
        </p:txBody>
      </p:sp>
      <p:sp>
        <p:nvSpPr>
          <p:cNvPr id="169" name="Google Shape;169;g145f13510b8_0_455"/>
          <p:cNvSpPr txBox="1"/>
          <p:nvPr>
            <p:ph idx="12" type="sldNum"/>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JP"/>
              <a:t>‹#›</a:t>
            </a:fld>
            <a:endParaRPr/>
          </a:p>
        </p:txBody>
      </p:sp>
      <p:pic>
        <p:nvPicPr>
          <p:cNvPr descr="コンテンツ プレースホルダー 4" id="170" name="Google Shape;170;g145f13510b8_0_455"/>
          <p:cNvPicPr preferRelativeResize="0"/>
          <p:nvPr/>
        </p:nvPicPr>
        <p:blipFill rotWithShape="1">
          <a:blip r:embed="rId3">
            <a:alphaModFix/>
          </a:blip>
          <a:srcRect b="3210" l="0" r="0" t="3200"/>
          <a:stretch/>
        </p:blipFill>
        <p:spPr>
          <a:xfrm>
            <a:off x="5254325" y="795525"/>
            <a:ext cx="6366209" cy="5794500"/>
          </a:xfrm>
          <a:prstGeom prst="rect">
            <a:avLst/>
          </a:prstGeom>
          <a:noFill/>
          <a:ln>
            <a:noFill/>
          </a:ln>
        </p:spPr>
      </p:pic>
      <p:sp>
        <p:nvSpPr>
          <p:cNvPr id="171" name="Google Shape;171;g145f13510b8_0_455"/>
          <p:cNvSpPr txBox="1"/>
          <p:nvPr/>
        </p:nvSpPr>
        <p:spPr>
          <a:xfrm>
            <a:off x="619825" y="1410025"/>
            <a:ext cx="3983100" cy="3417000"/>
          </a:xfrm>
          <a:prstGeom prst="rect">
            <a:avLst/>
          </a:prstGeom>
          <a:noFill/>
          <a:ln>
            <a:noFill/>
          </a:ln>
        </p:spPr>
        <p:txBody>
          <a:bodyPr anchorCtr="0" anchor="t" bIns="45700" lIns="45700" spcFirstLastPara="1" rIns="45700" wrap="square" tIns="45700">
            <a:spAutoFit/>
          </a:bodyPr>
          <a:lstStyle/>
          <a:p>
            <a:pPr indent="-381000" lvl="0" marL="457200" marR="0" rtl="0" algn="l">
              <a:lnSpc>
                <a:spcPct val="100000"/>
              </a:lnSpc>
              <a:spcBef>
                <a:spcPts val="0"/>
              </a:spcBef>
              <a:spcAft>
                <a:spcPts val="0"/>
              </a:spcAft>
              <a:buClr>
                <a:schemeClr val="dk1"/>
              </a:buClr>
              <a:buSzPts val="2400"/>
              <a:buFont typeface="Arial"/>
              <a:buChar char="●"/>
            </a:pPr>
            <a:r>
              <a:rPr b="0" i="0" lang="en-JP" sz="2400" u="none" cap="none" strike="noStrike">
                <a:solidFill>
                  <a:schemeClr val="dk1"/>
                </a:solidFill>
                <a:latin typeface="Arial"/>
                <a:ea typeface="Arial"/>
                <a:cs typeface="Arial"/>
                <a:sym typeface="Arial"/>
              </a:rPr>
              <a:t>ファイルメニューから「ドライブにコピーを保存」を選択し、ノートブックを保存するとGoogle ドライブ内に</a:t>
            </a:r>
            <a:r>
              <a:rPr b="1" i="0" lang="en-JP" sz="2400" u="none" cap="none" strike="noStrike">
                <a:solidFill>
                  <a:schemeClr val="dk1"/>
                </a:solidFill>
                <a:latin typeface="Arial"/>
                <a:ea typeface="Arial"/>
                <a:cs typeface="Arial"/>
                <a:sym typeface="Arial"/>
              </a:rPr>
              <a:t>Colab Notebooks</a:t>
            </a:r>
            <a:r>
              <a:rPr b="0" i="0" lang="en-JP" sz="2400" u="none" cap="none" strike="noStrike">
                <a:solidFill>
                  <a:schemeClr val="dk1"/>
                </a:solidFill>
                <a:latin typeface="Arial"/>
                <a:ea typeface="Arial"/>
                <a:cs typeface="Arial"/>
                <a:sym typeface="Arial"/>
              </a:rPr>
              <a:t>というフォルダが自動で作られ、その中にノートブックが保存される</a:t>
            </a:r>
            <a:endParaRPr b="0" i="0" sz="2000" u="none" cap="none" strike="noStrike">
              <a:solidFill>
                <a:schemeClr val="dk1"/>
              </a:solidFill>
              <a:latin typeface="Arial"/>
              <a:ea typeface="Arial"/>
              <a:cs typeface="Arial"/>
              <a:sym typeface="Arial"/>
            </a:endParaRPr>
          </a:p>
        </p:txBody>
      </p:sp>
      <p:sp>
        <p:nvSpPr>
          <p:cNvPr id="172" name="Google Shape;172;g145f13510b8_0_455"/>
          <p:cNvSpPr/>
          <p:nvPr/>
        </p:nvSpPr>
        <p:spPr>
          <a:xfrm>
            <a:off x="5710919" y="3117575"/>
            <a:ext cx="1756800" cy="29310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73" name="Google Shape;173;g145f13510b8_0_455"/>
          <p:cNvCxnSpPr>
            <a:endCxn id="172" idx="1"/>
          </p:cNvCxnSpPr>
          <p:nvPr/>
        </p:nvCxnSpPr>
        <p:spPr>
          <a:xfrm>
            <a:off x="4523519" y="2334425"/>
            <a:ext cx="1187400" cy="929700"/>
          </a:xfrm>
          <a:prstGeom prst="straightConnector1">
            <a:avLst/>
          </a:prstGeom>
          <a:noFill/>
          <a:ln cap="flat" cmpd="sng" w="63500">
            <a:solidFill>
              <a:schemeClr val="accent2"/>
            </a:solidFill>
            <a:prstDash val="solid"/>
            <a:miter lim="8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2017-04-18T03:57:32Z</dcterms:created>
  <dc:creator>YASUHIRO TAKEDA</dc:creator>
</cp:coreProperties>
</file>