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wrYqy7bNE+VyFa2/DKhTShBDT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bb247cc51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5bb247cc51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b247cc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5bb247cc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739f47a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4739f47a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39f47a9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4739f47a9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739f47a9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4739f47a9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f6628ade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ff6628ade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bb247cc51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15bb247cc51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b247cc51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15bb247cc51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b247cc51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5bb247cc51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b247cc51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5bb247cc51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b247cc51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5bb247cc51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bb247cc51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5bb247cc51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bb247cc51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5bb247cc51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19835" y="3100352"/>
            <a:ext cx="10924591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9728791" y="3781078"/>
            <a:ext cx="1815634" cy="280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12"/>
          <p:cNvCxnSpPr/>
          <p:nvPr/>
        </p:nvCxnSpPr>
        <p:spPr>
          <a:xfrm>
            <a:off x="619836" y="3622143"/>
            <a:ext cx="10924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2"/>
          <p:cNvSpPr txBox="1"/>
          <p:nvPr>
            <p:ph idx="2" type="body"/>
          </p:nvPr>
        </p:nvSpPr>
        <p:spPr>
          <a:xfrm>
            <a:off x="619835" y="4307747"/>
            <a:ext cx="2859087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3" type="body"/>
          </p:nvPr>
        </p:nvSpPr>
        <p:spPr>
          <a:xfrm>
            <a:off x="619833" y="251658"/>
            <a:ext cx="4143533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4" type="body"/>
          </p:nvPr>
        </p:nvSpPr>
        <p:spPr>
          <a:xfrm>
            <a:off x="619835" y="4663695"/>
            <a:ext cx="2859087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5" type="body"/>
          </p:nvPr>
        </p:nvSpPr>
        <p:spPr>
          <a:xfrm>
            <a:off x="619833" y="2457847"/>
            <a:ext cx="5951089" cy="60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Text&#10;&#10;Description automatically generated"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239" y="3687955"/>
            <a:ext cx="2721797" cy="53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619835" y="159493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  <a:defRPr b="1" i="0" sz="26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19836" y="611809"/>
            <a:ext cx="10924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4"/>
          <p:cNvCxnSpPr/>
          <p:nvPr/>
        </p:nvCxnSpPr>
        <p:spPr>
          <a:xfrm>
            <a:off x="619836" y="3622143"/>
            <a:ext cx="10924591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14"/>
          <p:cNvSpPr txBox="1"/>
          <p:nvPr>
            <p:ph type="title"/>
          </p:nvPr>
        </p:nvSpPr>
        <p:spPr>
          <a:xfrm>
            <a:off x="619834" y="3169827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b="1" i="0" sz="28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2436" y="3191206"/>
            <a:ext cx="3202063" cy="6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19835" y="159493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  <a:defRPr b="1" i="0" sz="26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cxnSp>
        <p:nvCxnSpPr>
          <p:cNvPr id="36" name="Google Shape;36;p15"/>
          <p:cNvCxnSpPr/>
          <p:nvPr/>
        </p:nvCxnSpPr>
        <p:spPr>
          <a:xfrm>
            <a:off x="619836" y="611809"/>
            <a:ext cx="10924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619834" y="751737"/>
            <a:ext cx="10924591" cy="118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761452" y="781694"/>
            <a:ext cx="9613900" cy="118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763193" y="235724"/>
            <a:ext cx="10645541" cy="37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  <a:defRPr b="1" i="0" sz="26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/>
        </p:nvSpPr>
        <p:spPr>
          <a:xfrm>
            <a:off x="4729755" y="6701590"/>
            <a:ext cx="2712415" cy="113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JP" sz="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©︎MATSUO LAB, THE UNIVERSITY OF TOKYO</a:t>
            </a:r>
            <a:endParaRPr b="0" i="0" sz="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Logo&#10;&#10;Description automatically generated" id="14" name="Google Shape;14;p11"/>
          <p:cNvPicPr preferRelativeResize="0"/>
          <p:nvPr/>
        </p:nvPicPr>
        <p:blipFill rotWithShape="1">
          <a:blip r:embed="rId1">
            <a:alphaModFix/>
          </a:blip>
          <a:srcRect b="0" l="0" r="19779" t="0"/>
          <a:stretch/>
        </p:blipFill>
        <p:spPr>
          <a:xfrm>
            <a:off x="11578538" y="13329"/>
            <a:ext cx="566530" cy="6008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edu.omnicamp.us/profile/modify-nam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du.omnicamp.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no-reply@auth0user.ne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du.omnicamp.us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ctrTitle"/>
          </p:nvPr>
        </p:nvSpPr>
        <p:spPr>
          <a:xfrm>
            <a:off x="619835" y="3100352"/>
            <a:ext cx="10924591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</a:pPr>
            <a:r>
              <a:rPr lang="en-JP">
                <a:latin typeface="Arial"/>
                <a:ea typeface="Arial"/>
                <a:cs typeface="Arial"/>
                <a:sym typeface="Arial"/>
              </a:rPr>
              <a:t>Omnicampusの使い方　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9688689" y="5675971"/>
            <a:ext cx="1855736" cy="71367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許諾なく撮影や第三者への開示を禁止します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b247cc51_0_188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Omnicampusへの参加方法</a:t>
            </a:r>
            <a:endParaRPr/>
          </a:p>
        </p:txBody>
      </p:sp>
      <p:sp>
        <p:nvSpPr>
          <p:cNvPr id="116" name="Google Shape;116;g15bb247cc51_0_188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117" name="Google Shape;117;g15bb247cc51_0_188"/>
          <p:cNvSpPr txBox="1"/>
          <p:nvPr>
            <p:ph idx="4294967295" type="body"/>
          </p:nvPr>
        </p:nvSpPr>
        <p:spPr>
          <a:xfrm>
            <a:off x="619834" y="1132737"/>
            <a:ext cx="109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アカウント名の設定</a:t>
            </a:r>
            <a:endParaRPr/>
          </a:p>
        </p:txBody>
      </p:sp>
      <p:pic>
        <p:nvPicPr>
          <p:cNvPr id="118" name="Google Shape;118;g15bb247cc51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50" y="1919250"/>
            <a:ext cx="6362419" cy="28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5bb247cc51_0_188"/>
          <p:cNvSpPr txBox="1"/>
          <p:nvPr/>
        </p:nvSpPr>
        <p:spPr>
          <a:xfrm>
            <a:off x="6997825" y="1919250"/>
            <a:ext cx="48060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ログイン直後にアカウント名の入力を求められます。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・本名以外でも結構です。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・他の受講生に公開されます。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・登録後、変更したい場合は</a:t>
            </a:r>
            <a:r>
              <a:rPr b="0" i="0" lang="en-JP" sz="20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こちら</a:t>
            </a: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入力が完了したら、ご利用を開始いただけます。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619834" y="3169827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</a:pPr>
            <a:r>
              <a:rPr lang="en-JP" u="sng">
                <a:solidFill>
                  <a:schemeClr val="hlink"/>
                </a:solidFill>
              </a:rPr>
              <a:t>2</a:t>
            </a:r>
            <a:r>
              <a:rPr lang="en-JP" u="sng">
                <a:solidFill>
                  <a:schemeClr val="hlink"/>
                </a:solidFill>
                <a:hlinkClick action="ppaction://hlinksldjump" r:id="rId3"/>
              </a:rPr>
              <a:t>. 出席登録の方法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bb247cc51_0_0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出席登録の方法</a:t>
            </a:r>
            <a:endParaRPr/>
          </a:p>
        </p:txBody>
      </p:sp>
      <p:sp>
        <p:nvSpPr>
          <p:cNvPr id="130" name="Google Shape;130;g15bb247cc51_0_0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131" name="Google Shape;131;g15bb247cc51_0_0"/>
          <p:cNvSpPr txBox="1"/>
          <p:nvPr>
            <p:ph idx="4294967295" type="body"/>
          </p:nvPr>
        </p:nvSpPr>
        <p:spPr>
          <a:xfrm>
            <a:off x="619834" y="1132737"/>
            <a:ext cx="10924500" cy="5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en-JP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講義日1週間後の同曜日23:59</a:t>
            </a:r>
            <a:r>
              <a:rPr lang="en-JP" sz="5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JP">
                <a:latin typeface="Arial"/>
                <a:ea typeface="Arial"/>
                <a:cs typeface="Arial"/>
                <a:sym typeface="Arial"/>
              </a:rPr>
              <a:t>までに提出してください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latin typeface="Arial"/>
                <a:ea typeface="Arial"/>
                <a:cs typeface="Arial"/>
                <a:sym typeface="Arial"/>
              </a:rPr>
              <a:t>例：day1</a:t>
            </a:r>
            <a:r>
              <a:rPr lang="en-JP">
                <a:latin typeface="Arial"/>
                <a:ea typeface="Arial"/>
                <a:cs typeface="Arial"/>
                <a:sym typeface="Arial"/>
              </a:rPr>
              <a:t>（9/4）の出席登録は、day3(9/11)の23:59〆切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latin typeface="Arial"/>
                <a:ea typeface="Arial"/>
                <a:cs typeface="Arial"/>
                <a:sym typeface="Arial"/>
              </a:rPr>
              <a:t>　　day7  (9/25) の出席登録は、10/2の23:59〆切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JP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回答したいdayのタイトルが合っているかを必ず確認</a:t>
            </a:r>
            <a:r>
              <a:rPr lang="en-JP">
                <a:latin typeface="Arial"/>
                <a:ea typeface="Arial"/>
                <a:cs typeface="Arial"/>
                <a:sym typeface="Arial"/>
              </a:rPr>
              <a:t>してください。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JP">
                <a:latin typeface="Arial"/>
                <a:ea typeface="Arial"/>
                <a:cs typeface="Arial"/>
                <a:sym typeface="Arial"/>
              </a:rPr>
              <a:t>（例：9/11の16:00-23:59の間は、day1,2,3の3つの受付が存在します）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JP">
                <a:latin typeface="Arial"/>
                <a:ea typeface="Arial"/>
                <a:cs typeface="Arial"/>
                <a:sym typeface="Arial"/>
              </a:rPr>
              <a:t>誤って他のdayに回答してしまった場合には、締め切り期間内に正しい回答を再送してください。情報が上書きされます。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JP">
                <a:latin typeface="Arial"/>
                <a:ea typeface="Arial"/>
                <a:cs typeface="Arial"/>
                <a:sym typeface="Arial"/>
              </a:rPr>
              <a:t>締め切り後の</a:t>
            </a:r>
            <a:r>
              <a:rPr lang="en-JP">
                <a:latin typeface="Arial"/>
                <a:ea typeface="Arial"/>
                <a:cs typeface="Arial"/>
                <a:sym typeface="Arial"/>
              </a:rPr>
              <a:t>回答差し替えや</a:t>
            </a:r>
            <a:r>
              <a:rPr lang="en-JP">
                <a:latin typeface="Arial"/>
                <a:ea typeface="Arial"/>
                <a:cs typeface="Arial"/>
                <a:sym typeface="Arial"/>
              </a:rPr>
              <a:t>提出は受け付けませんのでご注意くださ</a:t>
            </a:r>
            <a:r>
              <a:rPr lang="en-JP">
                <a:latin typeface="Arial"/>
                <a:ea typeface="Arial"/>
                <a:cs typeface="Arial"/>
                <a:sym typeface="Arial"/>
              </a:rPr>
              <a:t>い。</a:t>
            </a:r>
            <a:br>
              <a:rPr lang="en-JP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619835" y="159493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出席登録①</a:t>
            </a:r>
            <a:endParaRPr/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775" y="1735792"/>
            <a:ext cx="9144003" cy="298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/>
          <p:nvPr/>
        </p:nvSpPr>
        <p:spPr>
          <a:xfrm>
            <a:off x="3575399" y="4580300"/>
            <a:ext cx="4584000" cy="980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“講義タイトル” が表示されます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8"/>
          <p:cNvCxnSpPr/>
          <p:nvPr/>
        </p:nvCxnSpPr>
        <p:spPr>
          <a:xfrm flipH="1" rot="10800000">
            <a:off x="3808175" y="3543225"/>
            <a:ext cx="17400" cy="1704600"/>
          </a:xfrm>
          <a:prstGeom prst="straightConnector1">
            <a:avLst/>
          </a:prstGeom>
          <a:noFill/>
          <a:ln cap="flat" cmpd="sng" w="38100">
            <a:solidFill>
              <a:srgbClr val="323F4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8"/>
          <p:cNvSpPr/>
          <p:nvPr/>
        </p:nvSpPr>
        <p:spPr>
          <a:xfrm>
            <a:off x="1851350" y="2993450"/>
            <a:ext cx="2132400" cy="4011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25400">
            <a:solidFill>
              <a:srgbClr val="18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JP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受講している講義名</a:t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1851352" y="2496833"/>
            <a:ext cx="2132400" cy="348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5288076" y="2496815"/>
            <a:ext cx="417600" cy="246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5288076" y="2966790"/>
            <a:ext cx="417600" cy="246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739f47a9c_0_0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出席登録②</a:t>
            </a:r>
            <a:endParaRPr/>
          </a:p>
        </p:txBody>
      </p:sp>
      <p:sp>
        <p:nvSpPr>
          <p:cNvPr id="150" name="Google Shape;150;g14739f47a9c_0_0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id="151" name="Google Shape;151;g14739f47a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692" y="1463917"/>
            <a:ext cx="8539600" cy="43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4739f47a9c_0_0"/>
          <p:cNvSpPr/>
          <p:nvPr/>
        </p:nvSpPr>
        <p:spPr>
          <a:xfrm>
            <a:off x="2591206" y="4817049"/>
            <a:ext cx="792000" cy="431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4739f47a9c_0_0"/>
          <p:cNvSpPr/>
          <p:nvPr/>
        </p:nvSpPr>
        <p:spPr>
          <a:xfrm>
            <a:off x="3225451" y="2145925"/>
            <a:ext cx="1759800" cy="20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4739f47a9c_0_0"/>
          <p:cNvSpPr/>
          <p:nvPr/>
        </p:nvSpPr>
        <p:spPr>
          <a:xfrm>
            <a:off x="3057192" y="2422386"/>
            <a:ext cx="1675200" cy="20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739f47a9c_0_0"/>
          <p:cNvSpPr txBox="1"/>
          <p:nvPr/>
        </p:nvSpPr>
        <p:spPr>
          <a:xfrm>
            <a:off x="3381483" y="5266675"/>
            <a:ext cx="715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回答する回をクリック</a:t>
            </a:r>
            <a:endParaRPr b="0" i="0" sz="1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※今回回答したいdayかを必ず確認してください！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14739f47a9c_0_0"/>
          <p:cNvSpPr/>
          <p:nvPr/>
        </p:nvSpPr>
        <p:spPr>
          <a:xfrm>
            <a:off x="2679244" y="2876784"/>
            <a:ext cx="1675200" cy="20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739f47a9c_0_5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出席登録③</a:t>
            </a:r>
            <a:endParaRPr/>
          </a:p>
        </p:txBody>
      </p:sp>
      <p:sp>
        <p:nvSpPr>
          <p:cNvPr id="162" name="Google Shape;162;g14739f47a9c_0_5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id="163" name="Google Shape;163;g14739f47a9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06" y="1358401"/>
            <a:ext cx="6725252" cy="401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4739f47a9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3329" y="3502692"/>
            <a:ext cx="6683128" cy="22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4739f47a9c_0_5"/>
          <p:cNvSpPr/>
          <p:nvPr/>
        </p:nvSpPr>
        <p:spPr>
          <a:xfrm>
            <a:off x="6838585" y="5464051"/>
            <a:ext cx="741600" cy="364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4739f47a9c_0_5"/>
          <p:cNvSpPr txBox="1"/>
          <p:nvPr/>
        </p:nvSpPr>
        <p:spPr>
          <a:xfrm>
            <a:off x="7520750" y="5894600"/>
            <a:ext cx="20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送信をクリック</a:t>
            </a:r>
            <a:endParaRPr b="0" i="0" sz="1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14739f47a9c_0_5"/>
          <p:cNvSpPr txBox="1"/>
          <p:nvPr/>
        </p:nvSpPr>
        <p:spPr>
          <a:xfrm>
            <a:off x="3975520" y="2734825"/>
            <a:ext cx="71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アンケートに回答する（選択式・記述式）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739f47a9c_0_10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出席登録④</a:t>
            </a:r>
            <a:endParaRPr/>
          </a:p>
        </p:txBody>
      </p:sp>
      <p:sp>
        <p:nvSpPr>
          <p:cNvPr id="173" name="Google Shape;173;g14739f47a9c_0_10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id="174" name="Google Shape;174;g14739f47a9c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083" y="1622177"/>
            <a:ext cx="8742152" cy="39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4739f47a9c_0_10"/>
          <p:cNvSpPr/>
          <p:nvPr/>
        </p:nvSpPr>
        <p:spPr>
          <a:xfrm>
            <a:off x="8504690" y="4692749"/>
            <a:ext cx="783600" cy="384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4739f47a9c_0_10"/>
          <p:cNvSpPr txBox="1"/>
          <p:nvPr/>
        </p:nvSpPr>
        <p:spPr>
          <a:xfrm>
            <a:off x="7030875" y="5348300"/>
            <a:ext cx="364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7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「回答済み」になったかを確認</a:t>
            </a:r>
            <a:br>
              <a:rPr b="0" i="0" lang="en-JP" sz="17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JP" sz="17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※受付終了までであれば編集可能</a:t>
            </a:r>
            <a:endParaRPr b="0" i="0" sz="17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14739f47a9c_0_10"/>
          <p:cNvSpPr/>
          <p:nvPr/>
        </p:nvSpPr>
        <p:spPr>
          <a:xfrm>
            <a:off x="2951967" y="2209584"/>
            <a:ext cx="1761300" cy="209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4739f47a9c_0_10"/>
          <p:cNvSpPr/>
          <p:nvPr/>
        </p:nvSpPr>
        <p:spPr>
          <a:xfrm>
            <a:off x="2821006" y="2461969"/>
            <a:ext cx="1685700" cy="209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4739f47a9c_0_10"/>
          <p:cNvSpPr/>
          <p:nvPr/>
        </p:nvSpPr>
        <p:spPr>
          <a:xfrm>
            <a:off x="2401495" y="2900851"/>
            <a:ext cx="1685700" cy="209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4739f47a9c_0_10"/>
          <p:cNvSpPr txBox="1"/>
          <p:nvPr/>
        </p:nvSpPr>
        <p:spPr>
          <a:xfrm>
            <a:off x="2401500" y="6056300"/>
            <a:ext cx="642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P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回答の差し替えや</a:t>
            </a:r>
            <a:r>
              <a:rPr b="0" i="0" lang="en-JP" sz="17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締め切り後の受付はいたしませんので、</a:t>
            </a:r>
            <a:endParaRPr b="0" i="0" sz="17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JP" sz="17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十分ご注意ください。</a:t>
            </a:r>
            <a:endParaRPr b="0" i="0" sz="17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f6628adea_0_0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目次</a:t>
            </a:r>
            <a:endParaRPr/>
          </a:p>
        </p:txBody>
      </p:sp>
      <p:sp>
        <p:nvSpPr>
          <p:cNvPr id="51" name="Google Shape;51;gff6628adea_0_0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52" name="Google Shape;52;gff6628adea_0_0"/>
          <p:cNvSpPr txBox="1"/>
          <p:nvPr/>
        </p:nvSpPr>
        <p:spPr>
          <a:xfrm>
            <a:off x="729450" y="2078875"/>
            <a:ext cx="10033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JP" sz="2800" u="sng" cap="none" strike="noStrike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action="ppaction://hlinksldjump" r:id="rId3"/>
              </a:rPr>
              <a:t>1. Omnicampusへの参加方法</a:t>
            </a:r>
            <a:endParaRPr b="1" i="0" sz="2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JP" sz="2800" u="sng" cap="none" strike="noStrike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</a:rPr>
              <a:t>2</a:t>
            </a:r>
            <a:r>
              <a:rPr b="1" i="0" lang="en-JP" sz="2800" u="sng" cap="none" strike="noStrike">
                <a:solidFill>
                  <a:schemeClr val="hlink"/>
                </a:solidFill>
                <a:latin typeface="Meiryo"/>
                <a:ea typeface="Meiryo"/>
                <a:cs typeface="Meiryo"/>
                <a:sym typeface="Meiryo"/>
                <a:hlinkClick action="ppaction://hlinksldjump" r:id="rId4"/>
              </a:rPr>
              <a:t>. 出席登録の方法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b247cc51_0_119"/>
          <p:cNvSpPr txBox="1"/>
          <p:nvPr>
            <p:ph type="title"/>
          </p:nvPr>
        </p:nvSpPr>
        <p:spPr>
          <a:xfrm>
            <a:off x="619834" y="3169827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</a:pPr>
            <a:r>
              <a:rPr lang="en-JP" u="sng">
                <a:solidFill>
                  <a:schemeClr val="hlink"/>
                </a:solidFill>
                <a:hlinkClick action="ppaction://hlinksldjump" r:id="rId3"/>
              </a:rPr>
              <a:t>1. Omnicampusへの参加方法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bb247cc51_0_143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Omnicampusへの参加方法</a:t>
            </a:r>
            <a:endParaRPr/>
          </a:p>
        </p:txBody>
      </p:sp>
      <p:sp>
        <p:nvSpPr>
          <p:cNvPr id="63" name="Google Shape;63;g15bb247cc51_0_143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64" name="Google Shape;64;g15bb247cc51_0_143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https://edu.omnicamp.us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にまずはアクセスください。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g15bb247cc51_0_143"/>
          <p:cNvSpPr txBox="1"/>
          <p:nvPr>
            <p:ph idx="4294967295" type="body"/>
          </p:nvPr>
        </p:nvSpPr>
        <p:spPr>
          <a:xfrm>
            <a:off x="619834" y="1132737"/>
            <a:ext cx="109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トップページへ移動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bb247cc51_0_154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Omnicampusへの参加方法</a:t>
            </a:r>
            <a:endParaRPr/>
          </a:p>
        </p:txBody>
      </p:sp>
      <p:sp>
        <p:nvSpPr>
          <p:cNvPr id="71" name="Google Shape;71;g15bb247cc51_0_154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72" name="Google Shape;72;g15bb247cc51_0_154"/>
          <p:cNvSpPr txBox="1"/>
          <p:nvPr>
            <p:ph idx="4294967295" type="body"/>
          </p:nvPr>
        </p:nvSpPr>
        <p:spPr>
          <a:xfrm>
            <a:off x="619834" y="1132737"/>
            <a:ext cx="109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ログイン画面に飛ばされます</a:t>
            </a:r>
            <a:endParaRPr/>
          </a:p>
        </p:txBody>
      </p:sp>
      <p:sp>
        <p:nvSpPr>
          <p:cNvPr id="73" name="Google Shape;73;g15bb247cc51_0_154"/>
          <p:cNvSpPr txBox="1"/>
          <p:nvPr/>
        </p:nvSpPr>
        <p:spPr>
          <a:xfrm>
            <a:off x="3843750" y="1985950"/>
            <a:ext cx="6863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「Forgot password?」をクリックください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g15bb247cc51_0_154"/>
          <p:cNvPicPr preferRelativeResize="0"/>
          <p:nvPr/>
        </p:nvPicPr>
        <p:blipFill rotWithShape="1">
          <a:blip r:embed="rId3">
            <a:alphaModFix/>
          </a:blip>
          <a:srcRect b="0" l="3667" r="2274" t="0"/>
          <a:stretch/>
        </p:blipFill>
        <p:spPr>
          <a:xfrm>
            <a:off x="934350" y="1989850"/>
            <a:ext cx="2784599" cy="33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b247cc51_0_163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Omnicampusへの参加方法</a:t>
            </a:r>
            <a:endParaRPr/>
          </a:p>
        </p:txBody>
      </p:sp>
      <p:sp>
        <p:nvSpPr>
          <p:cNvPr id="80" name="Google Shape;80;g15bb247cc51_0_163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81" name="Google Shape;81;g15bb247cc51_0_163"/>
          <p:cNvSpPr txBox="1"/>
          <p:nvPr>
            <p:ph idx="4294967295" type="body"/>
          </p:nvPr>
        </p:nvSpPr>
        <p:spPr>
          <a:xfrm>
            <a:off x="619834" y="1132737"/>
            <a:ext cx="109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メールアドレスを入力</a:t>
            </a:r>
            <a:endParaRPr/>
          </a:p>
        </p:txBody>
      </p:sp>
      <p:sp>
        <p:nvSpPr>
          <p:cNvPr id="82" name="Google Shape;82;g15bb247cc51_0_163"/>
          <p:cNvSpPr txBox="1"/>
          <p:nvPr/>
        </p:nvSpPr>
        <p:spPr>
          <a:xfrm>
            <a:off x="3886750" y="1985950"/>
            <a:ext cx="7179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入力フォームに</a:t>
            </a:r>
            <a:r>
              <a:rPr b="1" i="0" lang="en-JP" sz="2000" u="sng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応募時の</a:t>
            </a:r>
            <a:r>
              <a:rPr b="0" i="0" lang="en-JP" sz="2000" u="sng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メールアドレス</a:t>
            </a: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を入力して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「Continue」ボタンをクリックください。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※応募時以外のメールアドレスでは登録ができません。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g15bb247cc51_0_163"/>
          <p:cNvPicPr preferRelativeResize="0"/>
          <p:nvPr/>
        </p:nvPicPr>
        <p:blipFill rotWithShape="1">
          <a:blip r:embed="rId3">
            <a:alphaModFix/>
          </a:blip>
          <a:srcRect b="0" l="3713" r="1757" t="2085"/>
          <a:stretch/>
        </p:blipFill>
        <p:spPr>
          <a:xfrm>
            <a:off x="869850" y="2059150"/>
            <a:ext cx="2892100" cy="34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bb247cc51_0_170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Omnicampusへの参加方法</a:t>
            </a:r>
            <a:endParaRPr/>
          </a:p>
        </p:txBody>
      </p:sp>
      <p:sp>
        <p:nvSpPr>
          <p:cNvPr id="89" name="Google Shape;89;g15bb247cc51_0_170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90" name="Google Shape;90;g15bb247cc51_0_170"/>
          <p:cNvSpPr txBox="1"/>
          <p:nvPr>
            <p:ph idx="4294967295" type="body"/>
          </p:nvPr>
        </p:nvSpPr>
        <p:spPr>
          <a:xfrm>
            <a:off x="619834" y="1132737"/>
            <a:ext cx="109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メールボックスを確認</a:t>
            </a:r>
            <a:endParaRPr/>
          </a:p>
        </p:txBody>
      </p:sp>
      <p:sp>
        <p:nvSpPr>
          <p:cNvPr id="91" name="Google Shape;91;g15bb247cc51_0_170"/>
          <p:cNvSpPr txBox="1"/>
          <p:nvPr/>
        </p:nvSpPr>
        <p:spPr>
          <a:xfrm>
            <a:off x="5398150" y="2336675"/>
            <a:ext cx="51795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メールボックスに届く本人確認のリンクをクリックください。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「Confirm」ボタンでも同じです。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※【 </a:t>
            </a:r>
            <a:r>
              <a:rPr b="0" i="0" lang="en-JP" sz="20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no-reply@auth0user.net</a:t>
            </a: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】からメールが届きます。迷惑メールボックスに入っていないか確認してください。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g15bb247cc51_0_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825" y="2201625"/>
            <a:ext cx="4572774" cy="31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b247cc51_0_176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Omnicampusへの参加方法</a:t>
            </a:r>
            <a:endParaRPr/>
          </a:p>
        </p:txBody>
      </p:sp>
      <p:sp>
        <p:nvSpPr>
          <p:cNvPr id="98" name="Google Shape;98;g15bb247cc51_0_176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99" name="Google Shape;99;g15bb247cc51_0_176"/>
          <p:cNvSpPr txBox="1"/>
          <p:nvPr>
            <p:ph idx="4294967295" type="body"/>
          </p:nvPr>
        </p:nvSpPr>
        <p:spPr>
          <a:xfrm>
            <a:off x="619834" y="1132737"/>
            <a:ext cx="109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パスワードの設定</a:t>
            </a:r>
            <a:endParaRPr/>
          </a:p>
        </p:txBody>
      </p:sp>
      <p:sp>
        <p:nvSpPr>
          <p:cNvPr id="100" name="Google Shape;100;g15bb247cc51_0_176"/>
          <p:cNvSpPr txBox="1"/>
          <p:nvPr/>
        </p:nvSpPr>
        <p:spPr>
          <a:xfrm>
            <a:off x="3603300" y="1985950"/>
            <a:ext cx="4599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パスワードを設定してください。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g15bb247cc51_0_176"/>
          <p:cNvPicPr preferRelativeResize="0"/>
          <p:nvPr/>
        </p:nvPicPr>
        <p:blipFill rotWithShape="1">
          <a:blip r:embed="rId3">
            <a:alphaModFix/>
          </a:blip>
          <a:srcRect b="0" l="12533" r="0" t="0"/>
          <a:stretch/>
        </p:blipFill>
        <p:spPr>
          <a:xfrm>
            <a:off x="720000" y="1980000"/>
            <a:ext cx="2730851" cy="36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bb247cc51_0_182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Omnicampusへの参加方法</a:t>
            </a:r>
            <a:endParaRPr/>
          </a:p>
        </p:txBody>
      </p:sp>
      <p:sp>
        <p:nvSpPr>
          <p:cNvPr id="107" name="Google Shape;107;g15bb247cc51_0_182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108" name="Google Shape;108;g15bb247cc51_0_182"/>
          <p:cNvSpPr txBox="1"/>
          <p:nvPr>
            <p:ph idx="4294967295" type="body"/>
          </p:nvPr>
        </p:nvSpPr>
        <p:spPr>
          <a:xfrm>
            <a:off x="619834" y="1132737"/>
            <a:ext cx="109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ログイン</a:t>
            </a:r>
            <a:endParaRPr/>
          </a:p>
        </p:txBody>
      </p:sp>
      <p:sp>
        <p:nvSpPr>
          <p:cNvPr id="109" name="Google Shape;109;g15bb247cc51_0_182"/>
          <p:cNvSpPr txBox="1"/>
          <p:nvPr/>
        </p:nvSpPr>
        <p:spPr>
          <a:xfrm>
            <a:off x="3839850" y="2036675"/>
            <a:ext cx="60075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https://edu.omnicamp.us/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上記に再度アクセスしてログインしてください。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g15bb247cc51_0_182"/>
          <p:cNvPicPr preferRelativeResize="0"/>
          <p:nvPr/>
        </p:nvPicPr>
        <p:blipFill rotWithShape="1">
          <a:blip r:embed="rId4">
            <a:alphaModFix/>
          </a:blip>
          <a:srcRect b="1549" l="9119" r="7212" t="-1550"/>
          <a:stretch/>
        </p:blipFill>
        <p:spPr>
          <a:xfrm>
            <a:off x="720000" y="1980000"/>
            <a:ext cx="2830249" cy="36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2017-04-18T03:57:32Z</dcterms:created>
  <dc:creator>YASUHIRO TAKEDA</dc:creator>
</cp:coreProperties>
</file>