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6"/>
  </p:notesMasterIdLst>
  <p:sldIdLst>
    <p:sldId id="344" r:id="rId4"/>
    <p:sldId id="343" r:id="rId5"/>
    <p:sldId id="342" r:id="rId6"/>
    <p:sldId id="366" r:id="rId7"/>
    <p:sldId id="364" r:id="rId8"/>
    <p:sldId id="321" r:id="rId9"/>
    <p:sldId id="361" r:id="rId10"/>
    <p:sldId id="362" r:id="rId11"/>
    <p:sldId id="363" r:id="rId12"/>
    <p:sldId id="365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4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anjon1995@gmail.com" initials="a" lastIdx="1" clrIdx="0">
    <p:extLst>
      <p:ext uri="{19B8F6BF-5375-455C-9EA6-DF929625EA0E}">
        <p15:presenceInfo xmlns:p15="http://schemas.microsoft.com/office/powerpoint/2012/main" userId="cff8c5a3138f5a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96" autoAdjust="0"/>
  </p:normalViewPr>
  <p:slideViewPr>
    <p:cSldViewPr snapToGrid="0" showGuides="1">
      <p:cViewPr varScale="1">
        <p:scale>
          <a:sx n="81" d="100"/>
          <a:sy n="81" d="100"/>
        </p:scale>
        <p:origin x="754" y="62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163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63475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499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2" r:id="rId8"/>
    <p:sldLayoutId id="2147483684" r:id="rId9"/>
    <p:sldLayoutId id="2147483685" r:id="rId10"/>
    <p:sldLayoutId id="2147483689" r:id="rId11"/>
    <p:sldLayoutId id="2147483687" r:id="rId12"/>
    <p:sldLayoutId id="2147483688" r:id="rId13"/>
    <p:sldLayoutId id="2147483671" r:id="rId14"/>
    <p:sldLayoutId id="2147483672" r:id="rId15"/>
    <p:sldLayoutId id="2147483697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436884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Network Intrusion detection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0" y="5465210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									B411001 </a:t>
            </a:r>
            <a:r>
              <a:rPr lang="ko-KR" altLang="en-US" sz="1867" dirty="0" err="1">
                <a:solidFill>
                  <a:schemeClr val="bg1"/>
                </a:solidFill>
                <a:cs typeface="Arial" pitchFamily="34" charset="0"/>
              </a:rPr>
              <a:t>강도연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	Preprocessing</a:t>
            </a:r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en-US" altLang="ko-KR" sz="2400" dirty="0">
                <a:solidFill>
                  <a:schemeClr val="accent3"/>
                </a:solidFill>
              </a:rPr>
              <a:t>(Train &amp; Test data split)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883350-5DB7-4BFB-A660-7F09EE292BE9}"/>
              </a:ext>
            </a:extLst>
          </p:cNvPr>
          <p:cNvSpPr txBox="1"/>
          <p:nvPr/>
        </p:nvSpPr>
        <p:spPr>
          <a:xfrm>
            <a:off x="1272181" y="1303487"/>
            <a:ext cx="4635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Intrusion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5D0885-F92E-4D60-9449-369C7055890E}"/>
              </a:ext>
            </a:extLst>
          </p:cNvPr>
          <p:cNvSpPr txBox="1"/>
          <p:nvPr/>
        </p:nvSpPr>
        <p:spPr>
          <a:xfrm>
            <a:off x="1272181" y="3518478"/>
            <a:ext cx="4635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Traffic data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DD827EB-9681-4E8E-BC0E-AB7C99B71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81" y="4133608"/>
            <a:ext cx="2405483" cy="847569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151E83E-16F7-4DD9-8CB3-84B2054DF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81" y="1782951"/>
            <a:ext cx="2484335" cy="9221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18F03EA-CFEA-4CB3-958F-820268089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81" y="2916098"/>
            <a:ext cx="10097375" cy="2362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540008-ECD0-46D9-A3DC-BD7C419DD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43" y="5212619"/>
            <a:ext cx="10653683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6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5045397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Model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EC183A6-5C98-4A4B-AC6B-01B3FAA09969}"/>
              </a:ext>
            </a:extLst>
          </p:cNvPr>
          <p:cNvGrpSpPr/>
          <p:nvPr/>
        </p:nvGrpSpPr>
        <p:grpSpPr>
          <a:xfrm>
            <a:off x="3746642" y="2781669"/>
            <a:ext cx="1170511" cy="1294662"/>
            <a:chOff x="2744572" y="1831800"/>
            <a:chExt cx="2888072" cy="3194399"/>
          </a:xfrm>
          <a:solidFill>
            <a:schemeClr val="bg1"/>
          </a:solidFill>
        </p:grpSpPr>
        <p:sp>
          <p:nvSpPr>
            <p:cNvPr id="165" name="Block Arc 14">
              <a:extLst>
                <a:ext uri="{FF2B5EF4-FFF2-40B4-BE49-F238E27FC236}">
                  <a16:creationId xmlns:a16="http://schemas.microsoft.com/office/drawing/2014/main" id="{FF3D9A65-46DC-48E8-8254-2633566202D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22213" y="2411390"/>
              <a:ext cx="2039112" cy="2035218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939D6CC-DBAD-4AE0-9D84-35EA1D8F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1" y="1831800"/>
              <a:ext cx="1028042" cy="525058"/>
            </a:xfrm>
            <a:custGeom>
              <a:avLst/>
              <a:gdLst>
                <a:gd name="connsiteX0" fmla="*/ 1028042 w 1028042"/>
                <a:gd name="connsiteY0" fmla="*/ 0 h 525058"/>
                <a:gd name="connsiteX1" fmla="*/ 1028042 w 1028042"/>
                <a:gd name="connsiteY1" fmla="*/ 140562 h 525058"/>
                <a:gd name="connsiteX2" fmla="*/ 938238 w 1028042"/>
                <a:gd name="connsiteY2" fmla="*/ 145097 h 525058"/>
                <a:gd name="connsiteX3" fmla="*/ 159013 w 1028042"/>
                <a:gd name="connsiteY3" fmla="*/ 470871 h 525058"/>
                <a:gd name="connsiteX4" fmla="*/ 99392 w 1028042"/>
                <a:gd name="connsiteY4" fmla="*/ 525058 h 525058"/>
                <a:gd name="connsiteX5" fmla="*/ 0 w 1028042"/>
                <a:gd name="connsiteY5" fmla="*/ 425666 h 525058"/>
                <a:gd name="connsiteX6" fmla="*/ 69602 w 1028042"/>
                <a:gd name="connsiteY6" fmla="*/ 362407 h 525058"/>
                <a:gd name="connsiteX7" fmla="*/ 923867 w 1028042"/>
                <a:gd name="connsiteY7" fmla="*/ 5261 h 525058"/>
                <a:gd name="connsiteX8" fmla="*/ 1028042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1028042" y="0"/>
                  </a:moveTo>
                  <a:lnTo>
                    <a:pt x="1028042" y="140562"/>
                  </a:lnTo>
                  <a:lnTo>
                    <a:pt x="938238" y="145097"/>
                  </a:lnTo>
                  <a:cubicBezTo>
                    <a:pt x="643826" y="174996"/>
                    <a:pt x="375280" y="292392"/>
                    <a:pt x="159013" y="470871"/>
                  </a:cubicBezTo>
                  <a:lnTo>
                    <a:pt x="99392" y="525058"/>
                  </a:lnTo>
                  <a:lnTo>
                    <a:pt x="0" y="425666"/>
                  </a:lnTo>
                  <a:lnTo>
                    <a:pt x="69602" y="362407"/>
                  </a:lnTo>
                  <a:cubicBezTo>
                    <a:pt x="306696" y="166740"/>
                    <a:pt x="601103" y="38039"/>
                    <a:pt x="923867" y="5261"/>
                  </a:cubicBezTo>
                  <a:lnTo>
                    <a:pt x="102804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749EB51-EA5D-4816-ACE5-E49AAF29A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1831800"/>
              <a:ext cx="1028042" cy="525058"/>
            </a:xfrm>
            <a:custGeom>
              <a:avLst/>
              <a:gdLst>
                <a:gd name="connsiteX0" fmla="*/ 0 w 1028042"/>
                <a:gd name="connsiteY0" fmla="*/ 0 h 525058"/>
                <a:gd name="connsiteX1" fmla="*/ 104175 w 1028042"/>
                <a:gd name="connsiteY1" fmla="*/ 5261 h 525058"/>
                <a:gd name="connsiteX2" fmla="*/ 958440 w 1028042"/>
                <a:gd name="connsiteY2" fmla="*/ 362407 h 525058"/>
                <a:gd name="connsiteX3" fmla="*/ 1028042 w 1028042"/>
                <a:gd name="connsiteY3" fmla="*/ 425666 h 525058"/>
                <a:gd name="connsiteX4" fmla="*/ 928650 w 1028042"/>
                <a:gd name="connsiteY4" fmla="*/ 525058 h 525058"/>
                <a:gd name="connsiteX5" fmla="*/ 869029 w 1028042"/>
                <a:gd name="connsiteY5" fmla="*/ 470871 h 525058"/>
                <a:gd name="connsiteX6" fmla="*/ 89804 w 1028042"/>
                <a:gd name="connsiteY6" fmla="*/ 145097 h 525058"/>
                <a:gd name="connsiteX7" fmla="*/ 0 w 1028042"/>
                <a:gd name="connsiteY7" fmla="*/ 140562 h 525058"/>
                <a:gd name="connsiteX8" fmla="*/ 0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0" y="0"/>
                  </a:moveTo>
                  <a:lnTo>
                    <a:pt x="104175" y="5261"/>
                  </a:lnTo>
                  <a:cubicBezTo>
                    <a:pt x="426940" y="38039"/>
                    <a:pt x="721347" y="166740"/>
                    <a:pt x="958440" y="362407"/>
                  </a:cubicBezTo>
                  <a:lnTo>
                    <a:pt x="1028042" y="425666"/>
                  </a:lnTo>
                  <a:lnTo>
                    <a:pt x="928650" y="525058"/>
                  </a:lnTo>
                  <a:lnTo>
                    <a:pt x="869029" y="470871"/>
                  </a:lnTo>
                  <a:cubicBezTo>
                    <a:pt x="652763" y="292392"/>
                    <a:pt x="384216" y="174996"/>
                    <a:pt x="89804" y="145097"/>
                  </a:cubicBezTo>
                  <a:lnTo>
                    <a:pt x="0" y="140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B8EAF5A-4105-4B35-AF6C-849684AFD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6" y="2138124"/>
              <a:ext cx="811439" cy="431864"/>
            </a:xfrm>
            <a:custGeom>
              <a:avLst/>
              <a:gdLst>
                <a:gd name="connsiteX0" fmla="*/ 0 w 811439"/>
                <a:gd name="connsiteY0" fmla="*/ 0 h 431864"/>
                <a:gd name="connsiteX1" fmla="*/ 72855 w 811439"/>
                <a:gd name="connsiteY1" fmla="*/ 3679 h 431864"/>
                <a:gd name="connsiteX2" fmla="*/ 763589 w 811439"/>
                <a:gd name="connsiteY2" fmla="*/ 292457 h 431864"/>
                <a:gd name="connsiteX3" fmla="*/ 811439 w 811439"/>
                <a:gd name="connsiteY3" fmla="*/ 335945 h 431864"/>
                <a:gd name="connsiteX4" fmla="*/ 715520 w 811439"/>
                <a:gd name="connsiteY4" fmla="*/ 431864 h 431864"/>
                <a:gd name="connsiteX5" fmla="*/ 677303 w 811439"/>
                <a:gd name="connsiteY5" fmla="*/ 397131 h 431864"/>
                <a:gd name="connsiteX6" fmla="*/ 58986 w 811439"/>
                <a:gd name="connsiteY6" fmla="*/ 138629 h 431864"/>
                <a:gd name="connsiteX7" fmla="*/ 0 w 811439"/>
                <a:gd name="connsiteY7" fmla="*/ 135650 h 431864"/>
                <a:gd name="connsiteX8" fmla="*/ 0 w 811439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9" h="431864">
                  <a:moveTo>
                    <a:pt x="0" y="0"/>
                  </a:moveTo>
                  <a:lnTo>
                    <a:pt x="72855" y="3679"/>
                  </a:lnTo>
                  <a:cubicBezTo>
                    <a:pt x="333833" y="30183"/>
                    <a:pt x="571883" y="134247"/>
                    <a:pt x="763589" y="292457"/>
                  </a:cubicBezTo>
                  <a:lnTo>
                    <a:pt x="811439" y="335945"/>
                  </a:lnTo>
                  <a:lnTo>
                    <a:pt x="715520" y="431864"/>
                  </a:lnTo>
                  <a:lnTo>
                    <a:pt x="677303" y="397131"/>
                  </a:lnTo>
                  <a:cubicBezTo>
                    <a:pt x="505695" y="255508"/>
                    <a:pt x="292603" y="162354"/>
                    <a:pt x="58986" y="138629"/>
                  </a:cubicBezTo>
                  <a:lnTo>
                    <a:pt x="0" y="135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55DE1E2-F67A-4322-9398-B4E3C7A23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2341521"/>
              <a:ext cx="525057" cy="1028042"/>
            </a:xfrm>
            <a:custGeom>
              <a:avLst/>
              <a:gdLst>
                <a:gd name="connsiteX0" fmla="*/ 425665 w 525057"/>
                <a:gd name="connsiteY0" fmla="*/ 0 h 1028042"/>
                <a:gd name="connsiteX1" fmla="*/ 525057 w 525057"/>
                <a:gd name="connsiteY1" fmla="*/ 99392 h 1028042"/>
                <a:gd name="connsiteX2" fmla="*/ 470870 w 525057"/>
                <a:gd name="connsiteY2" fmla="*/ 159013 h 1028042"/>
                <a:gd name="connsiteX3" fmla="*/ 145096 w 525057"/>
                <a:gd name="connsiteY3" fmla="*/ 938238 h 1028042"/>
                <a:gd name="connsiteX4" fmla="*/ 140561 w 525057"/>
                <a:gd name="connsiteY4" fmla="*/ 1028042 h 1028042"/>
                <a:gd name="connsiteX5" fmla="*/ 0 w 525057"/>
                <a:gd name="connsiteY5" fmla="*/ 1028042 h 1028042"/>
                <a:gd name="connsiteX6" fmla="*/ 5260 w 525057"/>
                <a:gd name="connsiteY6" fmla="*/ 923867 h 1028042"/>
                <a:gd name="connsiteX7" fmla="*/ 362406 w 525057"/>
                <a:gd name="connsiteY7" fmla="*/ 69602 h 1028042"/>
                <a:gd name="connsiteX8" fmla="*/ 425665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425665" y="0"/>
                  </a:moveTo>
                  <a:lnTo>
                    <a:pt x="525057" y="99392"/>
                  </a:lnTo>
                  <a:lnTo>
                    <a:pt x="470870" y="159013"/>
                  </a:lnTo>
                  <a:cubicBezTo>
                    <a:pt x="292391" y="375280"/>
                    <a:pt x="174995" y="643826"/>
                    <a:pt x="145096" y="938238"/>
                  </a:cubicBezTo>
                  <a:lnTo>
                    <a:pt x="140561" y="1028042"/>
                  </a:lnTo>
                  <a:lnTo>
                    <a:pt x="0" y="1028042"/>
                  </a:lnTo>
                  <a:lnTo>
                    <a:pt x="5260" y="923867"/>
                  </a:lnTo>
                  <a:cubicBezTo>
                    <a:pt x="38038" y="601103"/>
                    <a:pt x="166739" y="306696"/>
                    <a:pt x="362406" y="69602"/>
                  </a:cubicBezTo>
                  <a:lnTo>
                    <a:pt x="4256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E8435E9-8865-427C-9243-DCB18D85F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2558125"/>
              <a:ext cx="431864" cy="811438"/>
            </a:xfrm>
            <a:custGeom>
              <a:avLst/>
              <a:gdLst>
                <a:gd name="connsiteX0" fmla="*/ 95919 w 431864"/>
                <a:gd name="connsiteY0" fmla="*/ 0 h 811438"/>
                <a:gd name="connsiteX1" fmla="*/ 139407 w 431864"/>
                <a:gd name="connsiteY1" fmla="*/ 47849 h 811438"/>
                <a:gd name="connsiteX2" fmla="*/ 428185 w 431864"/>
                <a:gd name="connsiteY2" fmla="*/ 738583 h 811438"/>
                <a:gd name="connsiteX3" fmla="*/ 431864 w 431864"/>
                <a:gd name="connsiteY3" fmla="*/ 811438 h 811438"/>
                <a:gd name="connsiteX4" fmla="*/ 296214 w 431864"/>
                <a:gd name="connsiteY4" fmla="*/ 811438 h 811438"/>
                <a:gd name="connsiteX5" fmla="*/ 293235 w 431864"/>
                <a:gd name="connsiteY5" fmla="*/ 752452 h 811438"/>
                <a:gd name="connsiteX6" fmla="*/ 34733 w 431864"/>
                <a:gd name="connsiteY6" fmla="*/ 134135 h 811438"/>
                <a:gd name="connsiteX7" fmla="*/ 0 w 431864"/>
                <a:gd name="connsiteY7" fmla="*/ 95919 h 811438"/>
                <a:gd name="connsiteX8" fmla="*/ 95919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95919" y="0"/>
                  </a:moveTo>
                  <a:lnTo>
                    <a:pt x="139407" y="47849"/>
                  </a:lnTo>
                  <a:cubicBezTo>
                    <a:pt x="297617" y="239556"/>
                    <a:pt x="401681" y="477605"/>
                    <a:pt x="428185" y="738583"/>
                  </a:cubicBezTo>
                  <a:lnTo>
                    <a:pt x="431864" y="811438"/>
                  </a:lnTo>
                  <a:lnTo>
                    <a:pt x="296214" y="811438"/>
                  </a:lnTo>
                  <a:lnTo>
                    <a:pt x="293235" y="752452"/>
                  </a:lnTo>
                  <a:cubicBezTo>
                    <a:pt x="269510" y="518835"/>
                    <a:pt x="176357" y="305743"/>
                    <a:pt x="34733" y="134135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D6979E0-27C0-437B-9759-01AC7D154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3488435"/>
              <a:ext cx="525057" cy="1028042"/>
            </a:xfrm>
            <a:custGeom>
              <a:avLst/>
              <a:gdLst>
                <a:gd name="connsiteX0" fmla="*/ 0 w 525057"/>
                <a:gd name="connsiteY0" fmla="*/ 0 h 1028042"/>
                <a:gd name="connsiteX1" fmla="*/ 140561 w 525057"/>
                <a:gd name="connsiteY1" fmla="*/ 0 h 1028042"/>
                <a:gd name="connsiteX2" fmla="*/ 145096 w 525057"/>
                <a:gd name="connsiteY2" fmla="*/ 89804 h 1028042"/>
                <a:gd name="connsiteX3" fmla="*/ 470870 w 525057"/>
                <a:gd name="connsiteY3" fmla="*/ 869029 h 1028042"/>
                <a:gd name="connsiteX4" fmla="*/ 525057 w 525057"/>
                <a:gd name="connsiteY4" fmla="*/ 928650 h 1028042"/>
                <a:gd name="connsiteX5" fmla="*/ 425665 w 525057"/>
                <a:gd name="connsiteY5" fmla="*/ 1028042 h 1028042"/>
                <a:gd name="connsiteX6" fmla="*/ 362406 w 525057"/>
                <a:gd name="connsiteY6" fmla="*/ 958440 h 1028042"/>
                <a:gd name="connsiteX7" fmla="*/ 5260 w 525057"/>
                <a:gd name="connsiteY7" fmla="*/ 104175 h 1028042"/>
                <a:gd name="connsiteX8" fmla="*/ 0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0" y="0"/>
                  </a:moveTo>
                  <a:lnTo>
                    <a:pt x="140561" y="0"/>
                  </a:lnTo>
                  <a:lnTo>
                    <a:pt x="145096" y="89804"/>
                  </a:lnTo>
                  <a:cubicBezTo>
                    <a:pt x="174995" y="384216"/>
                    <a:pt x="292391" y="652763"/>
                    <a:pt x="470870" y="869029"/>
                  </a:cubicBezTo>
                  <a:lnTo>
                    <a:pt x="525057" y="928650"/>
                  </a:lnTo>
                  <a:lnTo>
                    <a:pt x="425665" y="1028042"/>
                  </a:lnTo>
                  <a:lnTo>
                    <a:pt x="362406" y="958440"/>
                  </a:lnTo>
                  <a:cubicBezTo>
                    <a:pt x="166739" y="721347"/>
                    <a:pt x="38038" y="426939"/>
                    <a:pt x="5260" y="10417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7F076C1-9F7F-470C-9C7E-A8703B195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3488435"/>
              <a:ext cx="431864" cy="811438"/>
            </a:xfrm>
            <a:custGeom>
              <a:avLst/>
              <a:gdLst>
                <a:gd name="connsiteX0" fmla="*/ 296214 w 431864"/>
                <a:gd name="connsiteY0" fmla="*/ 0 h 811438"/>
                <a:gd name="connsiteX1" fmla="*/ 431864 w 431864"/>
                <a:gd name="connsiteY1" fmla="*/ 0 h 811438"/>
                <a:gd name="connsiteX2" fmla="*/ 428185 w 431864"/>
                <a:gd name="connsiteY2" fmla="*/ 72855 h 811438"/>
                <a:gd name="connsiteX3" fmla="*/ 139407 w 431864"/>
                <a:gd name="connsiteY3" fmla="*/ 763589 h 811438"/>
                <a:gd name="connsiteX4" fmla="*/ 95919 w 431864"/>
                <a:gd name="connsiteY4" fmla="*/ 811438 h 811438"/>
                <a:gd name="connsiteX5" fmla="*/ 0 w 431864"/>
                <a:gd name="connsiteY5" fmla="*/ 715520 h 811438"/>
                <a:gd name="connsiteX6" fmla="*/ 34733 w 431864"/>
                <a:gd name="connsiteY6" fmla="*/ 677303 h 811438"/>
                <a:gd name="connsiteX7" fmla="*/ 293235 w 431864"/>
                <a:gd name="connsiteY7" fmla="*/ 58986 h 811438"/>
                <a:gd name="connsiteX8" fmla="*/ 296214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296214" y="0"/>
                  </a:moveTo>
                  <a:lnTo>
                    <a:pt x="431864" y="0"/>
                  </a:lnTo>
                  <a:lnTo>
                    <a:pt x="428185" y="72855"/>
                  </a:lnTo>
                  <a:cubicBezTo>
                    <a:pt x="401681" y="333833"/>
                    <a:pt x="297617" y="571883"/>
                    <a:pt x="139407" y="763589"/>
                  </a:cubicBezTo>
                  <a:lnTo>
                    <a:pt x="95919" y="811438"/>
                  </a:lnTo>
                  <a:lnTo>
                    <a:pt x="0" y="715520"/>
                  </a:lnTo>
                  <a:lnTo>
                    <a:pt x="34733" y="677303"/>
                  </a:lnTo>
                  <a:cubicBezTo>
                    <a:pt x="176357" y="505695"/>
                    <a:pt x="269510" y="292603"/>
                    <a:pt x="293235" y="58986"/>
                  </a:cubicBezTo>
                  <a:lnTo>
                    <a:pt x="29621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1929B37-BA0F-47B4-91D6-4746F9F13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288010"/>
              <a:ext cx="811438" cy="431864"/>
            </a:xfrm>
            <a:custGeom>
              <a:avLst/>
              <a:gdLst>
                <a:gd name="connsiteX0" fmla="*/ 715520 w 811438"/>
                <a:gd name="connsiteY0" fmla="*/ 0 h 431864"/>
                <a:gd name="connsiteX1" fmla="*/ 811438 w 811438"/>
                <a:gd name="connsiteY1" fmla="*/ 95919 h 431864"/>
                <a:gd name="connsiteX2" fmla="*/ 763589 w 811438"/>
                <a:gd name="connsiteY2" fmla="*/ 139407 h 431864"/>
                <a:gd name="connsiteX3" fmla="*/ 72855 w 811438"/>
                <a:gd name="connsiteY3" fmla="*/ 428185 h 431864"/>
                <a:gd name="connsiteX4" fmla="*/ 0 w 811438"/>
                <a:gd name="connsiteY4" fmla="*/ 431864 h 431864"/>
                <a:gd name="connsiteX5" fmla="*/ 0 w 811438"/>
                <a:gd name="connsiteY5" fmla="*/ 296214 h 431864"/>
                <a:gd name="connsiteX6" fmla="*/ 58986 w 811438"/>
                <a:gd name="connsiteY6" fmla="*/ 293235 h 431864"/>
                <a:gd name="connsiteX7" fmla="*/ 677303 w 811438"/>
                <a:gd name="connsiteY7" fmla="*/ 34733 h 431864"/>
                <a:gd name="connsiteX8" fmla="*/ 715520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715520" y="0"/>
                  </a:moveTo>
                  <a:lnTo>
                    <a:pt x="811438" y="95919"/>
                  </a:lnTo>
                  <a:lnTo>
                    <a:pt x="763589" y="139407"/>
                  </a:lnTo>
                  <a:cubicBezTo>
                    <a:pt x="571883" y="297617"/>
                    <a:pt x="333833" y="401681"/>
                    <a:pt x="72855" y="428185"/>
                  </a:cubicBezTo>
                  <a:lnTo>
                    <a:pt x="0" y="431864"/>
                  </a:lnTo>
                  <a:lnTo>
                    <a:pt x="0" y="296214"/>
                  </a:lnTo>
                  <a:lnTo>
                    <a:pt x="58986" y="293235"/>
                  </a:lnTo>
                  <a:cubicBezTo>
                    <a:pt x="292603" y="269510"/>
                    <a:pt x="505695" y="176357"/>
                    <a:pt x="677303" y="34733"/>
                  </a:cubicBezTo>
                  <a:lnTo>
                    <a:pt x="7155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EDA0F58-78ED-4BB5-ADAD-3EC16E33B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0895" y="4288010"/>
              <a:ext cx="811438" cy="431864"/>
            </a:xfrm>
            <a:custGeom>
              <a:avLst/>
              <a:gdLst>
                <a:gd name="connsiteX0" fmla="*/ 95919 w 811438"/>
                <a:gd name="connsiteY0" fmla="*/ 0 h 431864"/>
                <a:gd name="connsiteX1" fmla="*/ 134135 w 811438"/>
                <a:gd name="connsiteY1" fmla="*/ 34733 h 431864"/>
                <a:gd name="connsiteX2" fmla="*/ 752452 w 811438"/>
                <a:gd name="connsiteY2" fmla="*/ 293235 h 431864"/>
                <a:gd name="connsiteX3" fmla="*/ 811438 w 811438"/>
                <a:gd name="connsiteY3" fmla="*/ 296214 h 431864"/>
                <a:gd name="connsiteX4" fmla="*/ 811438 w 811438"/>
                <a:gd name="connsiteY4" fmla="*/ 431864 h 431864"/>
                <a:gd name="connsiteX5" fmla="*/ 738583 w 811438"/>
                <a:gd name="connsiteY5" fmla="*/ 428185 h 431864"/>
                <a:gd name="connsiteX6" fmla="*/ 47849 w 811438"/>
                <a:gd name="connsiteY6" fmla="*/ 139407 h 431864"/>
                <a:gd name="connsiteX7" fmla="*/ 0 w 811438"/>
                <a:gd name="connsiteY7" fmla="*/ 95919 h 431864"/>
                <a:gd name="connsiteX8" fmla="*/ 95919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95919" y="0"/>
                  </a:moveTo>
                  <a:lnTo>
                    <a:pt x="134135" y="34733"/>
                  </a:lnTo>
                  <a:cubicBezTo>
                    <a:pt x="305743" y="176357"/>
                    <a:pt x="518835" y="269510"/>
                    <a:pt x="752452" y="293235"/>
                  </a:cubicBezTo>
                  <a:lnTo>
                    <a:pt x="811438" y="296214"/>
                  </a:lnTo>
                  <a:lnTo>
                    <a:pt x="811438" y="431864"/>
                  </a:lnTo>
                  <a:lnTo>
                    <a:pt x="738583" y="428185"/>
                  </a:lnTo>
                  <a:cubicBezTo>
                    <a:pt x="477605" y="401681"/>
                    <a:pt x="239556" y="297617"/>
                    <a:pt x="47849" y="139407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B443810-7A3E-4106-BC3E-B759867F1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501142"/>
              <a:ext cx="1028042" cy="525057"/>
            </a:xfrm>
            <a:custGeom>
              <a:avLst/>
              <a:gdLst>
                <a:gd name="connsiteX0" fmla="*/ 928650 w 1028042"/>
                <a:gd name="connsiteY0" fmla="*/ 0 h 525057"/>
                <a:gd name="connsiteX1" fmla="*/ 1028042 w 1028042"/>
                <a:gd name="connsiteY1" fmla="*/ 99392 h 525057"/>
                <a:gd name="connsiteX2" fmla="*/ 958440 w 1028042"/>
                <a:gd name="connsiteY2" fmla="*/ 162650 h 525057"/>
                <a:gd name="connsiteX3" fmla="*/ 104175 w 1028042"/>
                <a:gd name="connsiteY3" fmla="*/ 519796 h 525057"/>
                <a:gd name="connsiteX4" fmla="*/ 0 w 1028042"/>
                <a:gd name="connsiteY4" fmla="*/ 525057 h 525057"/>
                <a:gd name="connsiteX5" fmla="*/ 0 w 1028042"/>
                <a:gd name="connsiteY5" fmla="*/ 384495 h 525057"/>
                <a:gd name="connsiteX6" fmla="*/ 89804 w 1028042"/>
                <a:gd name="connsiteY6" fmla="*/ 379960 h 525057"/>
                <a:gd name="connsiteX7" fmla="*/ 869029 w 1028042"/>
                <a:gd name="connsiteY7" fmla="*/ 54186 h 525057"/>
                <a:gd name="connsiteX8" fmla="*/ 928650 w 1028042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7">
                  <a:moveTo>
                    <a:pt x="928650" y="0"/>
                  </a:moveTo>
                  <a:lnTo>
                    <a:pt x="1028042" y="99392"/>
                  </a:lnTo>
                  <a:lnTo>
                    <a:pt x="958440" y="162650"/>
                  </a:lnTo>
                  <a:cubicBezTo>
                    <a:pt x="721347" y="358317"/>
                    <a:pt x="426940" y="487018"/>
                    <a:pt x="104175" y="519796"/>
                  </a:cubicBezTo>
                  <a:lnTo>
                    <a:pt x="0" y="525057"/>
                  </a:lnTo>
                  <a:lnTo>
                    <a:pt x="0" y="384495"/>
                  </a:lnTo>
                  <a:lnTo>
                    <a:pt x="89804" y="379960"/>
                  </a:lnTo>
                  <a:cubicBezTo>
                    <a:pt x="384216" y="350061"/>
                    <a:pt x="652763" y="232665"/>
                    <a:pt x="869029" y="54186"/>
                  </a:cubicBezTo>
                  <a:lnTo>
                    <a:pt x="92865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CA9C882-E7FF-4F7C-A2BE-BA9064F9F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3" y="4501142"/>
              <a:ext cx="1028041" cy="525057"/>
            </a:xfrm>
            <a:custGeom>
              <a:avLst/>
              <a:gdLst>
                <a:gd name="connsiteX0" fmla="*/ 99392 w 1028041"/>
                <a:gd name="connsiteY0" fmla="*/ 0 h 525057"/>
                <a:gd name="connsiteX1" fmla="*/ 159012 w 1028041"/>
                <a:gd name="connsiteY1" fmla="*/ 54186 h 525057"/>
                <a:gd name="connsiteX2" fmla="*/ 938237 w 1028041"/>
                <a:gd name="connsiteY2" fmla="*/ 379960 h 525057"/>
                <a:gd name="connsiteX3" fmla="*/ 1028041 w 1028041"/>
                <a:gd name="connsiteY3" fmla="*/ 384495 h 525057"/>
                <a:gd name="connsiteX4" fmla="*/ 1028041 w 1028041"/>
                <a:gd name="connsiteY4" fmla="*/ 525057 h 525057"/>
                <a:gd name="connsiteX5" fmla="*/ 923866 w 1028041"/>
                <a:gd name="connsiteY5" fmla="*/ 519796 h 525057"/>
                <a:gd name="connsiteX6" fmla="*/ 69601 w 1028041"/>
                <a:gd name="connsiteY6" fmla="*/ 162650 h 525057"/>
                <a:gd name="connsiteX7" fmla="*/ 0 w 1028041"/>
                <a:gd name="connsiteY7" fmla="*/ 99392 h 525057"/>
                <a:gd name="connsiteX8" fmla="*/ 99392 w 1028041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1" h="525057">
                  <a:moveTo>
                    <a:pt x="99392" y="0"/>
                  </a:moveTo>
                  <a:lnTo>
                    <a:pt x="159012" y="54186"/>
                  </a:lnTo>
                  <a:cubicBezTo>
                    <a:pt x="375279" y="232665"/>
                    <a:pt x="643825" y="350061"/>
                    <a:pt x="938237" y="379960"/>
                  </a:cubicBezTo>
                  <a:lnTo>
                    <a:pt x="1028041" y="384495"/>
                  </a:lnTo>
                  <a:lnTo>
                    <a:pt x="1028041" y="525057"/>
                  </a:lnTo>
                  <a:lnTo>
                    <a:pt x="923866" y="519796"/>
                  </a:lnTo>
                  <a:cubicBezTo>
                    <a:pt x="601102" y="487018"/>
                    <a:pt x="306695" y="358317"/>
                    <a:pt x="69601" y="162650"/>
                  </a:cubicBezTo>
                  <a:lnTo>
                    <a:pt x="0" y="99392"/>
                  </a:lnTo>
                  <a:lnTo>
                    <a:pt x="9939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04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	Model</a:t>
            </a:r>
            <a:r>
              <a:rPr lang="en-US" altLang="ko-KR" sz="2400" dirty="0">
                <a:solidFill>
                  <a:schemeClr val="accent3"/>
                </a:solidFill>
              </a:rPr>
              <a:t> (Experiment flow)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5E61E-3BB6-42C0-A6DC-2AFD38DB541E}"/>
              </a:ext>
            </a:extLst>
          </p:cNvPr>
          <p:cNvSpPr txBox="1"/>
          <p:nvPr/>
        </p:nvSpPr>
        <p:spPr>
          <a:xfrm>
            <a:off x="1305479" y="1674673"/>
            <a:ext cx="4635847" cy="156966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accent3"/>
                </a:solidFill>
              </a:rPr>
              <a:t>Aim for diversity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	</a:t>
            </a:r>
            <a:r>
              <a:rPr lang="en-US" altLang="ko-KR" dirty="0"/>
              <a:t>- Random Forest</a:t>
            </a:r>
          </a:p>
          <a:p>
            <a:r>
              <a:rPr lang="en-US" altLang="ko-KR" dirty="0"/>
              <a:t>	- Logistic Regression</a:t>
            </a:r>
          </a:p>
          <a:p>
            <a:r>
              <a:rPr lang="en-US" altLang="ko-KR" dirty="0"/>
              <a:t>	- </a:t>
            </a:r>
            <a:r>
              <a:rPr lang="en-US" altLang="ko-KR" dirty="0" err="1"/>
              <a:t>XGBoosting</a:t>
            </a:r>
            <a:endParaRPr lang="en-US" altLang="ko-KR" dirty="0"/>
          </a:p>
          <a:p>
            <a:r>
              <a:rPr lang="en-US" altLang="ko-KR" dirty="0"/>
              <a:t>	- SVM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4A9B4-DB82-4297-BD7F-F785DA916E5D}"/>
              </a:ext>
            </a:extLst>
          </p:cNvPr>
          <p:cNvSpPr txBox="1"/>
          <p:nvPr/>
        </p:nvSpPr>
        <p:spPr>
          <a:xfrm>
            <a:off x="1305479" y="3475169"/>
            <a:ext cx="6818104" cy="138499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2.  Comparison between two ensemble models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	</a:t>
            </a:r>
            <a:r>
              <a:rPr lang="en-US" altLang="ko-KR" dirty="0"/>
              <a:t>- Voting(soft)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	- </a:t>
            </a:r>
            <a:r>
              <a:rPr lang="en-US" altLang="ko-KR" dirty="0"/>
              <a:t>Stacking</a:t>
            </a:r>
          </a:p>
          <a:p>
            <a:endParaRPr lang="ko-KR" alt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999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	Model</a:t>
            </a:r>
            <a:r>
              <a:rPr lang="en-US" altLang="ko-KR" sz="2400" dirty="0">
                <a:solidFill>
                  <a:schemeClr val="accent3"/>
                </a:solidFill>
              </a:rPr>
              <a:t> (Base models with </a:t>
            </a:r>
            <a:r>
              <a:rPr lang="en-US" altLang="ko-KR" sz="2400" dirty="0" err="1">
                <a:solidFill>
                  <a:schemeClr val="accent3"/>
                </a:solidFill>
              </a:rPr>
              <a:t>GridSearch</a:t>
            </a:r>
            <a:r>
              <a:rPr lang="en-US" altLang="ko-KR" sz="2400" dirty="0">
                <a:solidFill>
                  <a:schemeClr val="accent3"/>
                </a:solidFill>
              </a:rPr>
              <a:t>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5E61E-3BB6-42C0-A6DC-2AFD38DB541E}"/>
              </a:ext>
            </a:extLst>
          </p:cNvPr>
          <p:cNvSpPr txBox="1"/>
          <p:nvPr/>
        </p:nvSpPr>
        <p:spPr>
          <a:xfrm>
            <a:off x="1305479" y="1715464"/>
            <a:ext cx="4635847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3"/>
                </a:solidFill>
              </a:rPr>
              <a:t>Base Models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4A9B4-DB82-4297-BD7F-F785DA916E5D}"/>
              </a:ext>
            </a:extLst>
          </p:cNvPr>
          <p:cNvSpPr txBox="1"/>
          <p:nvPr/>
        </p:nvSpPr>
        <p:spPr>
          <a:xfrm>
            <a:off x="1298374" y="2278300"/>
            <a:ext cx="6810999" cy="249299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dirty="0"/>
              <a:t>Random Forest</a:t>
            </a:r>
          </a:p>
          <a:p>
            <a:r>
              <a:rPr lang="en-US" altLang="ko-KR" dirty="0"/>
              <a:t>	- parameter controlled: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i</a:t>
            </a:r>
            <a:r>
              <a:rPr lang="en-US" altLang="ko-KR" dirty="0"/>
              <a:t>) </a:t>
            </a:r>
            <a:r>
              <a:rPr lang="en-US" altLang="ko-KR" dirty="0" err="1"/>
              <a:t>n_estimators</a:t>
            </a:r>
            <a:endParaRPr lang="en-US" altLang="ko-KR" dirty="0"/>
          </a:p>
          <a:p>
            <a:r>
              <a:rPr lang="en-US" altLang="ko-KR" dirty="0"/>
              <a:t>		ii) criterion</a:t>
            </a:r>
          </a:p>
          <a:p>
            <a:endParaRPr lang="en-US" altLang="ko-KR" dirty="0"/>
          </a:p>
          <a:p>
            <a:r>
              <a:rPr lang="en-US" altLang="ko-KR" dirty="0"/>
              <a:t>2) Logistic Regression</a:t>
            </a:r>
          </a:p>
          <a:p>
            <a:r>
              <a:rPr lang="en-US" altLang="ko-KR" dirty="0"/>
              <a:t>	- parameter controlled: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i</a:t>
            </a:r>
            <a:r>
              <a:rPr lang="en-US" altLang="ko-KR" dirty="0"/>
              <a:t>) L1, L2, </a:t>
            </a:r>
            <a:r>
              <a:rPr lang="en-US" altLang="ko-KR" dirty="0" err="1"/>
              <a:t>elasticnet</a:t>
            </a:r>
            <a:endParaRPr lang="en-US" altLang="ko-KR" dirty="0"/>
          </a:p>
          <a:p>
            <a:r>
              <a:rPr lang="en-US" altLang="ko-KR" dirty="0"/>
              <a:t>		ii) </a:t>
            </a:r>
            <a:r>
              <a:rPr lang="en-US" altLang="ko-KR" dirty="0" err="1"/>
              <a:t>max_iter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CC051B-A3E8-4085-B2FF-517845A2CD27}"/>
              </a:ext>
            </a:extLst>
          </p:cNvPr>
          <p:cNvSpPr txBox="1"/>
          <p:nvPr/>
        </p:nvSpPr>
        <p:spPr>
          <a:xfrm>
            <a:off x="6699182" y="2278300"/>
            <a:ext cx="6818104" cy="304698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dirty="0"/>
              <a:t>3) </a:t>
            </a:r>
            <a:r>
              <a:rPr lang="en-US" altLang="ko-KR" dirty="0" err="1"/>
              <a:t>XGBoosting</a:t>
            </a:r>
            <a:endParaRPr lang="en-US" altLang="ko-KR" dirty="0"/>
          </a:p>
          <a:p>
            <a:r>
              <a:rPr lang="en-US" altLang="ko-KR" dirty="0"/>
              <a:t>	- parameter controlled: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i</a:t>
            </a:r>
            <a:r>
              <a:rPr lang="en-US" altLang="ko-KR" dirty="0"/>
              <a:t>) </a:t>
            </a:r>
            <a:r>
              <a:rPr lang="en-US" altLang="ko-KR" dirty="0" err="1"/>
              <a:t>max_depth</a:t>
            </a:r>
            <a:endParaRPr lang="en-US" altLang="ko-KR" dirty="0"/>
          </a:p>
          <a:p>
            <a:r>
              <a:rPr lang="en-US" altLang="ko-KR" dirty="0"/>
              <a:t>		ii) </a:t>
            </a:r>
            <a:r>
              <a:rPr lang="en-US" altLang="ko-KR" dirty="0" err="1"/>
              <a:t>n_estomators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4) SVM</a:t>
            </a:r>
          </a:p>
          <a:p>
            <a:r>
              <a:rPr lang="en-US" altLang="ko-KR" dirty="0"/>
              <a:t>	- parameter controlled: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i</a:t>
            </a:r>
            <a:r>
              <a:rPr lang="en-US" altLang="ko-KR" dirty="0"/>
              <a:t>) C</a:t>
            </a:r>
          </a:p>
          <a:p>
            <a:r>
              <a:rPr lang="en-US" altLang="ko-KR" dirty="0"/>
              <a:t>		ii) degree</a:t>
            </a:r>
          </a:p>
          <a:p>
            <a:r>
              <a:rPr lang="en-US" altLang="ko-KR" dirty="0"/>
              <a:t>		iii) gamma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iiii</a:t>
            </a:r>
            <a:r>
              <a:rPr lang="en-US" altLang="ko-KR" dirty="0"/>
              <a:t>) kernel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E498AD0-58B9-4413-9336-701E437C5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54" y="1253562"/>
            <a:ext cx="4244365" cy="2415922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022C5E2-F8BA-4ED3-A10D-283CF536C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54" y="3935379"/>
            <a:ext cx="4925971" cy="2415922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BC0F446-3EC5-4E04-9C06-ED1B1F99B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26" y="3935379"/>
            <a:ext cx="5701255" cy="242771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2E0C938C-4630-4684-8ED2-691F920FF9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26" y="1235196"/>
            <a:ext cx="4321549" cy="24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2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712" y="202621"/>
            <a:ext cx="11573197" cy="724247"/>
          </a:xfrm>
        </p:spPr>
        <p:txBody>
          <a:bodyPr/>
          <a:lstStyle/>
          <a:p>
            <a:pPr algn="l"/>
            <a:r>
              <a:rPr lang="en-US" dirty="0"/>
              <a:t>	Model</a:t>
            </a:r>
            <a:r>
              <a:rPr lang="en-US" altLang="ko-KR" sz="2400" dirty="0">
                <a:solidFill>
                  <a:schemeClr val="accent3"/>
                </a:solidFill>
              </a:rPr>
              <a:t> (Two ensemble models to compare)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5E61E-3BB6-42C0-A6DC-2AFD38DB541E}"/>
              </a:ext>
            </a:extLst>
          </p:cNvPr>
          <p:cNvSpPr txBox="1"/>
          <p:nvPr/>
        </p:nvSpPr>
        <p:spPr>
          <a:xfrm>
            <a:off x="1107517" y="1131031"/>
            <a:ext cx="4114932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accent3"/>
                </a:solidFill>
              </a:rPr>
              <a:t>Voting(soft)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4A9B4-DB82-4297-BD7F-F785DA916E5D}"/>
              </a:ext>
            </a:extLst>
          </p:cNvPr>
          <p:cNvSpPr txBox="1"/>
          <p:nvPr/>
        </p:nvSpPr>
        <p:spPr>
          <a:xfrm>
            <a:off x="1107517" y="4054256"/>
            <a:ext cx="6818104" cy="101566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457200" indent="-457200">
              <a:buAutoNum type="arabicPeriod" startAt="2"/>
            </a:pPr>
            <a:r>
              <a:rPr lang="en-US" altLang="ko-KR" sz="2400" dirty="0">
                <a:solidFill>
                  <a:schemeClr val="accent3"/>
                </a:solidFill>
              </a:rPr>
              <a:t>Stacking(cv)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    </a:t>
            </a:r>
            <a:r>
              <a:rPr lang="en-US" altLang="ko-KR" dirty="0"/>
              <a:t>- Final estimator: Logistic regression</a:t>
            </a:r>
          </a:p>
          <a:p>
            <a:r>
              <a:rPr lang="en-US" altLang="ko-KR" dirty="0"/>
              <a:t>     - CV: 5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75063C1-D74C-4BC5-904E-EC384D9B3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17" y="1580955"/>
            <a:ext cx="6339444" cy="2255753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846AF11-2BDE-4096-9DE1-2DE0F4B25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013" y="3980063"/>
            <a:ext cx="3985896" cy="267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06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5045397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Results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EC183A6-5C98-4A4B-AC6B-01B3FAA09969}"/>
              </a:ext>
            </a:extLst>
          </p:cNvPr>
          <p:cNvGrpSpPr/>
          <p:nvPr/>
        </p:nvGrpSpPr>
        <p:grpSpPr>
          <a:xfrm>
            <a:off x="3746642" y="2781669"/>
            <a:ext cx="1170511" cy="1294662"/>
            <a:chOff x="2744572" y="1831800"/>
            <a:chExt cx="2888072" cy="3194399"/>
          </a:xfrm>
          <a:solidFill>
            <a:schemeClr val="bg1"/>
          </a:solidFill>
        </p:grpSpPr>
        <p:sp>
          <p:nvSpPr>
            <p:cNvPr id="165" name="Block Arc 14">
              <a:extLst>
                <a:ext uri="{FF2B5EF4-FFF2-40B4-BE49-F238E27FC236}">
                  <a16:creationId xmlns:a16="http://schemas.microsoft.com/office/drawing/2014/main" id="{FF3D9A65-46DC-48E8-8254-2633566202D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22213" y="2411390"/>
              <a:ext cx="2039112" cy="2035218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939D6CC-DBAD-4AE0-9D84-35EA1D8F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1" y="1831800"/>
              <a:ext cx="1028042" cy="525058"/>
            </a:xfrm>
            <a:custGeom>
              <a:avLst/>
              <a:gdLst>
                <a:gd name="connsiteX0" fmla="*/ 1028042 w 1028042"/>
                <a:gd name="connsiteY0" fmla="*/ 0 h 525058"/>
                <a:gd name="connsiteX1" fmla="*/ 1028042 w 1028042"/>
                <a:gd name="connsiteY1" fmla="*/ 140562 h 525058"/>
                <a:gd name="connsiteX2" fmla="*/ 938238 w 1028042"/>
                <a:gd name="connsiteY2" fmla="*/ 145097 h 525058"/>
                <a:gd name="connsiteX3" fmla="*/ 159013 w 1028042"/>
                <a:gd name="connsiteY3" fmla="*/ 470871 h 525058"/>
                <a:gd name="connsiteX4" fmla="*/ 99392 w 1028042"/>
                <a:gd name="connsiteY4" fmla="*/ 525058 h 525058"/>
                <a:gd name="connsiteX5" fmla="*/ 0 w 1028042"/>
                <a:gd name="connsiteY5" fmla="*/ 425666 h 525058"/>
                <a:gd name="connsiteX6" fmla="*/ 69602 w 1028042"/>
                <a:gd name="connsiteY6" fmla="*/ 362407 h 525058"/>
                <a:gd name="connsiteX7" fmla="*/ 923867 w 1028042"/>
                <a:gd name="connsiteY7" fmla="*/ 5261 h 525058"/>
                <a:gd name="connsiteX8" fmla="*/ 1028042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1028042" y="0"/>
                  </a:moveTo>
                  <a:lnTo>
                    <a:pt x="1028042" y="140562"/>
                  </a:lnTo>
                  <a:lnTo>
                    <a:pt x="938238" y="145097"/>
                  </a:lnTo>
                  <a:cubicBezTo>
                    <a:pt x="643826" y="174996"/>
                    <a:pt x="375280" y="292392"/>
                    <a:pt x="159013" y="470871"/>
                  </a:cubicBezTo>
                  <a:lnTo>
                    <a:pt x="99392" y="525058"/>
                  </a:lnTo>
                  <a:lnTo>
                    <a:pt x="0" y="425666"/>
                  </a:lnTo>
                  <a:lnTo>
                    <a:pt x="69602" y="362407"/>
                  </a:lnTo>
                  <a:cubicBezTo>
                    <a:pt x="306696" y="166740"/>
                    <a:pt x="601103" y="38039"/>
                    <a:pt x="923867" y="5261"/>
                  </a:cubicBezTo>
                  <a:lnTo>
                    <a:pt x="102804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749EB51-EA5D-4816-ACE5-E49AAF29A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1831800"/>
              <a:ext cx="1028042" cy="525058"/>
            </a:xfrm>
            <a:custGeom>
              <a:avLst/>
              <a:gdLst>
                <a:gd name="connsiteX0" fmla="*/ 0 w 1028042"/>
                <a:gd name="connsiteY0" fmla="*/ 0 h 525058"/>
                <a:gd name="connsiteX1" fmla="*/ 104175 w 1028042"/>
                <a:gd name="connsiteY1" fmla="*/ 5261 h 525058"/>
                <a:gd name="connsiteX2" fmla="*/ 958440 w 1028042"/>
                <a:gd name="connsiteY2" fmla="*/ 362407 h 525058"/>
                <a:gd name="connsiteX3" fmla="*/ 1028042 w 1028042"/>
                <a:gd name="connsiteY3" fmla="*/ 425666 h 525058"/>
                <a:gd name="connsiteX4" fmla="*/ 928650 w 1028042"/>
                <a:gd name="connsiteY4" fmla="*/ 525058 h 525058"/>
                <a:gd name="connsiteX5" fmla="*/ 869029 w 1028042"/>
                <a:gd name="connsiteY5" fmla="*/ 470871 h 525058"/>
                <a:gd name="connsiteX6" fmla="*/ 89804 w 1028042"/>
                <a:gd name="connsiteY6" fmla="*/ 145097 h 525058"/>
                <a:gd name="connsiteX7" fmla="*/ 0 w 1028042"/>
                <a:gd name="connsiteY7" fmla="*/ 140562 h 525058"/>
                <a:gd name="connsiteX8" fmla="*/ 0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0" y="0"/>
                  </a:moveTo>
                  <a:lnTo>
                    <a:pt x="104175" y="5261"/>
                  </a:lnTo>
                  <a:cubicBezTo>
                    <a:pt x="426940" y="38039"/>
                    <a:pt x="721347" y="166740"/>
                    <a:pt x="958440" y="362407"/>
                  </a:cubicBezTo>
                  <a:lnTo>
                    <a:pt x="1028042" y="425666"/>
                  </a:lnTo>
                  <a:lnTo>
                    <a:pt x="928650" y="525058"/>
                  </a:lnTo>
                  <a:lnTo>
                    <a:pt x="869029" y="470871"/>
                  </a:lnTo>
                  <a:cubicBezTo>
                    <a:pt x="652763" y="292392"/>
                    <a:pt x="384216" y="174996"/>
                    <a:pt x="89804" y="145097"/>
                  </a:cubicBezTo>
                  <a:lnTo>
                    <a:pt x="0" y="140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B8EAF5A-4105-4B35-AF6C-849684AFD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6" y="2138124"/>
              <a:ext cx="811439" cy="431864"/>
            </a:xfrm>
            <a:custGeom>
              <a:avLst/>
              <a:gdLst>
                <a:gd name="connsiteX0" fmla="*/ 0 w 811439"/>
                <a:gd name="connsiteY0" fmla="*/ 0 h 431864"/>
                <a:gd name="connsiteX1" fmla="*/ 72855 w 811439"/>
                <a:gd name="connsiteY1" fmla="*/ 3679 h 431864"/>
                <a:gd name="connsiteX2" fmla="*/ 763589 w 811439"/>
                <a:gd name="connsiteY2" fmla="*/ 292457 h 431864"/>
                <a:gd name="connsiteX3" fmla="*/ 811439 w 811439"/>
                <a:gd name="connsiteY3" fmla="*/ 335945 h 431864"/>
                <a:gd name="connsiteX4" fmla="*/ 715520 w 811439"/>
                <a:gd name="connsiteY4" fmla="*/ 431864 h 431864"/>
                <a:gd name="connsiteX5" fmla="*/ 677303 w 811439"/>
                <a:gd name="connsiteY5" fmla="*/ 397131 h 431864"/>
                <a:gd name="connsiteX6" fmla="*/ 58986 w 811439"/>
                <a:gd name="connsiteY6" fmla="*/ 138629 h 431864"/>
                <a:gd name="connsiteX7" fmla="*/ 0 w 811439"/>
                <a:gd name="connsiteY7" fmla="*/ 135650 h 431864"/>
                <a:gd name="connsiteX8" fmla="*/ 0 w 811439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9" h="431864">
                  <a:moveTo>
                    <a:pt x="0" y="0"/>
                  </a:moveTo>
                  <a:lnTo>
                    <a:pt x="72855" y="3679"/>
                  </a:lnTo>
                  <a:cubicBezTo>
                    <a:pt x="333833" y="30183"/>
                    <a:pt x="571883" y="134247"/>
                    <a:pt x="763589" y="292457"/>
                  </a:cubicBezTo>
                  <a:lnTo>
                    <a:pt x="811439" y="335945"/>
                  </a:lnTo>
                  <a:lnTo>
                    <a:pt x="715520" y="431864"/>
                  </a:lnTo>
                  <a:lnTo>
                    <a:pt x="677303" y="397131"/>
                  </a:lnTo>
                  <a:cubicBezTo>
                    <a:pt x="505695" y="255508"/>
                    <a:pt x="292603" y="162354"/>
                    <a:pt x="58986" y="138629"/>
                  </a:cubicBezTo>
                  <a:lnTo>
                    <a:pt x="0" y="135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55DE1E2-F67A-4322-9398-B4E3C7A23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2341521"/>
              <a:ext cx="525057" cy="1028042"/>
            </a:xfrm>
            <a:custGeom>
              <a:avLst/>
              <a:gdLst>
                <a:gd name="connsiteX0" fmla="*/ 425665 w 525057"/>
                <a:gd name="connsiteY0" fmla="*/ 0 h 1028042"/>
                <a:gd name="connsiteX1" fmla="*/ 525057 w 525057"/>
                <a:gd name="connsiteY1" fmla="*/ 99392 h 1028042"/>
                <a:gd name="connsiteX2" fmla="*/ 470870 w 525057"/>
                <a:gd name="connsiteY2" fmla="*/ 159013 h 1028042"/>
                <a:gd name="connsiteX3" fmla="*/ 145096 w 525057"/>
                <a:gd name="connsiteY3" fmla="*/ 938238 h 1028042"/>
                <a:gd name="connsiteX4" fmla="*/ 140561 w 525057"/>
                <a:gd name="connsiteY4" fmla="*/ 1028042 h 1028042"/>
                <a:gd name="connsiteX5" fmla="*/ 0 w 525057"/>
                <a:gd name="connsiteY5" fmla="*/ 1028042 h 1028042"/>
                <a:gd name="connsiteX6" fmla="*/ 5260 w 525057"/>
                <a:gd name="connsiteY6" fmla="*/ 923867 h 1028042"/>
                <a:gd name="connsiteX7" fmla="*/ 362406 w 525057"/>
                <a:gd name="connsiteY7" fmla="*/ 69602 h 1028042"/>
                <a:gd name="connsiteX8" fmla="*/ 425665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425665" y="0"/>
                  </a:moveTo>
                  <a:lnTo>
                    <a:pt x="525057" y="99392"/>
                  </a:lnTo>
                  <a:lnTo>
                    <a:pt x="470870" y="159013"/>
                  </a:lnTo>
                  <a:cubicBezTo>
                    <a:pt x="292391" y="375280"/>
                    <a:pt x="174995" y="643826"/>
                    <a:pt x="145096" y="938238"/>
                  </a:cubicBezTo>
                  <a:lnTo>
                    <a:pt x="140561" y="1028042"/>
                  </a:lnTo>
                  <a:lnTo>
                    <a:pt x="0" y="1028042"/>
                  </a:lnTo>
                  <a:lnTo>
                    <a:pt x="5260" y="923867"/>
                  </a:lnTo>
                  <a:cubicBezTo>
                    <a:pt x="38038" y="601103"/>
                    <a:pt x="166739" y="306696"/>
                    <a:pt x="362406" y="69602"/>
                  </a:cubicBezTo>
                  <a:lnTo>
                    <a:pt x="4256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E8435E9-8865-427C-9243-DCB18D85F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2558125"/>
              <a:ext cx="431864" cy="811438"/>
            </a:xfrm>
            <a:custGeom>
              <a:avLst/>
              <a:gdLst>
                <a:gd name="connsiteX0" fmla="*/ 95919 w 431864"/>
                <a:gd name="connsiteY0" fmla="*/ 0 h 811438"/>
                <a:gd name="connsiteX1" fmla="*/ 139407 w 431864"/>
                <a:gd name="connsiteY1" fmla="*/ 47849 h 811438"/>
                <a:gd name="connsiteX2" fmla="*/ 428185 w 431864"/>
                <a:gd name="connsiteY2" fmla="*/ 738583 h 811438"/>
                <a:gd name="connsiteX3" fmla="*/ 431864 w 431864"/>
                <a:gd name="connsiteY3" fmla="*/ 811438 h 811438"/>
                <a:gd name="connsiteX4" fmla="*/ 296214 w 431864"/>
                <a:gd name="connsiteY4" fmla="*/ 811438 h 811438"/>
                <a:gd name="connsiteX5" fmla="*/ 293235 w 431864"/>
                <a:gd name="connsiteY5" fmla="*/ 752452 h 811438"/>
                <a:gd name="connsiteX6" fmla="*/ 34733 w 431864"/>
                <a:gd name="connsiteY6" fmla="*/ 134135 h 811438"/>
                <a:gd name="connsiteX7" fmla="*/ 0 w 431864"/>
                <a:gd name="connsiteY7" fmla="*/ 95919 h 811438"/>
                <a:gd name="connsiteX8" fmla="*/ 95919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95919" y="0"/>
                  </a:moveTo>
                  <a:lnTo>
                    <a:pt x="139407" y="47849"/>
                  </a:lnTo>
                  <a:cubicBezTo>
                    <a:pt x="297617" y="239556"/>
                    <a:pt x="401681" y="477605"/>
                    <a:pt x="428185" y="738583"/>
                  </a:cubicBezTo>
                  <a:lnTo>
                    <a:pt x="431864" y="811438"/>
                  </a:lnTo>
                  <a:lnTo>
                    <a:pt x="296214" y="811438"/>
                  </a:lnTo>
                  <a:lnTo>
                    <a:pt x="293235" y="752452"/>
                  </a:lnTo>
                  <a:cubicBezTo>
                    <a:pt x="269510" y="518835"/>
                    <a:pt x="176357" y="305743"/>
                    <a:pt x="34733" y="134135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D6979E0-27C0-437B-9759-01AC7D154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3488435"/>
              <a:ext cx="525057" cy="1028042"/>
            </a:xfrm>
            <a:custGeom>
              <a:avLst/>
              <a:gdLst>
                <a:gd name="connsiteX0" fmla="*/ 0 w 525057"/>
                <a:gd name="connsiteY0" fmla="*/ 0 h 1028042"/>
                <a:gd name="connsiteX1" fmla="*/ 140561 w 525057"/>
                <a:gd name="connsiteY1" fmla="*/ 0 h 1028042"/>
                <a:gd name="connsiteX2" fmla="*/ 145096 w 525057"/>
                <a:gd name="connsiteY2" fmla="*/ 89804 h 1028042"/>
                <a:gd name="connsiteX3" fmla="*/ 470870 w 525057"/>
                <a:gd name="connsiteY3" fmla="*/ 869029 h 1028042"/>
                <a:gd name="connsiteX4" fmla="*/ 525057 w 525057"/>
                <a:gd name="connsiteY4" fmla="*/ 928650 h 1028042"/>
                <a:gd name="connsiteX5" fmla="*/ 425665 w 525057"/>
                <a:gd name="connsiteY5" fmla="*/ 1028042 h 1028042"/>
                <a:gd name="connsiteX6" fmla="*/ 362406 w 525057"/>
                <a:gd name="connsiteY6" fmla="*/ 958440 h 1028042"/>
                <a:gd name="connsiteX7" fmla="*/ 5260 w 525057"/>
                <a:gd name="connsiteY7" fmla="*/ 104175 h 1028042"/>
                <a:gd name="connsiteX8" fmla="*/ 0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0" y="0"/>
                  </a:moveTo>
                  <a:lnTo>
                    <a:pt x="140561" y="0"/>
                  </a:lnTo>
                  <a:lnTo>
                    <a:pt x="145096" y="89804"/>
                  </a:lnTo>
                  <a:cubicBezTo>
                    <a:pt x="174995" y="384216"/>
                    <a:pt x="292391" y="652763"/>
                    <a:pt x="470870" y="869029"/>
                  </a:cubicBezTo>
                  <a:lnTo>
                    <a:pt x="525057" y="928650"/>
                  </a:lnTo>
                  <a:lnTo>
                    <a:pt x="425665" y="1028042"/>
                  </a:lnTo>
                  <a:lnTo>
                    <a:pt x="362406" y="958440"/>
                  </a:lnTo>
                  <a:cubicBezTo>
                    <a:pt x="166739" y="721347"/>
                    <a:pt x="38038" y="426939"/>
                    <a:pt x="5260" y="10417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7F076C1-9F7F-470C-9C7E-A8703B195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3488435"/>
              <a:ext cx="431864" cy="811438"/>
            </a:xfrm>
            <a:custGeom>
              <a:avLst/>
              <a:gdLst>
                <a:gd name="connsiteX0" fmla="*/ 296214 w 431864"/>
                <a:gd name="connsiteY0" fmla="*/ 0 h 811438"/>
                <a:gd name="connsiteX1" fmla="*/ 431864 w 431864"/>
                <a:gd name="connsiteY1" fmla="*/ 0 h 811438"/>
                <a:gd name="connsiteX2" fmla="*/ 428185 w 431864"/>
                <a:gd name="connsiteY2" fmla="*/ 72855 h 811438"/>
                <a:gd name="connsiteX3" fmla="*/ 139407 w 431864"/>
                <a:gd name="connsiteY3" fmla="*/ 763589 h 811438"/>
                <a:gd name="connsiteX4" fmla="*/ 95919 w 431864"/>
                <a:gd name="connsiteY4" fmla="*/ 811438 h 811438"/>
                <a:gd name="connsiteX5" fmla="*/ 0 w 431864"/>
                <a:gd name="connsiteY5" fmla="*/ 715520 h 811438"/>
                <a:gd name="connsiteX6" fmla="*/ 34733 w 431864"/>
                <a:gd name="connsiteY6" fmla="*/ 677303 h 811438"/>
                <a:gd name="connsiteX7" fmla="*/ 293235 w 431864"/>
                <a:gd name="connsiteY7" fmla="*/ 58986 h 811438"/>
                <a:gd name="connsiteX8" fmla="*/ 296214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296214" y="0"/>
                  </a:moveTo>
                  <a:lnTo>
                    <a:pt x="431864" y="0"/>
                  </a:lnTo>
                  <a:lnTo>
                    <a:pt x="428185" y="72855"/>
                  </a:lnTo>
                  <a:cubicBezTo>
                    <a:pt x="401681" y="333833"/>
                    <a:pt x="297617" y="571883"/>
                    <a:pt x="139407" y="763589"/>
                  </a:cubicBezTo>
                  <a:lnTo>
                    <a:pt x="95919" y="811438"/>
                  </a:lnTo>
                  <a:lnTo>
                    <a:pt x="0" y="715520"/>
                  </a:lnTo>
                  <a:lnTo>
                    <a:pt x="34733" y="677303"/>
                  </a:lnTo>
                  <a:cubicBezTo>
                    <a:pt x="176357" y="505695"/>
                    <a:pt x="269510" y="292603"/>
                    <a:pt x="293235" y="58986"/>
                  </a:cubicBezTo>
                  <a:lnTo>
                    <a:pt x="29621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1929B37-BA0F-47B4-91D6-4746F9F13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288010"/>
              <a:ext cx="811438" cy="431864"/>
            </a:xfrm>
            <a:custGeom>
              <a:avLst/>
              <a:gdLst>
                <a:gd name="connsiteX0" fmla="*/ 715520 w 811438"/>
                <a:gd name="connsiteY0" fmla="*/ 0 h 431864"/>
                <a:gd name="connsiteX1" fmla="*/ 811438 w 811438"/>
                <a:gd name="connsiteY1" fmla="*/ 95919 h 431864"/>
                <a:gd name="connsiteX2" fmla="*/ 763589 w 811438"/>
                <a:gd name="connsiteY2" fmla="*/ 139407 h 431864"/>
                <a:gd name="connsiteX3" fmla="*/ 72855 w 811438"/>
                <a:gd name="connsiteY3" fmla="*/ 428185 h 431864"/>
                <a:gd name="connsiteX4" fmla="*/ 0 w 811438"/>
                <a:gd name="connsiteY4" fmla="*/ 431864 h 431864"/>
                <a:gd name="connsiteX5" fmla="*/ 0 w 811438"/>
                <a:gd name="connsiteY5" fmla="*/ 296214 h 431864"/>
                <a:gd name="connsiteX6" fmla="*/ 58986 w 811438"/>
                <a:gd name="connsiteY6" fmla="*/ 293235 h 431864"/>
                <a:gd name="connsiteX7" fmla="*/ 677303 w 811438"/>
                <a:gd name="connsiteY7" fmla="*/ 34733 h 431864"/>
                <a:gd name="connsiteX8" fmla="*/ 715520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715520" y="0"/>
                  </a:moveTo>
                  <a:lnTo>
                    <a:pt x="811438" y="95919"/>
                  </a:lnTo>
                  <a:lnTo>
                    <a:pt x="763589" y="139407"/>
                  </a:lnTo>
                  <a:cubicBezTo>
                    <a:pt x="571883" y="297617"/>
                    <a:pt x="333833" y="401681"/>
                    <a:pt x="72855" y="428185"/>
                  </a:cubicBezTo>
                  <a:lnTo>
                    <a:pt x="0" y="431864"/>
                  </a:lnTo>
                  <a:lnTo>
                    <a:pt x="0" y="296214"/>
                  </a:lnTo>
                  <a:lnTo>
                    <a:pt x="58986" y="293235"/>
                  </a:lnTo>
                  <a:cubicBezTo>
                    <a:pt x="292603" y="269510"/>
                    <a:pt x="505695" y="176357"/>
                    <a:pt x="677303" y="34733"/>
                  </a:cubicBezTo>
                  <a:lnTo>
                    <a:pt x="7155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EDA0F58-78ED-4BB5-ADAD-3EC16E33B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0895" y="4288010"/>
              <a:ext cx="811438" cy="431864"/>
            </a:xfrm>
            <a:custGeom>
              <a:avLst/>
              <a:gdLst>
                <a:gd name="connsiteX0" fmla="*/ 95919 w 811438"/>
                <a:gd name="connsiteY0" fmla="*/ 0 h 431864"/>
                <a:gd name="connsiteX1" fmla="*/ 134135 w 811438"/>
                <a:gd name="connsiteY1" fmla="*/ 34733 h 431864"/>
                <a:gd name="connsiteX2" fmla="*/ 752452 w 811438"/>
                <a:gd name="connsiteY2" fmla="*/ 293235 h 431864"/>
                <a:gd name="connsiteX3" fmla="*/ 811438 w 811438"/>
                <a:gd name="connsiteY3" fmla="*/ 296214 h 431864"/>
                <a:gd name="connsiteX4" fmla="*/ 811438 w 811438"/>
                <a:gd name="connsiteY4" fmla="*/ 431864 h 431864"/>
                <a:gd name="connsiteX5" fmla="*/ 738583 w 811438"/>
                <a:gd name="connsiteY5" fmla="*/ 428185 h 431864"/>
                <a:gd name="connsiteX6" fmla="*/ 47849 w 811438"/>
                <a:gd name="connsiteY6" fmla="*/ 139407 h 431864"/>
                <a:gd name="connsiteX7" fmla="*/ 0 w 811438"/>
                <a:gd name="connsiteY7" fmla="*/ 95919 h 431864"/>
                <a:gd name="connsiteX8" fmla="*/ 95919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95919" y="0"/>
                  </a:moveTo>
                  <a:lnTo>
                    <a:pt x="134135" y="34733"/>
                  </a:lnTo>
                  <a:cubicBezTo>
                    <a:pt x="305743" y="176357"/>
                    <a:pt x="518835" y="269510"/>
                    <a:pt x="752452" y="293235"/>
                  </a:cubicBezTo>
                  <a:lnTo>
                    <a:pt x="811438" y="296214"/>
                  </a:lnTo>
                  <a:lnTo>
                    <a:pt x="811438" y="431864"/>
                  </a:lnTo>
                  <a:lnTo>
                    <a:pt x="738583" y="428185"/>
                  </a:lnTo>
                  <a:cubicBezTo>
                    <a:pt x="477605" y="401681"/>
                    <a:pt x="239556" y="297617"/>
                    <a:pt x="47849" y="139407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B443810-7A3E-4106-BC3E-B759867F1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501142"/>
              <a:ext cx="1028042" cy="525057"/>
            </a:xfrm>
            <a:custGeom>
              <a:avLst/>
              <a:gdLst>
                <a:gd name="connsiteX0" fmla="*/ 928650 w 1028042"/>
                <a:gd name="connsiteY0" fmla="*/ 0 h 525057"/>
                <a:gd name="connsiteX1" fmla="*/ 1028042 w 1028042"/>
                <a:gd name="connsiteY1" fmla="*/ 99392 h 525057"/>
                <a:gd name="connsiteX2" fmla="*/ 958440 w 1028042"/>
                <a:gd name="connsiteY2" fmla="*/ 162650 h 525057"/>
                <a:gd name="connsiteX3" fmla="*/ 104175 w 1028042"/>
                <a:gd name="connsiteY3" fmla="*/ 519796 h 525057"/>
                <a:gd name="connsiteX4" fmla="*/ 0 w 1028042"/>
                <a:gd name="connsiteY4" fmla="*/ 525057 h 525057"/>
                <a:gd name="connsiteX5" fmla="*/ 0 w 1028042"/>
                <a:gd name="connsiteY5" fmla="*/ 384495 h 525057"/>
                <a:gd name="connsiteX6" fmla="*/ 89804 w 1028042"/>
                <a:gd name="connsiteY6" fmla="*/ 379960 h 525057"/>
                <a:gd name="connsiteX7" fmla="*/ 869029 w 1028042"/>
                <a:gd name="connsiteY7" fmla="*/ 54186 h 525057"/>
                <a:gd name="connsiteX8" fmla="*/ 928650 w 1028042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7">
                  <a:moveTo>
                    <a:pt x="928650" y="0"/>
                  </a:moveTo>
                  <a:lnTo>
                    <a:pt x="1028042" y="99392"/>
                  </a:lnTo>
                  <a:lnTo>
                    <a:pt x="958440" y="162650"/>
                  </a:lnTo>
                  <a:cubicBezTo>
                    <a:pt x="721347" y="358317"/>
                    <a:pt x="426940" y="487018"/>
                    <a:pt x="104175" y="519796"/>
                  </a:cubicBezTo>
                  <a:lnTo>
                    <a:pt x="0" y="525057"/>
                  </a:lnTo>
                  <a:lnTo>
                    <a:pt x="0" y="384495"/>
                  </a:lnTo>
                  <a:lnTo>
                    <a:pt x="89804" y="379960"/>
                  </a:lnTo>
                  <a:cubicBezTo>
                    <a:pt x="384216" y="350061"/>
                    <a:pt x="652763" y="232665"/>
                    <a:pt x="869029" y="54186"/>
                  </a:cubicBezTo>
                  <a:lnTo>
                    <a:pt x="92865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CA9C882-E7FF-4F7C-A2BE-BA9064F9F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3" y="4501142"/>
              <a:ext cx="1028041" cy="525057"/>
            </a:xfrm>
            <a:custGeom>
              <a:avLst/>
              <a:gdLst>
                <a:gd name="connsiteX0" fmla="*/ 99392 w 1028041"/>
                <a:gd name="connsiteY0" fmla="*/ 0 h 525057"/>
                <a:gd name="connsiteX1" fmla="*/ 159012 w 1028041"/>
                <a:gd name="connsiteY1" fmla="*/ 54186 h 525057"/>
                <a:gd name="connsiteX2" fmla="*/ 938237 w 1028041"/>
                <a:gd name="connsiteY2" fmla="*/ 379960 h 525057"/>
                <a:gd name="connsiteX3" fmla="*/ 1028041 w 1028041"/>
                <a:gd name="connsiteY3" fmla="*/ 384495 h 525057"/>
                <a:gd name="connsiteX4" fmla="*/ 1028041 w 1028041"/>
                <a:gd name="connsiteY4" fmla="*/ 525057 h 525057"/>
                <a:gd name="connsiteX5" fmla="*/ 923866 w 1028041"/>
                <a:gd name="connsiteY5" fmla="*/ 519796 h 525057"/>
                <a:gd name="connsiteX6" fmla="*/ 69601 w 1028041"/>
                <a:gd name="connsiteY6" fmla="*/ 162650 h 525057"/>
                <a:gd name="connsiteX7" fmla="*/ 0 w 1028041"/>
                <a:gd name="connsiteY7" fmla="*/ 99392 h 525057"/>
                <a:gd name="connsiteX8" fmla="*/ 99392 w 1028041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1" h="525057">
                  <a:moveTo>
                    <a:pt x="99392" y="0"/>
                  </a:moveTo>
                  <a:lnTo>
                    <a:pt x="159012" y="54186"/>
                  </a:lnTo>
                  <a:cubicBezTo>
                    <a:pt x="375279" y="232665"/>
                    <a:pt x="643825" y="350061"/>
                    <a:pt x="938237" y="379960"/>
                  </a:cubicBezTo>
                  <a:lnTo>
                    <a:pt x="1028041" y="384495"/>
                  </a:lnTo>
                  <a:lnTo>
                    <a:pt x="1028041" y="525057"/>
                  </a:lnTo>
                  <a:lnTo>
                    <a:pt x="923866" y="519796"/>
                  </a:lnTo>
                  <a:cubicBezTo>
                    <a:pt x="601102" y="487018"/>
                    <a:pt x="306695" y="358317"/>
                    <a:pt x="69601" y="162650"/>
                  </a:cubicBezTo>
                  <a:lnTo>
                    <a:pt x="0" y="99392"/>
                  </a:lnTo>
                  <a:lnTo>
                    <a:pt x="9939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71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	Accuracy</a:t>
            </a:r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en-US" altLang="ko-KR" sz="2400" dirty="0">
                <a:solidFill>
                  <a:schemeClr val="accent3"/>
                </a:solidFill>
              </a:rPr>
              <a:t>(Base models)</a:t>
            </a:r>
            <a:r>
              <a:rPr lang="en-US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C5F0E1-9C8B-4021-88B0-D3E8F350CECF}"/>
              </a:ext>
            </a:extLst>
          </p:cNvPr>
          <p:cNvSpPr txBox="1"/>
          <p:nvPr/>
        </p:nvSpPr>
        <p:spPr>
          <a:xfrm>
            <a:off x="1345236" y="1413113"/>
            <a:ext cx="4635847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1. Random Forest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pic>
        <p:nvPicPr>
          <p:cNvPr id="4" name="그림 3" descr="앉아있는, 모니터, 남자, 쥐고있는이(가) 표시된 사진&#10;&#10;자동 생성된 설명">
            <a:extLst>
              <a:ext uri="{FF2B5EF4-FFF2-40B4-BE49-F238E27FC236}">
                <a16:creationId xmlns:a16="http://schemas.microsoft.com/office/drawing/2014/main" id="{80ED9D3B-85E1-41E2-9A4D-16A533B23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36" y="2064902"/>
            <a:ext cx="3536062" cy="17246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75D146-A08C-4D04-BD1C-1A0C2ED148A9}"/>
              </a:ext>
            </a:extLst>
          </p:cNvPr>
          <p:cNvSpPr txBox="1"/>
          <p:nvPr/>
        </p:nvSpPr>
        <p:spPr>
          <a:xfrm>
            <a:off x="1345236" y="4072032"/>
            <a:ext cx="4635847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2. Logistic Regression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F8460C-D85D-4814-A943-0B346D21BC0E}"/>
              </a:ext>
            </a:extLst>
          </p:cNvPr>
          <p:cNvSpPr txBox="1"/>
          <p:nvPr/>
        </p:nvSpPr>
        <p:spPr>
          <a:xfrm>
            <a:off x="6303390" y="4072032"/>
            <a:ext cx="4635847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4. SVM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10237E-4A48-403E-8DA0-553B38EE7D93}"/>
              </a:ext>
            </a:extLst>
          </p:cNvPr>
          <p:cNvSpPr txBox="1"/>
          <p:nvPr/>
        </p:nvSpPr>
        <p:spPr>
          <a:xfrm>
            <a:off x="6303390" y="1436616"/>
            <a:ext cx="4635847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3. </a:t>
            </a:r>
            <a:r>
              <a:rPr lang="en-US" altLang="ko-KR" sz="2400" dirty="0" err="1">
                <a:solidFill>
                  <a:schemeClr val="accent3"/>
                </a:solidFill>
              </a:rPr>
              <a:t>XGBoosting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pic>
        <p:nvPicPr>
          <p:cNvPr id="6" name="그림 5" descr="앉아있는, 어두운, 방, 쥐고있는이(가) 표시된 사진&#10;&#10;자동 생성된 설명">
            <a:extLst>
              <a:ext uri="{FF2B5EF4-FFF2-40B4-BE49-F238E27FC236}">
                <a16:creationId xmlns:a16="http://schemas.microsoft.com/office/drawing/2014/main" id="{C4ABADDE-9145-4832-B8E1-5F058FA92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35" y="4627822"/>
            <a:ext cx="3536063" cy="1890669"/>
          </a:xfrm>
          <a:prstGeom prst="rect">
            <a:avLst/>
          </a:prstGeom>
        </p:spPr>
      </p:pic>
      <p:pic>
        <p:nvPicPr>
          <p:cNvPr id="8" name="그림 7" descr="휴대폰, 앉아있는, 화면, 남자이(가) 표시된 사진&#10;&#10;자동 생성된 설명">
            <a:extLst>
              <a:ext uri="{FF2B5EF4-FFF2-40B4-BE49-F238E27FC236}">
                <a16:creationId xmlns:a16="http://schemas.microsoft.com/office/drawing/2014/main" id="{8B0087A4-9F41-42B8-9195-3689F2401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244" y="4618395"/>
            <a:ext cx="3685894" cy="2118663"/>
          </a:xfrm>
          <a:prstGeom prst="rect">
            <a:avLst/>
          </a:prstGeom>
        </p:spPr>
      </p:pic>
      <p:pic>
        <p:nvPicPr>
          <p:cNvPr id="14" name="그림 13" descr="앉아있는, 컴퓨터, 휴대폰, 화면이(가) 표시된 사진&#10;&#10;자동 생성된 설명">
            <a:extLst>
              <a:ext uri="{FF2B5EF4-FFF2-40B4-BE49-F238E27FC236}">
                <a16:creationId xmlns:a16="http://schemas.microsoft.com/office/drawing/2014/main" id="{16B25576-8819-4A81-BB58-526E4D935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675" y="1998109"/>
            <a:ext cx="3592328" cy="204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32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	Accuracy</a:t>
            </a:r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en-US" altLang="ko-KR" sz="2400" dirty="0">
                <a:solidFill>
                  <a:schemeClr val="accent3"/>
                </a:solidFill>
              </a:rPr>
              <a:t>(Two ensemble models to compare)</a:t>
            </a:r>
            <a:r>
              <a:rPr lang="en-US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C5F0E1-9C8B-4021-88B0-D3E8F350CECF}"/>
              </a:ext>
            </a:extLst>
          </p:cNvPr>
          <p:cNvSpPr txBox="1"/>
          <p:nvPr/>
        </p:nvSpPr>
        <p:spPr>
          <a:xfrm>
            <a:off x="1345236" y="1413113"/>
            <a:ext cx="4635847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1. Voting(soft)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10237E-4A48-403E-8DA0-553B38EE7D93}"/>
              </a:ext>
            </a:extLst>
          </p:cNvPr>
          <p:cNvSpPr txBox="1"/>
          <p:nvPr/>
        </p:nvSpPr>
        <p:spPr>
          <a:xfrm>
            <a:off x="6303390" y="1440487"/>
            <a:ext cx="4635847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2. Stacking(cv)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pic>
        <p:nvPicPr>
          <p:cNvPr id="5" name="그림 4" descr="앉아있는, 모니터, 컴퓨터, 대형이(가) 표시된 사진&#10;&#10;자동 생성된 설명">
            <a:extLst>
              <a:ext uri="{FF2B5EF4-FFF2-40B4-BE49-F238E27FC236}">
                <a16:creationId xmlns:a16="http://schemas.microsoft.com/office/drawing/2014/main" id="{F7718866-5AE0-4CFF-A165-0098F0B4B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36" y="2083953"/>
            <a:ext cx="4168501" cy="2690093"/>
          </a:xfrm>
          <a:prstGeom prst="rect">
            <a:avLst/>
          </a:prstGeom>
        </p:spPr>
      </p:pic>
      <p:pic>
        <p:nvPicPr>
          <p:cNvPr id="9" name="그림 8" descr="사진, 앉아있는, 모니터, 닫기이(가) 표시된 사진&#10;&#10;자동 생성된 설명">
            <a:extLst>
              <a:ext uri="{FF2B5EF4-FFF2-40B4-BE49-F238E27FC236}">
                <a16:creationId xmlns:a16="http://schemas.microsoft.com/office/drawing/2014/main" id="{118050B0-24EB-4507-9344-47D253E45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90" y="2083953"/>
            <a:ext cx="4341762" cy="26900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5C0C39-3F44-4ADD-9B36-3D19A6459266}"/>
              </a:ext>
            </a:extLst>
          </p:cNvPr>
          <p:cNvSpPr txBox="1"/>
          <p:nvPr/>
        </p:nvSpPr>
        <p:spPr>
          <a:xfrm>
            <a:off x="1345235" y="5444887"/>
            <a:ext cx="9401322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* Stacking gained slightly higher accuracy than the Voting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977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5045397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Implementation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EC183A6-5C98-4A4B-AC6B-01B3FAA09969}"/>
              </a:ext>
            </a:extLst>
          </p:cNvPr>
          <p:cNvGrpSpPr/>
          <p:nvPr/>
        </p:nvGrpSpPr>
        <p:grpSpPr>
          <a:xfrm>
            <a:off x="3746642" y="2781669"/>
            <a:ext cx="1170511" cy="1294662"/>
            <a:chOff x="2744572" y="1831800"/>
            <a:chExt cx="2888072" cy="3194399"/>
          </a:xfrm>
          <a:solidFill>
            <a:schemeClr val="bg1"/>
          </a:solidFill>
        </p:grpSpPr>
        <p:sp>
          <p:nvSpPr>
            <p:cNvPr id="165" name="Block Arc 14">
              <a:extLst>
                <a:ext uri="{FF2B5EF4-FFF2-40B4-BE49-F238E27FC236}">
                  <a16:creationId xmlns:a16="http://schemas.microsoft.com/office/drawing/2014/main" id="{FF3D9A65-46DC-48E8-8254-2633566202D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22213" y="2411390"/>
              <a:ext cx="2039112" cy="2035218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939D6CC-DBAD-4AE0-9D84-35EA1D8F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1" y="1831800"/>
              <a:ext cx="1028042" cy="525058"/>
            </a:xfrm>
            <a:custGeom>
              <a:avLst/>
              <a:gdLst>
                <a:gd name="connsiteX0" fmla="*/ 1028042 w 1028042"/>
                <a:gd name="connsiteY0" fmla="*/ 0 h 525058"/>
                <a:gd name="connsiteX1" fmla="*/ 1028042 w 1028042"/>
                <a:gd name="connsiteY1" fmla="*/ 140562 h 525058"/>
                <a:gd name="connsiteX2" fmla="*/ 938238 w 1028042"/>
                <a:gd name="connsiteY2" fmla="*/ 145097 h 525058"/>
                <a:gd name="connsiteX3" fmla="*/ 159013 w 1028042"/>
                <a:gd name="connsiteY3" fmla="*/ 470871 h 525058"/>
                <a:gd name="connsiteX4" fmla="*/ 99392 w 1028042"/>
                <a:gd name="connsiteY4" fmla="*/ 525058 h 525058"/>
                <a:gd name="connsiteX5" fmla="*/ 0 w 1028042"/>
                <a:gd name="connsiteY5" fmla="*/ 425666 h 525058"/>
                <a:gd name="connsiteX6" fmla="*/ 69602 w 1028042"/>
                <a:gd name="connsiteY6" fmla="*/ 362407 h 525058"/>
                <a:gd name="connsiteX7" fmla="*/ 923867 w 1028042"/>
                <a:gd name="connsiteY7" fmla="*/ 5261 h 525058"/>
                <a:gd name="connsiteX8" fmla="*/ 1028042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1028042" y="0"/>
                  </a:moveTo>
                  <a:lnTo>
                    <a:pt x="1028042" y="140562"/>
                  </a:lnTo>
                  <a:lnTo>
                    <a:pt x="938238" y="145097"/>
                  </a:lnTo>
                  <a:cubicBezTo>
                    <a:pt x="643826" y="174996"/>
                    <a:pt x="375280" y="292392"/>
                    <a:pt x="159013" y="470871"/>
                  </a:cubicBezTo>
                  <a:lnTo>
                    <a:pt x="99392" y="525058"/>
                  </a:lnTo>
                  <a:lnTo>
                    <a:pt x="0" y="425666"/>
                  </a:lnTo>
                  <a:lnTo>
                    <a:pt x="69602" y="362407"/>
                  </a:lnTo>
                  <a:cubicBezTo>
                    <a:pt x="306696" y="166740"/>
                    <a:pt x="601103" y="38039"/>
                    <a:pt x="923867" y="5261"/>
                  </a:cubicBezTo>
                  <a:lnTo>
                    <a:pt x="102804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749EB51-EA5D-4816-ACE5-E49AAF29A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1831800"/>
              <a:ext cx="1028042" cy="525058"/>
            </a:xfrm>
            <a:custGeom>
              <a:avLst/>
              <a:gdLst>
                <a:gd name="connsiteX0" fmla="*/ 0 w 1028042"/>
                <a:gd name="connsiteY0" fmla="*/ 0 h 525058"/>
                <a:gd name="connsiteX1" fmla="*/ 104175 w 1028042"/>
                <a:gd name="connsiteY1" fmla="*/ 5261 h 525058"/>
                <a:gd name="connsiteX2" fmla="*/ 958440 w 1028042"/>
                <a:gd name="connsiteY2" fmla="*/ 362407 h 525058"/>
                <a:gd name="connsiteX3" fmla="*/ 1028042 w 1028042"/>
                <a:gd name="connsiteY3" fmla="*/ 425666 h 525058"/>
                <a:gd name="connsiteX4" fmla="*/ 928650 w 1028042"/>
                <a:gd name="connsiteY4" fmla="*/ 525058 h 525058"/>
                <a:gd name="connsiteX5" fmla="*/ 869029 w 1028042"/>
                <a:gd name="connsiteY5" fmla="*/ 470871 h 525058"/>
                <a:gd name="connsiteX6" fmla="*/ 89804 w 1028042"/>
                <a:gd name="connsiteY6" fmla="*/ 145097 h 525058"/>
                <a:gd name="connsiteX7" fmla="*/ 0 w 1028042"/>
                <a:gd name="connsiteY7" fmla="*/ 140562 h 525058"/>
                <a:gd name="connsiteX8" fmla="*/ 0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0" y="0"/>
                  </a:moveTo>
                  <a:lnTo>
                    <a:pt x="104175" y="5261"/>
                  </a:lnTo>
                  <a:cubicBezTo>
                    <a:pt x="426940" y="38039"/>
                    <a:pt x="721347" y="166740"/>
                    <a:pt x="958440" y="362407"/>
                  </a:cubicBezTo>
                  <a:lnTo>
                    <a:pt x="1028042" y="425666"/>
                  </a:lnTo>
                  <a:lnTo>
                    <a:pt x="928650" y="525058"/>
                  </a:lnTo>
                  <a:lnTo>
                    <a:pt x="869029" y="470871"/>
                  </a:lnTo>
                  <a:cubicBezTo>
                    <a:pt x="652763" y="292392"/>
                    <a:pt x="384216" y="174996"/>
                    <a:pt x="89804" y="145097"/>
                  </a:cubicBezTo>
                  <a:lnTo>
                    <a:pt x="0" y="140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B8EAF5A-4105-4B35-AF6C-849684AFD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6" y="2138124"/>
              <a:ext cx="811439" cy="431864"/>
            </a:xfrm>
            <a:custGeom>
              <a:avLst/>
              <a:gdLst>
                <a:gd name="connsiteX0" fmla="*/ 0 w 811439"/>
                <a:gd name="connsiteY0" fmla="*/ 0 h 431864"/>
                <a:gd name="connsiteX1" fmla="*/ 72855 w 811439"/>
                <a:gd name="connsiteY1" fmla="*/ 3679 h 431864"/>
                <a:gd name="connsiteX2" fmla="*/ 763589 w 811439"/>
                <a:gd name="connsiteY2" fmla="*/ 292457 h 431864"/>
                <a:gd name="connsiteX3" fmla="*/ 811439 w 811439"/>
                <a:gd name="connsiteY3" fmla="*/ 335945 h 431864"/>
                <a:gd name="connsiteX4" fmla="*/ 715520 w 811439"/>
                <a:gd name="connsiteY4" fmla="*/ 431864 h 431864"/>
                <a:gd name="connsiteX5" fmla="*/ 677303 w 811439"/>
                <a:gd name="connsiteY5" fmla="*/ 397131 h 431864"/>
                <a:gd name="connsiteX6" fmla="*/ 58986 w 811439"/>
                <a:gd name="connsiteY6" fmla="*/ 138629 h 431864"/>
                <a:gd name="connsiteX7" fmla="*/ 0 w 811439"/>
                <a:gd name="connsiteY7" fmla="*/ 135650 h 431864"/>
                <a:gd name="connsiteX8" fmla="*/ 0 w 811439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9" h="431864">
                  <a:moveTo>
                    <a:pt x="0" y="0"/>
                  </a:moveTo>
                  <a:lnTo>
                    <a:pt x="72855" y="3679"/>
                  </a:lnTo>
                  <a:cubicBezTo>
                    <a:pt x="333833" y="30183"/>
                    <a:pt x="571883" y="134247"/>
                    <a:pt x="763589" y="292457"/>
                  </a:cubicBezTo>
                  <a:lnTo>
                    <a:pt x="811439" y="335945"/>
                  </a:lnTo>
                  <a:lnTo>
                    <a:pt x="715520" y="431864"/>
                  </a:lnTo>
                  <a:lnTo>
                    <a:pt x="677303" y="397131"/>
                  </a:lnTo>
                  <a:cubicBezTo>
                    <a:pt x="505695" y="255508"/>
                    <a:pt x="292603" y="162354"/>
                    <a:pt x="58986" y="138629"/>
                  </a:cubicBezTo>
                  <a:lnTo>
                    <a:pt x="0" y="135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55DE1E2-F67A-4322-9398-B4E3C7A23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2341521"/>
              <a:ext cx="525057" cy="1028042"/>
            </a:xfrm>
            <a:custGeom>
              <a:avLst/>
              <a:gdLst>
                <a:gd name="connsiteX0" fmla="*/ 425665 w 525057"/>
                <a:gd name="connsiteY0" fmla="*/ 0 h 1028042"/>
                <a:gd name="connsiteX1" fmla="*/ 525057 w 525057"/>
                <a:gd name="connsiteY1" fmla="*/ 99392 h 1028042"/>
                <a:gd name="connsiteX2" fmla="*/ 470870 w 525057"/>
                <a:gd name="connsiteY2" fmla="*/ 159013 h 1028042"/>
                <a:gd name="connsiteX3" fmla="*/ 145096 w 525057"/>
                <a:gd name="connsiteY3" fmla="*/ 938238 h 1028042"/>
                <a:gd name="connsiteX4" fmla="*/ 140561 w 525057"/>
                <a:gd name="connsiteY4" fmla="*/ 1028042 h 1028042"/>
                <a:gd name="connsiteX5" fmla="*/ 0 w 525057"/>
                <a:gd name="connsiteY5" fmla="*/ 1028042 h 1028042"/>
                <a:gd name="connsiteX6" fmla="*/ 5260 w 525057"/>
                <a:gd name="connsiteY6" fmla="*/ 923867 h 1028042"/>
                <a:gd name="connsiteX7" fmla="*/ 362406 w 525057"/>
                <a:gd name="connsiteY7" fmla="*/ 69602 h 1028042"/>
                <a:gd name="connsiteX8" fmla="*/ 425665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425665" y="0"/>
                  </a:moveTo>
                  <a:lnTo>
                    <a:pt x="525057" y="99392"/>
                  </a:lnTo>
                  <a:lnTo>
                    <a:pt x="470870" y="159013"/>
                  </a:lnTo>
                  <a:cubicBezTo>
                    <a:pt x="292391" y="375280"/>
                    <a:pt x="174995" y="643826"/>
                    <a:pt x="145096" y="938238"/>
                  </a:cubicBezTo>
                  <a:lnTo>
                    <a:pt x="140561" y="1028042"/>
                  </a:lnTo>
                  <a:lnTo>
                    <a:pt x="0" y="1028042"/>
                  </a:lnTo>
                  <a:lnTo>
                    <a:pt x="5260" y="923867"/>
                  </a:lnTo>
                  <a:cubicBezTo>
                    <a:pt x="38038" y="601103"/>
                    <a:pt x="166739" y="306696"/>
                    <a:pt x="362406" y="69602"/>
                  </a:cubicBezTo>
                  <a:lnTo>
                    <a:pt x="4256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E8435E9-8865-427C-9243-DCB18D85F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2558125"/>
              <a:ext cx="431864" cy="811438"/>
            </a:xfrm>
            <a:custGeom>
              <a:avLst/>
              <a:gdLst>
                <a:gd name="connsiteX0" fmla="*/ 95919 w 431864"/>
                <a:gd name="connsiteY0" fmla="*/ 0 h 811438"/>
                <a:gd name="connsiteX1" fmla="*/ 139407 w 431864"/>
                <a:gd name="connsiteY1" fmla="*/ 47849 h 811438"/>
                <a:gd name="connsiteX2" fmla="*/ 428185 w 431864"/>
                <a:gd name="connsiteY2" fmla="*/ 738583 h 811438"/>
                <a:gd name="connsiteX3" fmla="*/ 431864 w 431864"/>
                <a:gd name="connsiteY3" fmla="*/ 811438 h 811438"/>
                <a:gd name="connsiteX4" fmla="*/ 296214 w 431864"/>
                <a:gd name="connsiteY4" fmla="*/ 811438 h 811438"/>
                <a:gd name="connsiteX5" fmla="*/ 293235 w 431864"/>
                <a:gd name="connsiteY5" fmla="*/ 752452 h 811438"/>
                <a:gd name="connsiteX6" fmla="*/ 34733 w 431864"/>
                <a:gd name="connsiteY6" fmla="*/ 134135 h 811438"/>
                <a:gd name="connsiteX7" fmla="*/ 0 w 431864"/>
                <a:gd name="connsiteY7" fmla="*/ 95919 h 811438"/>
                <a:gd name="connsiteX8" fmla="*/ 95919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95919" y="0"/>
                  </a:moveTo>
                  <a:lnTo>
                    <a:pt x="139407" y="47849"/>
                  </a:lnTo>
                  <a:cubicBezTo>
                    <a:pt x="297617" y="239556"/>
                    <a:pt x="401681" y="477605"/>
                    <a:pt x="428185" y="738583"/>
                  </a:cubicBezTo>
                  <a:lnTo>
                    <a:pt x="431864" y="811438"/>
                  </a:lnTo>
                  <a:lnTo>
                    <a:pt x="296214" y="811438"/>
                  </a:lnTo>
                  <a:lnTo>
                    <a:pt x="293235" y="752452"/>
                  </a:lnTo>
                  <a:cubicBezTo>
                    <a:pt x="269510" y="518835"/>
                    <a:pt x="176357" y="305743"/>
                    <a:pt x="34733" y="134135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D6979E0-27C0-437B-9759-01AC7D154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3488435"/>
              <a:ext cx="525057" cy="1028042"/>
            </a:xfrm>
            <a:custGeom>
              <a:avLst/>
              <a:gdLst>
                <a:gd name="connsiteX0" fmla="*/ 0 w 525057"/>
                <a:gd name="connsiteY0" fmla="*/ 0 h 1028042"/>
                <a:gd name="connsiteX1" fmla="*/ 140561 w 525057"/>
                <a:gd name="connsiteY1" fmla="*/ 0 h 1028042"/>
                <a:gd name="connsiteX2" fmla="*/ 145096 w 525057"/>
                <a:gd name="connsiteY2" fmla="*/ 89804 h 1028042"/>
                <a:gd name="connsiteX3" fmla="*/ 470870 w 525057"/>
                <a:gd name="connsiteY3" fmla="*/ 869029 h 1028042"/>
                <a:gd name="connsiteX4" fmla="*/ 525057 w 525057"/>
                <a:gd name="connsiteY4" fmla="*/ 928650 h 1028042"/>
                <a:gd name="connsiteX5" fmla="*/ 425665 w 525057"/>
                <a:gd name="connsiteY5" fmla="*/ 1028042 h 1028042"/>
                <a:gd name="connsiteX6" fmla="*/ 362406 w 525057"/>
                <a:gd name="connsiteY6" fmla="*/ 958440 h 1028042"/>
                <a:gd name="connsiteX7" fmla="*/ 5260 w 525057"/>
                <a:gd name="connsiteY7" fmla="*/ 104175 h 1028042"/>
                <a:gd name="connsiteX8" fmla="*/ 0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0" y="0"/>
                  </a:moveTo>
                  <a:lnTo>
                    <a:pt x="140561" y="0"/>
                  </a:lnTo>
                  <a:lnTo>
                    <a:pt x="145096" y="89804"/>
                  </a:lnTo>
                  <a:cubicBezTo>
                    <a:pt x="174995" y="384216"/>
                    <a:pt x="292391" y="652763"/>
                    <a:pt x="470870" y="869029"/>
                  </a:cubicBezTo>
                  <a:lnTo>
                    <a:pt x="525057" y="928650"/>
                  </a:lnTo>
                  <a:lnTo>
                    <a:pt x="425665" y="1028042"/>
                  </a:lnTo>
                  <a:lnTo>
                    <a:pt x="362406" y="958440"/>
                  </a:lnTo>
                  <a:cubicBezTo>
                    <a:pt x="166739" y="721347"/>
                    <a:pt x="38038" y="426939"/>
                    <a:pt x="5260" y="10417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7F076C1-9F7F-470C-9C7E-A8703B195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3488435"/>
              <a:ext cx="431864" cy="811438"/>
            </a:xfrm>
            <a:custGeom>
              <a:avLst/>
              <a:gdLst>
                <a:gd name="connsiteX0" fmla="*/ 296214 w 431864"/>
                <a:gd name="connsiteY0" fmla="*/ 0 h 811438"/>
                <a:gd name="connsiteX1" fmla="*/ 431864 w 431864"/>
                <a:gd name="connsiteY1" fmla="*/ 0 h 811438"/>
                <a:gd name="connsiteX2" fmla="*/ 428185 w 431864"/>
                <a:gd name="connsiteY2" fmla="*/ 72855 h 811438"/>
                <a:gd name="connsiteX3" fmla="*/ 139407 w 431864"/>
                <a:gd name="connsiteY3" fmla="*/ 763589 h 811438"/>
                <a:gd name="connsiteX4" fmla="*/ 95919 w 431864"/>
                <a:gd name="connsiteY4" fmla="*/ 811438 h 811438"/>
                <a:gd name="connsiteX5" fmla="*/ 0 w 431864"/>
                <a:gd name="connsiteY5" fmla="*/ 715520 h 811438"/>
                <a:gd name="connsiteX6" fmla="*/ 34733 w 431864"/>
                <a:gd name="connsiteY6" fmla="*/ 677303 h 811438"/>
                <a:gd name="connsiteX7" fmla="*/ 293235 w 431864"/>
                <a:gd name="connsiteY7" fmla="*/ 58986 h 811438"/>
                <a:gd name="connsiteX8" fmla="*/ 296214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296214" y="0"/>
                  </a:moveTo>
                  <a:lnTo>
                    <a:pt x="431864" y="0"/>
                  </a:lnTo>
                  <a:lnTo>
                    <a:pt x="428185" y="72855"/>
                  </a:lnTo>
                  <a:cubicBezTo>
                    <a:pt x="401681" y="333833"/>
                    <a:pt x="297617" y="571883"/>
                    <a:pt x="139407" y="763589"/>
                  </a:cubicBezTo>
                  <a:lnTo>
                    <a:pt x="95919" y="811438"/>
                  </a:lnTo>
                  <a:lnTo>
                    <a:pt x="0" y="715520"/>
                  </a:lnTo>
                  <a:lnTo>
                    <a:pt x="34733" y="677303"/>
                  </a:lnTo>
                  <a:cubicBezTo>
                    <a:pt x="176357" y="505695"/>
                    <a:pt x="269510" y="292603"/>
                    <a:pt x="293235" y="58986"/>
                  </a:cubicBezTo>
                  <a:lnTo>
                    <a:pt x="29621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1929B37-BA0F-47B4-91D6-4746F9F13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288010"/>
              <a:ext cx="811438" cy="431864"/>
            </a:xfrm>
            <a:custGeom>
              <a:avLst/>
              <a:gdLst>
                <a:gd name="connsiteX0" fmla="*/ 715520 w 811438"/>
                <a:gd name="connsiteY0" fmla="*/ 0 h 431864"/>
                <a:gd name="connsiteX1" fmla="*/ 811438 w 811438"/>
                <a:gd name="connsiteY1" fmla="*/ 95919 h 431864"/>
                <a:gd name="connsiteX2" fmla="*/ 763589 w 811438"/>
                <a:gd name="connsiteY2" fmla="*/ 139407 h 431864"/>
                <a:gd name="connsiteX3" fmla="*/ 72855 w 811438"/>
                <a:gd name="connsiteY3" fmla="*/ 428185 h 431864"/>
                <a:gd name="connsiteX4" fmla="*/ 0 w 811438"/>
                <a:gd name="connsiteY4" fmla="*/ 431864 h 431864"/>
                <a:gd name="connsiteX5" fmla="*/ 0 w 811438"/>
                <a:gd name="connsiteY5" fmla="*/ 296214 h 431864"/>
                <a:gd name="connsiteX6" fmla="*/ 58986 w 811438"/>
                <a:gd name="connsiteY6" fmla="*/ 293235 h 431864"/>
                <a:gd name="connsiteX7" fmla="*/ 677303 w 811438"/>
                <a:gd name="connsiteY7" fmla="*/ 34733 h 431864"/>
                <a:gd name="connsiteX8" fmla="*/ 715520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715520" y="0"/>
                  </a:moveTo>
                  <a:lnTo>
                    <a:pt x="811438" y="95919"/>
                  </a:lnTo>
                  <a:lnTo>
                    <a:pt x="763589" y="139407"/>
                  </a:lnTo>
                  <a:cubicBezTo>
                    <a:pt x="571883" y="297617"/>
                    <a:pt x="333833" y="401681"/>
                    <a:pt x="72855" y="428185"/>
                  </a:cubicBezTo>
                  <a:lnTo>
                    <a:pt x="0" y="431864"/>
                  </a:lnTo>
                  <a:lnTo>
                    <a:pt x="0" y="296214"/>
                  </a:lnTo>
                  <a:lnTo>
                    <a:pt x="58986" y="293235"/>
                  </a:lnTo>
                  <a:cubicBezTo>
                    <a:pt x="292603" y="269510"/>
                    <a:pt x="505695" y="176357"/>
                    <a:pt x="677303" y="34733"/>
                  </a:cubicBezTo>
                  <a:lnTo>
                    <a:pt x="7155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EDA0F58-78ED-4BB5-ADAD-3EC16E33B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0895" y="4288010"/>
              <a:ext cx="811438" cy="431864"/>
            </a:xfrm>
            <a:custGeom>
              <a:avLst/>
              <a:gdLst>
                <a:gd name="connsiteX0" fmla="*/ 95919 w 811438"/>
                <a:gd name="connsiteY0" fmla="*/ 0 h 431864"/>
                <a:gd name="connsiteX1" fmla="*/ 134135 w 811438"/>
                <a:gd name="connsiteY1" fmla="*/ 34733 h 431864"/>
                <a:gd name="connsiteX2" fmla="*/ 752452 w 811438"/>
                <a:gd name="connsiteY2" fmla="*/ 293235 h 431864"/>
                <a:gd name="connsiteX3" fmla="*/ 811438 w 811438"/>
                <a:gd name="connsiteY3" fmla="*/ 296214 h 431864"/>
                <a:gd name="connsiteX4" fmla="*/ 811438 w 811438"/>
                <a:gd name="connsiteY4" fmla="*/ 431864 h 431864"/>
                <a:gd name="connsiteX5" fmla="*/ 738583 w 811438"/>
                <a:gd name="connsiteY5" fmla="*/ 428185 h 431864"/>
                <a:gd name="connsiteX6" fmla="*/ 47849 w 811438"/>
                <a:gd name="connsiteY6" fmla="*/ 139407 h 431864"/>
                <a:gd name="connsiteX7" fmla="*/ 0 w 811438"/>
                <a:gd name="connsiteY7" fmla="*/ 95919 h 431864"/>
                <a:gd name="connsiteX8" fmla="*/ 95919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95919" y="0"/>
                  </a:moveTo>
                  <a:lnTo>
                    <a:pt x="134135" y="34733"/>
                  </a:lnTo>
                  <a:cubicBezTo>
                    <a:pt x="305743" y="176357"/>
                    <a:pt x="518835" y="269510"/>
                    <a:pt x="752452" y="293235"/>
                  </a:cubicBezTo>
                  <a:lnTo>
                    <a:pt x="811438" y="296214"/>
                  </a:lnTo>
                  <a:lnTo>
                    <a:pt x="811438" y="431864"/>
                  </a:lnTo>
                  <a:lnTo>
                    <a:pt x="738583" y="428185"/>
                  </a:lnTo>
                  <a:cubicBezTo>
                    <a:pt x="477605" y="401681"/>
                    <a:pt x="239556" y="297617"/>
                    <a:pt x="47849" y="139407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B443810-7A3E-4106-BC3E-B759867F1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501142"/>
              <a:ext cx="1028042" cy="525057"/>
            </a:xfrm>
            <a:custGeom>
              <a:avLst/>
              <a:gdLst>
                <a:gd name="connsiteX0" fmla="*/ 928650 w 1028042"/>
                <a:gd name="connsiteY0" fmla="*/ 0 h 525057"/>
                <a:gd name="connsiteX1" fmla="*/ 1028042 w 1028042"/>
                <a:gd name="connsiteY1" fmla="*/ 99392 h 525057"/>
                <a:gd name="connsiteX2" fmla="*/ 958440 w 1028042"/>
                <a:gd name="connsiteY2" fmla="*/ 162650 h 525057"/>
                <a:gd name="connsiteX3" fmla="*/ 104175 w 1028042"/>
                <a:gd name="connsiteY3" fmla="*/ 519796 h 525057"/>
                <a:gd name="connsiteX4" fmla="*/ 0 w 1028042"/>
                <a:gd name="connsiteY4" fmla="*/ 525057 h 525057"/>
                <a:gd name="connsiteX5" fmla="*/ 0 w 1028042"/>
                <a:gd name="connsiteY5" fmla="*/ 384495 h 525057"/>
                <a:gd name="connsiteX6" fmla="*/ 89804 w 1028042"/>
                <a:gd name="connsiteY6" fmla="*/ 379960 h 525057"/>
                <a:gd name="connsiteX7" fmla="*/ 869029 w 1028042"/>
                <a:gd name="connsiteY7" fmla="*/ 54186 h 525057"/>
                <a:gd name="connsiteX8" fmla="*/ 928650 w 1028042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7">
                  <a:moveTo>
                    <a:pt x="928650" y="0"/>
                  </a:moveTo>
                  <a:lnTo>
                    <a:pt x="1028042" y="99392"/>
                  </a:lnTo>
                  <a:lnTo>
                    <a:pt x="958440" y="162650"/>
                  </a:lnTo>
                  <a:cubicBezTo>
                    <a:pt x="721347" y="358317"/>
                    <a:pt x="426940" y="487018"/>
                    <a:pt x="104175" y="519796"/>
                  </a:cubicBezTo>
                  <a:lnTo>
                    <a:pt x="0" y="525057"/>
                  </a:lnTo>
                  <a:lnTo>
                    <a:pt x="0" y="384495"/>
                  </a:lnTo>
                  <a:lnTo>
                    <a:pt x="89804" y="379960"/>
                  </a:lnTo>
                  <a:cubicBezTo>
                    <a:pt x="384216" y="350061"/>
                    <a:pt x="652763" y="232665"/>
                    <a:pt x="869029" y="54186"/>
                  </a:cubicBezTo>
                  <a:lnTo>
                    <a:pt x="92865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CA9C882-E7FF-4F7C-A2BE-BA9064F9F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3" y="4501142"/>
              <a:ext cx="1028041" cy="525057"/>
            </a:xfrm>
            <a:custGeom>
              <a:avLst/>
              <a:gdLst>
                <a:gd name="connsiteX0" fmla="*/ 99392 w 1028041"/>
                <a:gd name="connsiteY0" fmla="*/ 0 h 525057"/>
                <a:gd name="connsiteX1" fmla="*/ 159012 w 1028041"/>
                <a:gd name="connsiteY1" fmla="*/ 54186 h 525057"/>
                <a:gd name="connsiteX2" fmla="*/ 938237 w 1028041"/>
                <a:gd name="connsiteY2" fmla="*/ 379960 h 525057"/>
                <a:gd name="connsiteX3" fmla="*/ 1028041 w 1028041"/>
                <a:gd name="connsiteY3" fmla="*/ 384495 h 525057"/>
                <a:gd name="connsiteX4" fmla="*/ 1028041 w 1028041"/>
                <a:gd name="connsiteY4" fmla="*/ 525057 h 525057"/>
                <a:gd name="connsiteX5" fmla="*/ 923866 w 1028041"/>
                <a:gd name="connsiteY5" fmla="*/ 519796 h 525057"/>
                <a:gd name="connsiteX6" fmla="*/ 69601 w 1028041"/>
                <a:gd name="connsiteY6" fmla="*/ 162650 h 525057"/>
                <a:gd name="connsiteX7" fmla="*/ 0 w 1028041"/>
                <a:gd name="connsiteY7" fmla="*/ 99392 h 525057"/>
                <a:gd name="connsiteX8" fmla="*/ 99392 w 1028041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1" h="525057">
                  <a:moveTo>
                    <a:pt x="99392" y="0"/>
                  </a:moveTo>
                  <a:lnTo>
                    <a:pt x="159012" y="54186"/>
                  </a:lnTo>
                  <a:cubicBezTo>
                    <a:pt x="375279" y="232665"/>
                    <a:pt x="643825" y="350061"/>
                    <a:pt x="938237" y="379960"/>
                  </a:cubicBezTo>
                  <a:lnTo>
                    <a:pt x="1028041" y="384495"/>
                  </a:lnTo>
                  <a:lnTo>
                    <a:pt x="1028041" y="525057"/>
                  </a:lnTo>
                  <a:lnTo>
                    <a:pt x="923866" y="519796"/>
                  </a:lnTo>
                  <a:cubicBezTo>
                    <a:pt x="601102" y="487018"/>
                    <a:pt x="306695" y="358317"/>
                    <a:pt x="69601" y="162650"/>
                  </a:cubicBezTo>
                  <a:lnTo>
                    <a:pt x="0" y="99392"/>
                  </a:lnTo>
                  <a:lnTo>
                    <a:pt x="9939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049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	Implementation</a:t>
            </a:r>
            <a:r>
              <a:rPr lang="en-US" altLang="ko-KR" sz="2400" dirty="0">
                <a:solidFill>
                  <a:schemeClr val="accent3"/>
                </a:solidFill>
              </a:rPr>
              <a:t> (Test data)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5E61E-3BB6-42C0-A6DC-2AFD38DB541E}"/>
              </a:ext>
            </a:extLst>
          </p:cNvPr>
          <p:cNvSpPr txBox="1"/>
          <p:nvPr/>
        </p:nvSpPr>
        <p:spPr>
          <a:xfrm>
            <a:off x="1305478" y="2090170"/>
            <a:ext cx="7744253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accent3"/>
                </a:solidFill>
              </a:rPr>
              <a:t>Test data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	</a:t>
            </a:r>
            <a:r>
              <a:rPr lang="en-US" altLang="ko-KR" dirty="0"/>
              <a:t>- Concatenate the two separate data for overall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4A9B4-DB82-4297-BD7F-F785DA916E5D}"/>
              </a:ext>
            </a:extLst>
          </p:cNvPr>
          <p:cNvSpPr txBox="1"/>
          <p:nvPr/>
        </p:nvSpPr>
        <p:spPr>
          <a:xfrm>
            <a:off x="1305478" y="3244337"/>
            <a:ext cx="10290174" cy="184665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457200" indent="-457200">
              <a:buAutoNum type="arabicPeriod" startAt="2"/>
            </a:pPr>
            <a:r>
              <a:rPr lang="en-US" altLang="ko-KR" sz="2400" dirty="0">
                <a:solidFill>
                  <a:schemeClr val="accent3"/>
                </a:solidFill>
              </a:rPr>
              <a:t>Predicted class(5)</a:t>
            </a:r>
          </a:p>
          <a:p>
            <a:pPr lvl="1"/>
            <a:r>
              <a:rPr lang="en-US" altLang="ko-KR" sz="2400" dirty="0">
                <a:solidFill>
                  <a:schemeClr val="accent3"/>
                </a:solidFill>
              </a:rPr>
              <a:t>	</a:t>
            </a:r>
            <a:r>
              <a:rPr lang="en-US" altLang="ko-KR" dirty="0"/>
              <a:t>1) Network Normal state</a:t>
            </a:r>
          </a:p>
          <a:p>
            <a:pPr lvl="1"/>
            <a:r>
              <a:rPr lang="en-US" altLang="ko-KR" dirty="0"/>
              <a:t>	2) Network Intrusion state but not with DNS</a:t>
            </a:r>
          </a:p>
          <a:p>
            <a:pPr lvl="1"/>
            <a:r>
              <a:rPr lang="en-US" altLang="ko-KR" dirty="0"/>
              <a:t>	3) Network Intrusion state, malicious </a:t>
            </a:r>
            <a:r>
              <a:rPr lang="en-US" altLang="ko-KR" dirty="0" err="1"/>
              <a:t>DoH</a:t>
            </a:r>
            <a:r>
              <a:rPr lang="en-US" altLang="ko-KR" dirty="0"/>
              <a:t> traffic sent using dns2tcp</a:t>
            </a:r>
          </a:p>
          <a:p>
            <a:pPr lvl="1"/>
            <a:r>
              <a:rPr lang="en-US" altLang="ko-KR" dirty="0"/>
              <a:t>	4) Network Intrusion state, malicious </a:t>
            </a:r>
            <a:r>
              <a:rPr lang="en-US" altLang="ko-KR" dirty="0" err="1"/>
              <a:t>DoH</a:t>
            </a:r>
            <a:r>
              <a:rPr lang="en-US" altLang="ko-KR" dirty="0"/>
              <a:t> traffic sent using dnscat2</a:t>
            </a:r>
          </a:p>
          <a:p>
            <a:pPr lvl="1"/>
            <a:r>
              <a:rPr lang="en-US" altLang="ko-KR" dirty="0"/>
              <a:t>	5) Network Intrusion state, malicious </a:t>
            </a:r>
            <a:r>
              <a:rPr lang="en-US" altLang="ko-KR" dirty="0" err="1"/>
              <a:t>DoH</a:t>
            </a:r>
            <a:r>
              <a:rPr lang="en-US" altLang="ko-KR" dirty="0"/>
              <a:t> traffic sent using iodine</a:t>
            </a:r>
          </a:p>
        </p:txBody>
      </p:sp>
    </p:spTree>
    <p:extLst>
      <p:ext uri="{BB962C8B-B14F-4D97-AF65-F5344CB8AC3E}">
        <p14:creationId xmlns:p14="http://schemas.microsoft.com/office/powerpoint/2010/main" val="333119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0" y="5310520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82379A-4806-4E55-B404-F9EBA141895F}"/>
              </a:ext>
            </a:extLst>
          </p:cNvPr>
          <p:cNvGrpSpPr/>
          <p:nvPr/>
        </p:nvGrpSpPr>
        <p:grpSpPr>
          <a:xfrm>
            <a:off x="584731" y="404628"/>
            <a:ext cx="4158717" cy="1135579"/>
            <a:chOff x="2898066" y="439125"/>
            <a:chExt cx="4158717" cy="113557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442BDF1-CEE2-4F3E-81B4-1FF8858D41FD}"/>
                </a:ext>
              </a:extLst>
            </p:cNvPr>
            <p:cNvGrpSpPr/>
            <p:nvPr/>
          </p:nvGrpSpPr>
          <p:grpSpPr>
            <a:xfrm>
              <a:off x="3957767" y="439125"/>
              <a:ext cx="3099016" cy="805517"/>
              <a:chOff x="3957767" y="480793"/>
              <a:chExt cx="3099016" cy="8055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CF1E8A-B939-4C48-B657-DC9B30643A24}"/>
                  </a:ext>
                </a:extLst>
              </p:cNvPr>
              <p:cNvSpPr txBox="1"/>
              <p:nvPr/>
            </p:nvSpPr>
            <p:spPr>
              <a:xfrm>
                <a:off x="3957767" y="1009311"/>
                <a:ext cx="3099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Explanation on the subject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C43BF4-0643-4C68-A841-BECA7B930C64}"/>
                  </a:ext>
                </a:extLst>
              </p:cNvPr>
              <p:cNvSpPr txBox="1"/>
              <p:nvPr/>
            </p:nvSpPr>
            <p:spPr>
              <a:xfrm>
                <a:off x="3957767" y="480793"/>
                <a:ext cx="3099016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Introduction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3D0F0A-7EE6-4994-83A7-8EB91952FC61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CC4457-89DD-4352-AB51-0910BE740B17}"/>
              </a:ext>
            </a:extLst>
          </p:cNvPr>
          <p:cNvGrpSpPr/>
          <p:nvPr/>
        </p:nvGrpSpPr>
        <p:grpSpPr>
          <a:xfrm>
            <a:off x="6011159" y="347575"/>
            <a:ext cx="5056530" cy="1135579"/>
            <a:chOff x="2898066" y="439125"/>
            <a:chExt cx="4336579" cy="113557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4400E63-7CF2-42AC-8806-617256EB6912}"/>
                </a:ext>
              </a:extLst>
            </p:cNvPr>
            <p:cNvGrpSpPr/>
            <p:nvPr/>
          </p:nvGrpSpPr>
          <p:grpSpPr>
            <a:xfrm>
              <a:off x="3957767" y="439125"/>
              <a:ext cx="3276878" cy="950913"/>
              <a:chOff x="3957767" y="480793"/>
              <a:chExt cx="3276878" cy="950913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780D95-D665-4DC4-AA0D-8A329F59CF8F}"/>
                  </a:ext>
                </a:extLst>
              </p:cNvPr>
              <p:cNvSpPr txBox="1"/>
              <p:nvPr/>
            </p:nvSpPr>
            <p:spPr>
              <a:xfrm>
                <a:off x="3957767" y="970041"/>
                <a:ext cx="3099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Dataset explanation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Preprocess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514232-7223-4172-8340-C5D1ABEC2389}"/>
                  </a:ext>
                </a:extLst>
              </p:cNvPr>
              <p:cNvSpPr txBox="1"/>
              <p:nvPr/>
            </p:nvSpPr>
            <p:spPr>
              <a:xfrm>
                <a:off x="3957767" y="480793"/>
                <a:ext cx="3276878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Data &amp; Preprocessing 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24AFD4-45B5-4A01-808E-ACCCC4666910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B9A7D2-3EA3-4E35-9CBC-4733271531E1}"/>
              </a:ext>
            </a:extLst>
          </p:cNvPr>
          <p:cNvGrpSpPr/>
          <p:nvPr/>
        </p:nvGrpSpPr>
        <p:grpSpPr>
          <a:xfrm>
            <a:off x="584731" y="1935030"/>
            <a:ext cx="4158717" cy="1135579"/>
            <a:chOff x="2898066" y="439125"/>
            <a:chExt cx="4158717" cy="113557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955FB79-F8E4-4F18-8080-3DE24CCA804D}"/>
                </a:ext>
              </a:extLst>
            </p:cNvPr>
            <p:cNvGrpSpPr/>
            <p:nvPr/>
          </p:nvGrpSpPr>
          <p:grpSpPr>
            <a:xfrm>
              <a:off x="3957767" y="439125"/>
              <a:ext cx="3099016" cy="739106"/>
              <a:chOff x="3957767" y="480793"/>
              <a:chExt cx="3099016" cy="739106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1CCF40-D437-40D9-845C-B0B4168CD5B4}"/>
                  </a:ext>
                </a:extLst>
              </p:cNvPr>
              <p:cNvSpPr txBox="1"/>
              <p:nvPr/>
            </p:nvSpPr>
            <p:spPr>
              <a:xfrm>
                <a:off x="3957767" y="942900"/>
                <a:ext cx="3099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Brief model explanation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CA90938-346C-4188-8DD4-C58ECAFEBDF8}"/>
                  </a:ext>
                </a:extLst>
              </p:cNvPr>
              <p:cNvSpPr txBox="1"/>
              <p:nvPr/>
            </p:nvSpPr>
            <p:spPr>
              <a:xfrm>
                <a:off x="3957767" y="480793"/>
                <a:ext cx="3099016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Model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F28BDB-974B-465A-B46E-C9B3C11C2AE6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5CC248-FD84-48BD-8BD0-695C9D91BA8B}"/>
              </a:ext>
            </a:extLst>
          </p:cNvPr>
          <p:cNvGrpSpPr/>
          <p:nvPr/>
        </p:nvGrpSpPr>
        <p:grpSpPr>
          <a:xfrm>
            <a:off x="6096000" y="1861367"/>
            <a:ext cx="4158717" cy="1135579"/>
            <a:chOff x="2898066" y="439125"/>
            <a:chExt cx="4158717" cy="113557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4853625-75B9-4F6F-8850-21FD51A3F8C2}"/>
                </a:ext>
              </a:extLst>
            </p:cNvPr>
            <p:cNvGrpSpPr/>
            <p:nvPr/>
          </p:nvGrpSpPr>
          <p:grpSpPr>
            <a:xfrm>
              <a:off x="3957767" y="439125"/>
              <a:ext cx="3099016" cy="886162"/>
              <a:chOff x="3957767" y="480793"/>
              <a:chExt cx="3099016" cy="88616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1ECB12-E601-4E39-856B-9716D8F9596D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Accuracy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Evaluation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D192CB-9424-40A2-9527-742654B8485C}"/>
                  </a:ext>
                </a:extLst>
              </p:cNvPr>
              <p:cNvSpPr txBox="1"/>
              <p:nvPr/>
            </p:nvSpPr>
            <p:spPr>
              <a:xfrm>
                <a:off x="3957767" y="480793"/>
                <a:ext cx="3099016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Results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19EB3B-1F9F-4699-8BD7-9E95B9B171C9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2">
            <a:extLst>
              <a:ext uri="{FF2B5EF4-FFF2-40B4-BE49-F238E27FC236}">
                <a16:creationId xmlns:a16="http://schemas.microsoft.com/office/drawing/2014/main" id="{91092D1B-BB80-4432-BC44-E7CE099DF06E}"/>
              </a:ext>
            </a:extLst>
          </p:cNvPr>
          <p:cNvGrpSpPr/>
          <p:nvPr/>
        </p:nvGrpSpPr>
        <p:grpSpPr>
          <a:xfrm>
            <a:off x="584731" y="3345950"/>
            <a:ext cx="4158717" cy="1135579"/>
            <a:chOff x="2898066" y="439125"/>
            <a:chExt cx="4158717" cy="113557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601E7AD-CF49-4446-A755-8D9679F954C1}"/>
                </a:ext>
              </a:extLst>
            </p:cNvPr>
            <p:cNvSpPr txBox="1"/>
            <p:nvPr/>
          </p:nvSpPr>
          <p:spPr>
            <a:xfrm>
              <a:off x="3957767" y="439125"/>
              <a:ext cx="309901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Implementation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61B46A-6DF6-4146-AECF-AF0B227A2C15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05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	Implementation </a:t>
            </a:r>
            <a:r>
              <a:rPr lang="en-US" altLang="ko-KR" sz="2400" dirty="0">
                <a:solidFill>
                  <a:schemeClr val="accent3"/>
                </a:solidFill>
              </a:rPr>
              <a:t>(Results)</a:t>
            </a:r>
            <a:endParaRPr lang="en-US" sz="24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D12B940-A56B-499B-98ED-3468EA7DD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02" y="1222754"/>
            <a:ext cx="4470497" cy="51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2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	Inference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93781-2F6B-4386-A056-9FCEAE1CBB8A}"/>
              </a:ext>
            </a:extLst>
          </p:cNvPr>
          <p:cNvSpPr txBox="1"/>
          <p:nvPr/>
        </p:nvSpPr>
        <p:spPr>
          <a:xfrm>
            <a:off x="1276034" y="1867054"/>
            <a:ext cx="111318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Dataset:</a:t>
            </a:r>
          </a:p>
          <a:p>
            <a:r>
              <a:rPr lang="en-US" altLang="ko-KR" dirty="0"/>
              <a:t>	https://www.kaggle.com/sampadab17/network-intrusion-detection</a:t>
            </a:r>
          </a:p>
          <a:p>
            <a:r>
              <a:rPr lang="en-US" altLang="ko-KR" dirty="0"/>
              <a:t>	https://www.kaggle.com/peterfriedrich1/dns-test-traffic-dohbrw2020?select=malic-csvs</a:t>
            </a:r>
          </a:p>
          <a:p>
            <a:endParaRPr lang="en-US" altLang="ko-KR" dirty="0"/>
          </a:p>
          <a:p>
            <a:r>
              <a:rPr lang="en-US" altLang="ko-KR" b="1" dirty="0" err="1"/>
              <a:t>Sklearn</a:t>
            </a:r>
            <a:r>
              <a:rPr lang="en-US" altLang="ko-KR" b="1" dirty="0"/>
              <a:t>, Stacking:</a:t>
            </a:r>
          </a:p>
          <a:p>
            <a:r>
              <a:rPr lang="en-US" altLang="ko-KR" b="1" dirty="0"/>
              <a:t>	</a:t>
            </a:r>
            <a:r>
              <a:rPr lang="en-US" altLang="ko-KR" dirty="0"/>
              <a:t>https://scikit-learn.org/stable/modules/generated/sklearn.ensemble.StackingClassifier.html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b="1" dirty="0"/>
              <a:t>Dummy variable:</a:t>
            </a:r>
          </a:p>
          <a:p>
            <a:r>
              <a:rPr lang="en-US" altLang="ko-KR" b="1" dirty="0"/>
              <a:t>	</a:t>
            </a:r>
            <a:r>
              <a:rPr lang="en-US" altLang="ko-KR" u="sng" dirty="0"/>
              <a:t>https://devuna.tistory.com/67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679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17455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5045397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Introduction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EC183A6-5C98-4A4B-AC6B-01B3FAA09969}"/>
              </a:ext>
            </a:extLst>
          </p:cNvPr>
          <p:cNvGrpSpPr/>
          <p:nvPr/>
        </p:nvGrpSpPr>
        <p:grpSpPr>
          <a:xfrm>
            <a:off x="3746642" y="2781669"/>
            <a:ext cx="1170511" cy="1294662"/>
            <a:chOff x="2744572" y="1831800"/>
            <a:chExt cx="2888072" cy="3194399"/>
          </a:xfrm>
          <a:solidFill>
            <a:schemeClr val="bg1"/>
          </a:solidFill>
        </p:grpSpPr>
        <p:sp>
          <p:nvSpPr>
            <p:cNvPr id="165" name="Block Arc 14">
              <a:extLst>
                <a:ext uri="{FF2B5EF4-FFF2-40B4-BE49-F238E27FC236}">
                  <a16:creationId xmlns:a16="http://schemas.microsoft.com/office/drawing/2014/main" id="{FF3D9A65-46DC-48E8-8254-2633566202D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22213" y="2411390"/>
              <a:ext cx="2039112" cy="2035218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939D6CC-DBAD-4AE0-9D84-35EA1D8F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1" y="1831800"/>
              <a:ext cx="1028042" cy="525058"/>
            </a:xfrm>
            <a:custGeom>
              <a:avLst/>
              <a:gdLst>
                <a:gd name="connsiteX0" fmla="*/ 1028042 w 1028042"/>
                <a:gd name="connsiteY0" fmla="*/ 0 h 525058"/>
                <a:gd name="connsiteX1" fmla="*/ 1028042 w 1028042"/>
                <a:gd name="connsiteY1" fmla="*/ 140562 h 525058"/>
                <a:gd name="connsiteX2" fmla="*/ 938238 w 1028042"/>
                <a:gd name="connsiteY2" fmla="*/ 145097 h 525058"/>
                <a:gd name="connsiteX3" fmla="*/ 159013 w 1028042"/>
                <a:gd name="connsiteY3" fmla="*/ 470871 h 525058"/>
                <a:gd name="connsiteX4" fmla="*/ 99392 w 1028042"/>
                <a:gd name="connsiteY4" fmla="*/ 525058 h 525058"/>
                <a:gd name="connsiteX5" fmla="*/ 0 w 1028042"/>
                <a:gd name="connsiteY5" fmla="*/ 425666 h 525058"/>
                <a:gd name="connsiteX6" fmla="*/ 69602 w 1028042"/>
                <a:gd name="connsiteY6" fmla="*/ 362407 h 525058"/>
                <a:gd name="connsiteX7" fmla="*/ 923867 w 1028042"/>
                <a:gd name="connsiteY7" fmla="*/ 5261 h 525058"/>
                <a:gd name="connsiteX8" fmla="*/ 1028042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1028042" y="0"/>
                  </a:moveTo>
                  <a:lnTo>
                    <a:pt x="1028042" y="140562"/>
                  </a:lnTo>
                  <a:lnTo>
                    <a:pt x="938238" y="145097"/>
                  </a:lnTo>
                  <a:cubicBezTo>
                    <a:pt x="643826" y="174996"/>
                    <a:pt x="375280" y="292392"/>
                    <a:pt x="159013" y="470871"/>
                  </a:cubicBezTo>
                  <a:lnTo>
                    <a:pt x="99392" y="525058"/>
                  </a:lnTo>
                  <a:lnTo>
                    <a:pt x="0" y="425666"/>
                  </a:lnTo>
                  <a:lnTo>
                    <a:pt x="69602" y="362407"/>
                  </a:lnTo>
                  <a:cubicBezTo>
                    <a:pt x="306696" y="166740"/>
                    <a:pt x="601103" y="38039"/>
                    <a:pt x="923867" y="5261"/>
                  </a:cubicBezTo>
                  <a:lnTo>
                    <a:pt x="102804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749EB51-EA5D-4816-ACE5-E49AAF29A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1831800"/>
              <a:ext cx="1028042" cy="525058"/>
            </a:xfrm>
            <a:custGeom>
              <a:avLst/>
              <a:gdLst>
                <a:gd name="connsiteX0" fmla="*/ 0 w 1028042"/>
                <a:gd name="connsiteY0" fmla="*/ 0 h 525058"/>
                <a:gd name="connsiteX1" fmla="*/ 104175 w 1028042"/>
                <a:gd name="connsiteY1" fmla="*/ 5261 h 525058"/>
                <a:gd name="connsiteX2" fmla="*/ 958440 w 1028042"/>
                <a:gd name="connsiteY2" fmla="*/ 362407 h 525058"/>
                <a:gd name="connsiteX3" fmla="*/ 1028042 w 1028042"/>
                <a:gd name="connsiteY3" fmla="*/ 425666 h 525058"/>
                <a:gd name="connsiteX4" fmla="*/ 928650 w 1028042"/>
                <a:gd name="connsiteY4" fmla="*/ 525058 h 525058"/>
                <a:gd name="connsiteX5" fmla="*/ 869029 w 1028042"/>
                <a:gd name="connsiteY5" fmla="*/ 470871 h 525058"/>
                <a:gd name="connsiteX6" fmla="*/ 89804 w 1028042"/>
                <a:gd name="connsiteY6" fmla="*/ 145097 h 525058"/>
                <a:gd name="connsiteX7" fmla="*/ 0 w 1028042"/>
                <a:gd name="connsiteY7" fmla="*/ 140562 h 525058"/>
                <a:gd name="connsiteX8" fmla="*/ 0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0" y="0"/>
                  </a:moveTo>
                  <a:lnTo>
                    <a:pt x="104175" y="5261"/>
                  </a:lnTo>
                  <a:cubicBezTo>
                    <a:pt x="426940" y="38039"/>
                    <a:pt x="721347" y="166740"/>
                    <a:pt x="958440" y="362407"/>
                  </a:cubicBezTo>
                  <a:lnTo>
                    <a:pt x="1028042" y="425666"/>
                  </a:lnTo>
                  <a:lnTo>
                    <a:pt x="928650" y="525058"/>
                  </a:lnTo>
                  <a:lnTo>
                    <a:pt x="869029" y="470871"/>
                  </a:lnTo>
                  <a:cubicBezTo>
                    <a:pt x="652763" y="292392"/>
                    <a:pt x="384216" y="174996"/>
                    <a:pt x="89804" y="145097"/>
                  </a:cubicBezTo>
                  <a:lnTo>
                    <a:pt x="0" y="140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B8EAF5A-4105-4B35-AF6C-849684AFD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6" y="2138124"/>
              <a:ext cx="811439" cy="431864"/>
            </a:xfrm>
            <a:custGeom>
              <a:avLst/>
              <a:gdLst>
                <a:gd name="connsiteX0" fmla="*/ 0 w 811439"/>
                <a:gd name="connsiteY0" fmla="*/ 0 h 431864"/>
                <a:gd name="connsiteX1" fmla="*/ 72855 w 811439"/>
                <a:gd name="connsiteY1" fmla="*/ 3679 h 431864"/>
                <a:gd name="connsiteX2" fmla="*/ 763589 w 811439"/>
                <a:gd name="connsiteY2" fmla="*/ 292457 h 431864"/>
                <a:gd name="connsiteX3" fmla="*/ 811439 w 811439"/>
                <a:gd name="connsiteY3" fmla="*/ 335945 h 431864"/>
                <a:gd name="connsiteX4" fmla="*/ 715520 w 811439"/>
                <a:gd name="connsiteY4" fmla="*/ 431864 h 431864"/>
                <a:gd name="connsiteX5" fmla="*/ 677303 w 811439"/>
                <a:gd name="connsiteY5" fmla="*/ 397131 h 431864"/>
                <a:gd name="connsiteX6" fmla="*/ 58986 w 811439"/>
                <a:gd name="connsiteY6" fmla="*/ 138629 h 431864"/>
                <a:gd name="connsiteX7" fmla="*/ 0 w 811439"/>
                <a:gd name="connsiteY7" fmla="*/ 135650 h 431864"/>
                <a:gd name="connsiteX8" fmla="*/ 0 w 811439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9" h="431864">
                  <a:moveTo>
                    <a:pt x="0" y="0"/>
                  </a:moveTo>
                  <a:lnTo>
                    <a:pt x="72855" y="3679"/>
                  </a:lnTo>
                  <a:cubicBezTo>
                    <a:pt x="333833" y="30183"/>
                    <a:pt x="571883" y="134247"/>
                    <a:pt x="763589" y="292457"/>
                  </a:cubicBezTo>
                  <a:lnTo>
                    <a:pt x="811439" y="335945"/>
                  </a:lnTo>
                  <a:lnTo>
                    <a:pt x="715520" y="431864"/>
                  </a:lnTo>
                  <a:lnTo>
                    <a:pt x="677303" y="397131"/>
                  </a:lnTo>
                  <a:cubicBezTo>
                    <a:pt x="505695" y="255508"/>
                    <a:pt x="292603" y="162354"/>
                    <a:pt x="58986" y="138629"/>
                  </a:cubicBezTo>
                  <a:lnTo>
                    <a:pt x="0" y="135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55DE1E2-F67A-4322-9398-B4E3C7A23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2341521"/>
              <a:ext cx="525057" cy="1028042"/>
            </a:xfrm>
            <a:custGeom>
              <a:avLst/>
              <a:gdLst>
                <a:gd name="connsiteX0" fmla="*/ 425665 w 525057"/>
                <a:gd name="connsiteY0" fmla="*/ 0 h 1028042"/>
                <a:gd name="connsiteX1" fmla="*/ 525057 w 525057"/>
                <a:gd name="connsiteY1" fmla="*/ 99392 h 1028042"/>
                <a:gd name="connsiteX2" fmla="*/ 470870 w 525057"/>
                <a:gd name="connsiteY2" fmla="*/ 159013 h 1028042"/>
                <a:gd name="connsiteX3" fmla="*/ 145096 w 525057"/>
                <a:gd name="connsiteY3" fmla="*/ 938238 h 1028042"/>
                <a:gd name="connsiteX4" fmla="*/ 140561 w 525057"/>
                <a:gd name="connsiteY4" fmla="*/ 1028042 h 1028042"/>
                <a:gd name="connsiteX5" fmla="*/ 0 w 525057"/>
                <a:gd name="connsiteY5" fmla="*/ 1028042 h 1028042"/>
                <a:gd name="connsiteX6" fmla="*/ 5260 w 525057"/>
                <a:gd name="connsiteY6" fmla="*/ 923867 h 1028042"/>
                <a:gd name="connsiteX7" fmla="*/ 362406 w 525057"/>
                <a:gd name="connsiteY7" fmla="*/ 69602 h 1028042"/>
                <a:gd name="connsiteX8" fmla="*/ 425665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425665" y="0"/>
                  </a:moveTo>
                  <a:lnTo>
                    <a:pt x="525057" y="99392"/>
                  </a:lnTo>
                  <a:lnTo>
                    <a:pt x="470870" y="159013"/>
                  </a:lnTo>
                  <a:cubicBezTo>
                    <a:pt x="292391" y="375280"/>
                    <a:pt x="174995" y="643826"/>
                    <a:pt x="145096" y="938238"/>
                  </a:cubicBezTo>
                  <a:lnTo>
                    <a:pt x="140561" y="1028042"/>
                  </a:lnTo>
                  <a:lnTo>
                    <a:pt x="0" y="1028042"/>
                  </a:lnTo>
                  <a:lnTo>
                    <a:pt x="5260" y="923867"/>
                  </a:lnTo>
                  <a:cubicBezTo>
                    <a:pt x="38038" y="601103"/>
                    <a:pt x="166739" y="306696"/>
                    <a:pt x="362406" y="69602"/>
                  </a:cubicBezTo>
                  <a:lnTo>
                    <a:pt x="4256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E8435E9-8865-427C-9243-DCB18D85F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2558125"/>
              <a:ext cx="431864" cy="811438"/>
            </a:xfrm>
            <a:custGeom>
              <a:avLst/>
              <a:gdLst>
                <a:gd name="connsiteX0" fmla="*/ 95919 w 431864"/>
                <a:gd name="connsiteY0" fmla="*/ 0 h 811438"/>
                <a:gd name="connsiteX1" fmla="*/ 139407 w 431864"/>
                <a:gd name="connsiteY1" fmla="*/ 47849 h 811438"/>
                <a:gd name="connsiteX2" fmla="*/ 428185 w 431864"/>
                <a:gd name="connsiteY2" fmla="*/ 738583 h 811438"/>
                <a:gd name="connsiteX3" fmla="*/ 431864 w 431864"/>
                <a:gd name="connsiteY3" fmla="*/ 811438 h 811438"/>
                <a:gd name="connsiteX4" fmla="*/ 296214 w 431864"/>
                <a:gd name="connsiteY4" fmla="*/ 811438 h 811438"/>
                <a:gd name="connsiteX5" fmla="*/ 293235 w 431864"/>
                <a:gd name="connsiteY5" fmla="*/ 752452 h 811438"/>
                <a:gd name="connsiteX6" fmla="*/ 34733 w 431864"/>
                <a:gd name="connsiteY6" fmla="*/ 134135 h 811438"/>
                <a:gd name="connsiteX7" fmla="*/ 0 w 431864"/>
                <a:gd name="connsiteY7" fmla="*/ 95919 h 811438"/>
                <a:gd name="connsiteX8" fmla="*/ 95919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95919" y="0"/>
                  </a:moveTo>
                  <a:lnTo>
                    <a:pt x="139407" y="47849"/>
                  </a:lnTo>
                  <a:cubicBezTo>
                    <a:pt x="297617" y="239556"/>
                    <a:pt x="401681" y="477605"/>
                    <a:pt x="428185" y="738583"/>
                  </a:cubicBezTo>
                  <a:lnTo>
                    <a:pt x="431864" y="811438"/>
                  </a:lnTo>
                  <a:lnTo>
                    <a:pt x="296214" y="811438"/>
                  </a:lnTo>
                  <a:lnTo>
                    <a:pt x="293235" y="752452"/>
                  </a:lnTo>
                  <a:cubicBezTo>
                    <a:pt x="269510" y="518835"/>
                    <a:pt x="176357" y="305743"/>
                    <a:pt x="34733" y="134135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D6979E0-27C0-437B-9759-01AC7D154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3488435"/>
              <a:ext cx="525057" cy="1028042"/>
            </a:xfrm>
            <a:custGeom>
              <a:avLst/>
              <a:gdLst>
                <a:gd name="connsiteX0" fmla="*/ 0 w 525057"/>
                <a:gd name="connsiteY0" fmla="*/ 0 h 1028042"/>
                <a:gd name="connsiteX1" fmla="*/ 140561 w 525057"/>
                <a:gd name="connsiteY1" fmla="*/ 0 h 1028042"/>
                <a:gd name="connsiteX2" fmla="*/ 145096 w 525057"/>
                <a:gd name="connsiteY2" fmla="*/ 89804 h 1028042"/>
                <a:gd name="connsiteX3" fmla="*/ 470870 w 525057"/>
                <a:gd name="connsiteY3" fmla="*/ 869029 h 1028042"/>
                <a:gd name="connsiteX4" fmla="*/ 525057 w 525057"/>
                <a:gd name="connsiteY4" fmla="*/ 928650 h 1028042"/>
                <a:gd name="connsiteX5" fmla="*/ 425665 w 525057"/>
                <a:gd name="connsiteY5" fmla="*/ 1028042 h 1028042"/>
                <a:gd name="connsiteX6" fmla="*/ 362406 w 525057"/>
                <a:gd name="connsiteY6" fmla="*/ 958440 h 1028042"/>
                <a:gd name="connsiteX7" fmla="*/ 5260 w 525057"/>
                <a:gd name="connsiteY7" fmla="*/ 104175 h 1028042"/>
                <a:gd name="connsiteX8" fmla="*/ 0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0" y="0"/>
                  </a:moveTo>
                  <a:lnTo>
                    <a:pt x="140561" y="0"/>
                  </a:lnTo>
                  <a:lnTo>
                    <a:pt x="145096" y="89804"/>
                  </a:lnTo>
                  <a:cubicBezTo>
                    <a:pt x="174995" y="384216"/>
                    <a:pt x="292391" y="652763"/>
                    <a:pt x="470870" y="869029"/>
                  </a:cubicBezTo>
                  <a:lnTo>
                    <a:pt x="525057" y="928650"/>
                  </a:lnTo>
                  <a:lnTo>
                    <a:pt x="425665" y="1028042"/>
                  </a:lnTo>
                  <a:lnTo>
                    <a:pt x="362406" y="958440"/>
                  </a:lnTo>
                  <a:cubicBezTo>
                    <a:pt x="166739" y="721347"/>
                    <a:pt x="38038" y="426939"/>
                    <a:pt x="5260" y="10417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7F076C1-9F7F-470C-9C7E-A8703B195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3488435"/>
              <a:ext cx="431864" cy="811438"/>
            </a:xfrm>
            <a:custGeom>
              <a:avLst/>
              <a:gdLst>
                <a:gd name="connsiteX0" fmla="*/ 296214 w 431864"/>
                <a:gd name="connsiteY0" fmla="*/ 0 h 811438"/>
                <a:gd name="connsiteX1" fmla="*/ 431864 w 431864"/>
                <a:gd name="connsiteY1" fmla="*/ 0 h 811438"/>
                <a:gd name="connsiteX2" fmla="*/ 428185 w 431864"/>
                <a:gd name="connsiteY2" fmla="*/ 72855 h 811438"/>
                <a:gd name="connsiteX3" fmla="*/ 139407 w 431864"/>
                <a:gd name="connsiteY3" fmla="*/ 763589 h 811438"/>
                <a:gd name="connsiteX4" fmla="*/ 95919 w 431864"/>
                <a:gd name="connsiteY4" fmla="*/ 811438 h 811438"/>
                <a:gd name="connsiteX5" fmla="*/ 0 w 431864"/>
                <a:gd name="connsiteY5" fmla="*/ 715520 h 811438"/>
                <a:gd name="connsiteX6" fmla="*/ 34733 w 431864"/>
                <a:gd name="connsiteY6" fmla="*/ 677303 h 811438"/>
                <a:gd name="connsiteX7" fmla="*/ 293235 w 431864"/>
                <a:gd name="connsiteY7" fmla="*/ 58986 h 811438"/>
                <a:gd name="connsiteX8" fmla="*/ 296214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296214" y="0"/>
                  </a:moveTo>
                  <a:lnTo>
                    <a:pt x="431864" y="0"/>
                  </a:lnTo>
                  <a:lnTo>
                    <a:pt x="428185" y="72855"/>
                  </a:lnTo>
                  <a:cubicBezTo>
                    <a:pt x="401681" y="333833"/>
                    <a:pt x="297617" y="571883"/>
                    <a:pt x="139407" y="763589"/>
                  </a:cubicBezTo>
                  <a:lnTo>
                    <a:pt x="95919" y="811438"/>
                  </a:lnTo>
                  <a:lnTo>
                    <a:pt x="0" y="715520"/>
                  </a:lnTo>
                  <a:lnTo>
                    <a:pt x="34733" y="677303"/>
                  </a:lnTo>
                  <a:cubicBezTo>
                    <a:pt x="176357" y="505695"/>
                    <a:pt x="269510" y="292603"/>
                    <a:pt x="293235" y="58986"/>
                  </a:cubicBezTo>
                  <a:lnTo>
                    <a:pt x="29621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1929B37-BA0F-47B4-91D6-4746F9F13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288010"/>
              <a:ext cx="811438" cy="431864"/>
            </a:xfrm>
            <a:custGeom>
              <a:avLst/>
              <a:gdLst>
                <a:gd name="connsiteX0" fmla="*/ 715520 w 811438"/>
                <a:gd name="connsiteY0" fmla="*/ 0 h 431864"/>
                <a:gd name="connsiteX1" fmla="*/ 811438 w 811438"/>
                <a:gd name="connsiteY1" fmla="*/ 95919 h 431864"/>
                <a:gd name="connsiteX2" fmla="*/ 763589 w 811438"/>
                <a:gd name="connsiteY2" fmla="*/ 139407 h 431864"/>
                <a:gd name="connsiteX3" fmla="*/ 72855 w 811438"/>
                <a:gd name="connsiteY3" fmla="*/ 428185 h 431864"/>
                <a:gd name="connsiteX4" fmla="*/ 0 w 811438"/>
                <a:gd name="connsiteY4" fmla="*/ 431864 h 431864"/>
                <a:gd name="connsiteX5" fmla="*/ 0 w 811438"/>
                <a:gd name="connsiteY5" fmla="*/ 296214 h 431864"/>
                <a:gd name="connsiteX6" fmla="*/ 58986 w 811438"/>
                <a:gd name="connsiteY6" fmla="*/ 293235 h 431864"/>
                <a:gd name="connsiteX7" fmla="*/ 677303 w 811438"/>
                <a:gd name="connsiteY7" fmla="*/ 34733 h 431864"/>
                <a:gd name="connsiteX8" fmla="*/ 715520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715520" y="0"/>
                  </a:moveTo>
                  <a:lnTo>
                    <a:pt x="811438" y="95919"/>
                  </a:lnTo>
                  <a:lnTo>
                    <a:pt x="763589" y="139407"/>
                  </a:lnTo>
                  <a:cubicBezTo>
                    <a:pt x="571883" y="297617"/>
                    <a:pt x="333833" y="401681"/>
                    <a:pt x="72855" y="428185"/>
                  </a:cubicBezTo>
                  <a:lnTo>
                    <a:pt x="0" y="431864"/>
                  </a:lnTo>
                  <a:lnTo>
                    <a:pt x="0" y="296214"/>
                  </a:lnTo>
                  <a:lnTo>
                    <a:pt x="58986" y="293235"/>
                  </a:lnTo>
                  <a:cubicBezTo>
                    <a:pt x="292603" y="269510"/>
                    <a:pt x="505695" y="176357"/>
                    <a:pt x="677303" y="34733"/>
                  </a:cubicBezTo>
                  <a:lnTo>
                    <a:pt x="7155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EDA0F58-78ED-4BB5-ADAD-3EC16E33B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0895" y="4288010"/>
              <a:ext cx="811438" cy="431864"/>
            </a:xfrm>
            <a:custGeom>
              <a:avLst/>
              <a:gdLst>
                <a:gd name="connsiteX0" fmla="*/ 95919 w 811438"/>
                <a:gd name="connsiteY0" fmla="*/ 0 h 431864"/>
                <a:gd name="connsiteX1" fmla="*/ 134135 w 811438"/>
                <a:gd name="connsiteY1" fmla="*/ 34733 h 431864"/>
                <a:gd name="connsiteX2" fmla="*/ 752452 w 811438"/>
                <a:gd name="connsiteY2" fmla="*/ 293235 h 431864"/>
                <a:gd name="connsiteX3" fmla="*/ 811438 w 811438"/>
                <a:gd name="connsiteY3" fmla="*/ 296214 h 431864"/>
                <a:gd name="connsiteX4" fmla="*/ 811438 w 811438"/>
                <a:gd name="connsiteY4" fmla="*/ 431864 h 431864"/>
                <a:gd name="connsiteX5" fmla="*/ 738583 w 811438"/>
                <a:gd name="connsiteY5" fmla="*/ 428185 h 431864"/>
                <a:gd name="connsiteX6" fmla="*/ 47849 w 811438"/>
                <a:gd name="connsiteY6" fmla="*/ 139407 h 431864"/>
                <a:gd name="connsiteX7" fmla="*/ 0 w 811438"/>
                <a:gd name="connsiteY7" fmla="*/ 95919 h 431864"/>
                <a:gd name="connsiteX8" fmla="*/ 95919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95919" y="0"/>
                  </a:moveTo>
                  <a:lnTo>
                    <a:pt x="134135" y="34733"/>
                  </a:lnTo>
                  <a:cubicBezTo>
                    <a:pt x="305743" y="176357"/>
                    <a:pt x="518835" y="269510"/>
                    <a:pt x="752452" y="293235"/>
                  </a:cubicBezTo>
                  <a:lnTo>
                    <a:pt x="811438" y="296214"/>
                  </a:lnTo>
                  <a:lnTo>
                    <a:pt x="811438" y="431864"/>
                  </a:lnTo>
                  <a:lnTo>
                    <a:pt x="738583" y="428185"/>
                  </a:lnTo>
                  <a:cubicBezTo>
                    <a:pt x="477605" y="401681"/>
                    <a:pt x="239556" y="297617"/>
                    <a:pt x="47849" y="139407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B443810-7A3E-4106-BC3E-B759867F1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501142"/>
              <a:ext cx="1028042" cy="525057"/>
            </a:xfrm>
            <a:custGeom>
              <a:avLst/>
              <a:gdLst>
                <a:gd name="connsiteX0" fmla="*/ 928650 w 1028042"/>
                <a:gd name="connsiteY0" fmla="*/ 0 h 525057"/>
                <a:gd name="connsiteX1" fmla="*/ 1028042 w 1028042"/>
                <a:gd name="connsiteY1" fmla="*/ 99392 h 525057"/>
                <a:gd name="connsiteX2" fmla="*/ 958440 w 1028042"/>
                <a:gd name="connsiteY2" fmla="*/ 162650 h 525057"/>
                <a:gd name="connsiteX3" fmla="*/ 104175 w 1028042"/>
                <a:gd name="connsiteY3" fmla="*/ 519796 h 525057"/>
                <a:gd name="connsiteX4" fmla="*/ 0 w 1028042"/>
                <a:gd name="connsiteY4" fmla="*/ 525057 h 525057"/>
                <a:gd name="connsiteX5" fmla="*/ 0 w 1028042"/>
                <a:gd name="connsiteY5" fmla="*/ 384495 h 525057"/>
                <a:gd name="connsiteX6" fmla="*/ 89804 w 1028042"/>
                <a:gd name="connsiteY6" fmla="*/ 379960 h 525057"/>
                <a:gd name="connsiteX7" fmla="*/ 869029 w 1028042"/>
                <a:gd name="connsiteY7" fmla="*/ 54186 h 525057"/>
                <a:gd name="connsiteX8" fmla="*/ 928650 w 1028042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7">
                  <a:moveTo>
                    <a:pt x="928650" y="0"/>
                  </a:moveTo>
                  <a:lnTo>
                    <a:pt x="1028042" y="99392"/>
                  </a:lnTo>
                  <a:lnTo>
                    <a:pt x="958440" y="162650"/>
                  </a:lnTo>
                  <a:cubicBezTo>
                    <a:pt x="721347" y="358317"/>
                    <a:pt x="426940" y="487018"/>
                    <a:pt x="104175" y="519796"/>
                  </a:cubicBezTo>
                  <a:lnTo>
                    <a:pt x="0" y="525057"/>
                  </a:lnTo>
                  <a:lnTo>
                    <a:pt x="0" y="384495"/>
                  </a:lnTo>
                  <a:lnTo>
                    <a:pt x="89804" y="379960"/>
                  </a:lnTo>
                  <a:cubicBezTo>
                    <a:pt x="384216" y="350061"/>
                    <a:pt x="652763" y="232665"/>
                    <a:pt x="869029" y="54186"/>
                  </a:cubicBezTo>
                  <a:lnTo>
                    <a:pt x="92865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CA9C882-E7FF-4F7C-A2BE-BA9064F9F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3" y="4501142"/>
              <a:ext cx="1028041" cy="525057"/>
            </a:xfrm>
            <a:custGeom>
              <a:avLst/>
              <a:gdLst>
                <a:gd name="connsiteX0" fmla="*/ 99392 w 1028041"/>
                <a:gd name="connsiteY0" fmla="*/ 0 h 525057"/>
                <a:gd name="connsiteX1" fmla="*/ 159012 w 1028041"/>
                <a:gd name="connsiteY1" fmla="*/ 54186 h 525057"/>
                <a:gd name="connsiteX2" fmla="*/ 938237 w 1028041"/>
                <a:gd name="connsiteY2" fmla="*/ 379960 h 525057"/>
                <a:gd name="connsiteX3" fmla="*/ 1028041 w 1028041"/>
                <a:gd name="connsiteY3" fmla="*/ 384495 h 525057"/>
                <a:gd name="connsiteX4" fmla="*/ 1028041 w 1028041"/>
                <a:gd name="connsiteY4" fmla="*/ 525057 h 525057"/>
                <a:gd name="connsiteX5" fmla="*/ 923866 w 1028041"/>
                <a:gd name="connsiteY5" fmla="*/ 519796 h 525057"/>
                <a:gd name="connsiteX6" fmla="*/ 69601 w 1028041"/>
                <a:gd name="connsiteY6" fmla="*/ 162650 h 525057"/>
                <a:gd name="connsiteX7" fmla="*/ 0 w 1028041"/>
                <a:gd name="connsiteY7" fmla="*/ 99392 h 525057"/>
                <a:gd name="connsiteX8" fmla="*/ 99392 w 1028041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1" h="525057">
                  <a:moveTo>
                    <a:pt x="99392" y="0"/>
                  </a:moveTo>
                  <a:lnTo>
                    <a:pt x="159012" y="54186"/>
                  </a:lnTo>
                  <a:cubicBezTo>
                    <a:pt x="375279" y="232665"/>
                    <a:pt x="643825" y="350061"/>
                    <a:pt x="938237" y="379960"/>
                  </a:cubicBezTo>
                  <a:lnTo>
                    <a:pt x="1028041" y="384495"/>
                  </a:lnTo>
                  <a:lnTo>
                    <a:pt x="1028041" y="525057"/>
                  </a:lnTo>
                  <a:lnTo>
                    <a:pt x="923866" y="519796"/>
                  </a:lnTo>
                  <a:cubicBezTo>
                    <a:pt x="601102" y="487018"/>
                    <a:pt x="306695" y="358317"/>
                    <a:pt x="69601" y="162650"/>
                  </a:cubicBezTo>
                  <a:lnTo>
                    <a:pt x="0" y="99392"/>
                  </a:lnTo>
                  <a:lnTo>
                    <a:pt x="9939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	Introduction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883350-5DB7-4BFB-A660-7F09EE292BE9}"/>
              </a:ext>
            </a:extLst>
          </p:cNvPr>
          <p:cNvSpPr txBox="1"/>
          <p:nvPr/>
        </p:nvSpPr>
        <p:spPr>
          <a:xfrm>
            <a:off x="1364089" y="1883074"/>
            <a:ext cx="46358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Problem: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   - Big data becoming popular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   - As data amount increases, the traffic will increase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   - Networks are still Vulnerable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Solution: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   - Make the alert system to notice the DNS intrusion 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7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5045397" y="2488299"/>
            <a:ext cx="47771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Data &amp; Preprocessing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EC183A6-5C98-4A4B-AC6B-01B3FAA09969}"/>
              </a:ext>
            </a:extLst>
          </p:cNvPr>
          <p:cNvGrpSpPr/>
          <p:nvPr/>
        </p:nvGrpSpPr>
        <p:grpSpPr>
          <a:xfrm>
            <a:off x="3746642" y="2781669"/>
            <a:ext cx="1170511" cy="1294662"/>
            <a:chOff x="2744572" y="1831800"/>
            <a:chExt cx="2888072" cy="3194399"/>
          </a:xfrm>
          <a:solidFill>
            <a:schemeClr val="bg1"/>
          </a:solidFill>
        </p:grpSpPr>
        <p:sp>
          <p:nvSpPr>
            <p:cNvPr id="165" name="Block Arc 14">
              <a:extLst>
                <a:ext uri="{FF2B5EF4-FFF2-40B4-BE49-F238E27FC236}">
                  <a16:creationId xmlns:a16="http://schemas.microsoft.com/office/drawing/2014/main" id="{FF3D9A65-46DC-48E8-8254-2633566202D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22213" y="2411390"/>
              <a:ext cx="2039112" cy="2035218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939D6CC-DBAD-4AE0-9D84-35EA1D8F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1" y="1831800"/>
              <a:ext cx="1028042" cy="525058"/>
            </a:xfrm>
            <a:custGeom>
              <a:avLst/>
              <a:gdLst>
                <a:gd name="connsiteX0" fmla="*/ 1028042 w 1028042"/>
                <a:gd name="connsiteY0" fmla="*/ 0 h 525058"/>
                <a:gd name="connsiteX1" fmla="*/ 1028042 w 1028042"/>
                <a:gd name="connsiteY1" fmla="*/ 140562 h 525058"/>
                <a:gd name="connsiteX2" fmla="*/ 938238 w 1028042"/>
                <a:gd name="connsiteY2" fmla="*/ 145097 h 525058"/>
                <a:gd name="connsiteX3" fmla="*/ 159013 w 1028042"/>
                <a:gd name="connsiteY3" fmla="*/ 470871 h 525058"/>
                <a:gd name="connsiteX4" fmla="*/ 99392 w 1028042"/>
                <a:gd name="connsiteY4" fmla="*/ 525058 h 525058"/>
                <a:gd name="connsiteX5" fmla="*/ 0 w 1028042"/>
                <a:gd name="connsiteY5" fmla="*/ 425666 h 525058"/>
                <a:gd name="connsiteX6" fmla="*/ 69602 w 1028042"/>
                <a:gd name="connsiteY6" fmla="*/ 362407 h 525058"/>
                <a:gd name="connsiteX7" fmla="*/ 923867 w 1028042"/>
                <a:gd name="connsiteY7" fmla="*/ 5261 h 525058"/>
                <a:gd name="connsiteX8" fmla="*/ 1028042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1028042" y="0"/>
                  </a:moveTo>
                  <a:lnTo>
                    <a:pt x="1028042" y="140562"/>
                  </a:lnTo>
                  <a:lnTo>
                    <a:pt x="938238" y="145097"/>
                  </a:lnTo>
                  <a:cubicBezTo>
                    <a:pt x="643826" y="174996"/>
                    <a:pt x="375280" y="292392"/>
                    <a:pt x="159013" y="470871"/>
                  </a:cubicBezTo>
                  <a:lnTo>
                    <a:pt x="99392" y="525058"/>
                  </a:lnTo>
                  <a:lnTo>
                    <a:pt x="0" y="425666"/>
                  </a:lnTo>
                  <a:lnTo>
                    <a:pt x="69602" y="362407"/>
                  </a:lnTo>
                  <a:cubicBezTo>
                    <a:pt x="306696" y="166740"/>
                    <a:pt x="601103" y="38039"/>
                    <a:pt x="923867" y="5261"/>
                  </a:cubicBezTo>
                  <a:lnTo>
                    <a:pt x="102804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749EB51-EA5D-4816-ACE5-E49AAF29A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1831800"/>
              <a:ext cx="1028042" cy="525058"/>
            </a:xfrm>
            <a:custGeom>
              <a:avLst/>
              <a:gdLst>
                <a:gd name="connsiteX0" fmla="*/ 0 w 1028042"/>
                <a:gd name="connsiteY0" fmla="*/ 0 h 525058"/>
                <a:gd name="connsiteX1" fmla="*/ 104175 w 1028042"/>
                <a:gd name="connsiteY1" fmla="*/ 5261 h 525058"/>
                <a:gd name="connsiteX2" fmla="*/ 958440 w 1028042"/>
                <a:gd name="connsiteY2" fmla="*/ 362407 h 525058"/>
                <a:gd name="connsiteX3" fmla="*/ 1028042 w 1028042"/>
                <a:gd name="connsiteY3" fmla="*/ 425666 h 525058"/>
                <a:gd name="connsiteX4" fmla="*/ 928650 w 1028042"/>
                <a:gd name="connsiteY4" fmla="*/ 525058 h 525058"/>
                <a:gd name="connsiteX5" fmla="*/ 869029 w 1028042"/>
                <a:gd name="connsiteY5" fmla="*/ 470871 h 525058"/>
                <a:gd name="connsiteX6" fmla="*/ 89804 w 1028042"/>
                <a:gd name="connsiteY6" fmla="*/ 145097 h 525058"/>
                <a:gd name="connsiteX7" fmla="*/ 0 w 1028042"/>
                <a:gd name="connsiteY7" fmla="*/ 140562 h 525058"/>
                <a:gd name="connsiteX8" fmla="*/ 0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0" y="0"/>
                  </a:moveTo>
                  <a:lnTo>
                    <a:pt x="104175" y="5261"/>
                  </a:lnTo>
                  <a:cubicBezTo>
                    <a:pt x="426940" y="38039"/>
                    <a:pt x="721347" y="166740"/>
                    <a:pt x="958440" y="362407"/>
                  </a:cubicBezTo>
                  <a:lnTo>
                    <a:pt x="1028042" y="425666"/>
                  </a:lnTo>
                  <a:lnTo>
                    <a:pt x="928650" y="525058"/>
                  </a:lnTo>
                  <a:lnTo>
                    <a:pt x="869029" y="470871"/>
                  </a:lnTo>
                  <a:cubicBezTo>
                    <a:pt x="652763" y="292392"/>
                    <a:pt x="384216" y="174996"/>
                    <a:pt x="89804" y="145097"/>
                  </a:cubicBezTo>
                  <a:lnTo>
                    <a:pt x="0" y="140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B8EAF5A-4105-4B35-AF6C-849684AFD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6" y="2138124"/>
              <a:ext cx="811439" cy="431864"/>
            </a:xfrm>
            <a:custGeom>
              <a:avLst/>
              <a:gdLst>
                <a:gd name="connsiteX0" fmla="*/ 0 w 811439"/>
                <a:gd name="connsiteY0" fmla="*/ 0 h 431864"/>
                <a:gd name="connsiteX1" fmla="*/ 72855 w 811439"/>
                <a:gd name="connsiteY1" fmla="*/ 3679 h 431864"/>
                <a:gd name="connsiteX2" fmla="*/ 763589 w 811439"/>
                <a:gd name="connsiteY2" fmla="*/ 292457 h 431864"/>
                <a:gd name="connsiteX3" fmla="*/ 811439 w 811439"/>
                <a:gd name="connsiteY3" fmla="*/ 335945 h 431864"/>
                <a:gd name="connsiteX4" fmla="*/ 715520 w 811439"/>
                <a:gd name="connsiteY4" fmla="*/ 431864 h 431864"/>
                <a:gd name="connsiteX5" fmla="*/ 677303 w 811439"/>
                <a:gd name="connsiteY5" fmla="*/ 397131 h 431864"/>
                <a:gd name="connsiteX6" fmla="*/ 58986 w 811439"/>
                <a:gd name="connsiteY6" fmla="*/ 138629 h 431864"/>
                <a:gd name="connsiteX7" fmla="*/ 0 w 811439"/>
                <a:gd name="connsiteY7" fmla="*/ 135650 h 431864"/>
                <a:gd name="connsiteX8" fmla="*/ 0 w 811439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9" h="431864">
                  <a:moveTo>
                    <a:pt x="0" y="0"/>
                  </a:moveTo>
                  <a:lnTo>
                    <a:pt x="72855" y="3679"/>
                  </a:lnTo>
                  <a:cubicBezTo>
                    <a:pt x="333833" y="30183"/>
                    <a:pt x="571883" y="134247"/>
                    <a:pt x="763589" y="292457"/>
                  </a:cubicBezTo>
                  <a:lnTo>
                    <a:pt x="811439" y="335945"/>
                  </a:lnTo>
                  <a:lnTo>
                    <a:pt x="715520" y="431864"/>
                  </a:lnTo>
                  <a:lnTo>
                    <a:pt x="677303" y="397131"/>
                  </a:lnTo>
                  <a:cubicBezTo>
                    <a:pt x="505695" y="255508"/>
                    <a:pt x="292603" y="162354"/>
                    <a:pt x="58986" y="138629"/>
                  </a:cubicBezTo>
                  <a:lnTo>
                    <a:pt x="0" y="135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55DE1E2-F67A-4322-9398-B4E3C7A23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2341521"/>
              <a:ext cx="525057" cy="1028042"/>
            </a:xfrm>
            <a:custGeom>
              <a:avLst/>
              <a:gdLst>
                <a:gd name="connsiteX0" fmla="*/ 425665 w 525057"/>
                <a:gd name="connsiteY0" fmla="*/ 0 h 1028042"/>
                <a:gd name="connsiteX1" fmla="*/ 525057 w 525057"/>
                <a:gd name="connsiteY1" fmla="*/ 99392 h 1028042"/>
                <a:gd name="connsiteX2" fmla="*/ 470870 w 525057"/>
                <a:gd name="connsiteY2" fmla="*/ 159013 h 1028042"/>
                <a:gd name="connsiteX3" fmla="*/ 145096 w 525057"/>
                <a:gd name="connsiteY3" fmla="*/ 938238 h 1028042"/>
                <a:gd name="connsiteX4" fmla="*/ 140561 w 525057"/>
                <a:gd name="connsiteY4" fmla="*/ 1028042 h 1028042"/>
                <a:gd name="connsiteX5" fmla="*/ 0 w 525057"/>
                <a:gd name="connsiteY5" fmla="*/ 1028042 h 1028042"/>
                <a:gd name="connsiteX6" fmla="*/ 5260 w 525057"/>
                <a:gd name="connsiteY6" fmla="*/ 923867 h 1028042"/>
                <a:gd name="connsiteX7" fmla="*/ 362406 w 525057"/>
                <a:gd name="connsiteY7" fmla="*/ 69602 h 1028042"/>
                <a:gd name="connsiteX8" fmla="*/ 425665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425665" y="0"/>
                  </a:moveTo>
                  <a:lnTo>
                    <a:pt x="525057" y="99392"/>
                  </a:lnTo>
                  <a:lnTo>
                    <a:pt x="470870" y="159013"/>
                  </a:lnTo>
                  <a:cubicBezTo>
                    <a:pt x="292391" y="375280"/>
                    <a:pt x="174995" y="643826"/>
                    <a:pt x="145096" y="938238"/>
                  </a:cubicBezTo>
                  <a:lnTo>
                    <a:pt x="140561" y="1028042"/>
                  </a:lnTo>
                  <a:lnTo>
                    <a:pt x="0" y="1028042"/>
                  </a:lnTo>
                  <a:lnTo>
                    <a:pt x="5260" y="923867"/>
                  </a:lnTo>
                  <a:cubicBezTo>
                    <a:pt x="38038" y="601103"/>
                    <a:pt x="166739" y="306696"/>
                    <a:pt x="362406" y="69602"/>
                  </a:cubicBezTo>
                  <a:lnTo>
                    <a:pt x="4256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E8435E9-8865-427C-9243-DCB18D85F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2558125"/>
              <a:ext cx="431864" cy="811438"/>
            </a:xfrm>
            <a:custGeom>
              <a:avLst/>
              <a:gdLst>
                <a:gd name="connsiteX0" fmla="*/ 95919 w 431864"/>
                <a:gd name="connsiteY0" fmla="*/ 0 h 811438"/>
                <a:gd name="connsiteX1" fmla="*/ 139407 w 431864"/>
                <a:gd name="connsiteY1" fmla="*/ 47849 h 811438"/>
                <a:gd name="connsiteX2" fmla="*/ 428185 w 431864"/>
                <a:gd name="connsiteY2" fmla="*/ 738583 h 811438"/>
                <a:gd name="connsiteX3" fmla="*/ 431864 w 431864"/>
                <a:gd name="connsiteY3" fmla="*/ 811438 h 811438"/>
                <a:gd name="connsiteX4" fmla="*/ 296214 w 431864"/>
                <a:gd name="connsiteY4" fmla="*/ 811438 h 811438"/>
                <a:gd name="connsiteX5" fmla="*/ 293235 w 431864"/>
                <a:gd name="connsiteY5" fmla="*/ 752452 h 811438"/>
                <a:gd name="connsiteX6" fmla="*/ 34733 w 431864"/>
                <a:gd name="connsiteY6" fmla="*/ 134135 h 811438"/>
                <a:gd name="connsiteX7" fmla="*/ 0 w 431864"/>
                <a:gd name="connsiteY7" fmla="*/ 95919 h 811438"/>
                <a:gd name="connsiteX8" fmla="*/ 95919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95919" y="0"/>
                  </a:moveTo>
                  <a:lnTo>
                    <a:pt x="139407" y="47849"/>
                  </a:lnTo>
                  <a:cubicBezTo>
                    <a:pt x="297617" y="239556"/>
                    <a:pt x="401681" y="477605"/>
                    <a:pt x="428185" y="738583"/>
                  </a:cubicBezTo>
                  <a:lnTo>
                    <a:pt x="431864" y="811438"/>
                  </a:lnTo>
                  <a:lnTo>
                    <a:pt x="296214" y="811438"/>
                  </a:lnTo>
                  <a:lnTo>
                    <a:pt x="293235" y="752452"/>
                  </a:lnTo>
                  <a:cubicBezTo>
                    <a:pt x="269510" y="518835"/>
                    <a:pt x="176357" y="305743"/>
                    <a:pt x="34733" y="134135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D6979E0-27C0-437B-9759-01AC7D154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3488435"/>
              <a:ext cx="525057" cy="1028042"/>
            </a:xfrm>
            <a:custGeom>
              <a:avLst/>
              <a:gdLst>
                <a:gd name="connsiteX0" fmla="*/ 0 w 525057"/>
                <a:gd name="connsiteY0" fmla="*/ 0 h 1028042"/>
                <a:gd name="connsiteX1" fmla="*/ 140561 w 525057"/>
                <a:gd name="connsiteY1" fmla="*/ 0 h 1028042"/>
                <a:gd name="connsiteX2" fmla="*/ 145096 w 525057"/>
                <a:gd name="connsiteY2" fmla="*/ 89804 h 1028042"/>
                <a:gd name="connsiteX3" fmla="*/ 470870 w 525057"/>
                <a:gd name="connsiteY3" fmla="*/ 869029 h 1028042"/>
                <a:gd name="connsiteX4" fmla="*/ 525057 w 525057"/>
                <a:gd name="connsiteY4" fmla="*/ 928650 h 1028042"/>
                <a:gd name="connsiteX5" fmla="*/ 425665 w 525057"/>
                <a:gd name="connsiteY5" fmla="*/ 1028042 h 1028042"/>
                <a:gd name="connsiteX6" fmla="*/ 362406 w 525057"/>
                <a:gd name="connsiteY6" fmla="*/ 958440 h 1028042"/>
                <a:gd name="connsiteX7" fmla="*/ 5260 w 525057"/>
                <a:gd name="connsiteY7" fmla="*/ 104175 h 1028042"/>
                <a:gd name="connsiteX8" fmla="*/ 0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0" y="0"/>
                  </a:moveTo>
                  <a:lnTo>
                    <a:pt x="140561" y="0"/>
                  </a:lnTo>
                  <a:lnTo>
                    <a:pt x="145096" y="89804"/>
                  </a:lnTo>
                  <a:cubicBezTo>
                    <a:pt x="174995" y="384216"/>
                    <a:pt x="292391" y="652763"/>
                    <a:pt x="470870" y="869029"/>
                  </a:cubicBezTo>
                  <a:lnTo>
                    <a:pt x="525057" y="928650"/>
                  </a:lnTo>
                  <a:lnTo>
                    <a:pt x="425665" y="1028042"/>
                  </a:lnTo>
                  <a:lnTo>
                    <a:pt x="362406" y="958440"/>
                  </a:lnTo>
                  <a:cubicBezTo>
                    <a:pt x="166739" y="721347"/>
                    <a:pt x="38038" y="426939"/>
                    <a:pt x="5260" y="10417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7F076C1-9F7F-470C-9C7E-A8703B195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3488435"/>
              <a:ext cx="431864" cy="811438"/>
            </a:xfrm>
            <a:custGeom>
              <a:avLst/>
              <a:gdLst>
                <a:gd name="connsiteX0" fmla="*/ 296214 w 431864"/>
                <a:gd name="connsiteY0" fmla="*/ 0 h 811438"/>
                <a:gd name="connsiteX1" fmla="*/ 431864 w 431864"/>
                <a:gd name="connsiteY1" fmla="*/ 0 h 811438"/>
                <a:gd name="connsiteX2" fmla="*/ 428185 w 431864"/>
                <a:gd name="connsiteY2" fmla="*/ 72855 h 811438"/>
                <a:gd name="connsiteX3" fmla="*/ 139407 w 431864"/>
                <a:gd name="connsiteY3" fmla="*/ 763589 h 811438"/>
                <a:gd name="connsiteX4" fmla="*/ 95919 w 431864"/>
                <a:gd name="connsiteY4" fmla="*/ 811438 h 811438"/>
                <a:gd name="connsiteX5" fmla="*/ 0 w 431864"/>
                <a:gd name="connsiteY5" fmla="*/ 715520 h 811438"/>
                <a:gd name="connsiteX6" fmla="*/ 34733 w 431864"/>
                <a:gd name="connsiteY6" fmla="*/ 677303 h 811438"/>
                <a:gd name="connsiteX7" fmla="*/ 293235 w 431864"/>
                <a:gd name="connsiteY7" fmla="*/ 58986 h 811438"/>
                <a:gd name="connsiteX8" fmla="*/ 296214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296214" y="0"/>
                  </a:moveTo>
                  <a:lnTo>
                    <a:pt x="431864" y="0"/>
                  </a:lnTo>
                  <a:lnTo>
                    <a:pt x="428185" y="72855"/>
                  </a:lnTo>
                  <a:cubicBezTo>
                    <a:pt x="401681" y="333833"/>
                    <a:pt x="297617" y="571883"/>
                    <a:pt x="139407" y="763589"/>
                  </a:cubicBezTo>
                  <a:lnTo>
                    <a:pt x="95919" y="811438"/>
                  </a:lnTo>
                  <a:lnTo>
                    <a:pt x="0" y="715520"/>
                  </a:lnTo>
                  <a:lnTo>
                    <a:pt x="34733" y="677303"/>
                  </a:lnTo>
                  <a:cubicBezTo>
                    <a:pt x="176357" y="505695"/>
                    <a:pt x="269510" y="292603"/>
                    <a:pt x="293235" y="58986"/>
                  </a:cubicBezTo>
                  <a:lnTo>
                    <a:pt x="29621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1929B37-BA0F-47B4-91D6-4746F9F13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288010"/>
              <a:ext cx="811438" cy="431864"/>
            </a:xfrm>
            <a:custGeom>
              <a:avLst/>
              <a:gdLst>
                <a:gd name="connsiteX0" fmla="*/ 715520 w 811438"/>
                <a:gd name="connsiteY0" fmla="*/ 0 h 431864"/>
                <a:gd name="connsiteX1" fmla="*/ 811438 w 811438"/>
                <a:gd name="connsiteY1" fmla="*/ 95919 h 431864"/>
                <a:gd name="connsiteX2" fmla="*/ 763589 w 811438"/>
                <a:gd name="connsiteY2" fmla="*/ 139407 h 431864"/>
                <a:gd name="connsiteX3" fmla="*/ 72855 w 811438"/>
                <a:gd name="connsiteY3" fmla="*/ 428185 h 431864"/>
                <a:gd name="connsiteX4" fmla="*/ 0 w 811438"/>
                <a:gd name="connsiteY4" fmla="*/ 431864 h 431864"/>
                <a:gd name="connsiteX5" fmla="*/ 0 w 811438"/>
                <a:gd name="connsiteY5" fmla="*/ 296214 h 431864"/>
                <a:gd name="connsiteX6" fmla="*/ 58986 w 811438"/>
                <a:gd name="connsiteY6" fmla="*/ 293235 h 431864"/>
                <a:gd name="connsiteX7" fmla="*/ 677303 w 811438"/>
                <a:gd name="connsiteY7" fmla="*/ 34733 h 431864"/>
                <a:gd name="connsiteX8" fmla="*/ 715520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715520" y="0"/>
                  </a:moveTo>
                  <a:lnTo>
                    <a:pt x="811438" y="95919"/>
                  </a:lnTo>
                  <a:lnTo>
                    <a:pt x="763589" y="139407"/>
                  </a:lnTo>
                  <a:cubicBezTo>
                    <a:pt x="571883" y="297617"/>
                    <a:pt x="333833" y="401681"/>
                    <a:pt x="72855" y="428185"/>
                  </a:cubicBezTo>
                  <a:lnTo>
                    <a:pt x="0" y="431864"/>
                  </a:lnTo>
                  <a:lnTo>
                    <a:pt x="0" y="296214"/>
                  </a:lnTo>
                  <a:lnTo>
                    <a:pt x="58986" y="293235"/>
                  </a:lnTo>
                  <a:cubicBezTo>
                    <a:pt x="292603" y="269510"/>
                    <a:pt x="505695" y="176357"/>
                    <a:pt x="677303" y="34733"/>
                  </a:cubicBezTo>
                  <a:lnTo>
                    <a:pt x="7155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EDA0F58-78ED-4BB5-ADAD-3EC16E33B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0895" y="4288010"/>
              <a:ext cx="811438" cy="431864"/>
            </a:xfrm>
            <a:custGeom>
              <a:avLst/>
              <a:gdLst>
                <a:gd name="connsiteX0" fmla="*/ 95919 w 811438"/>
                <a:gd name="connsiteY0" fmla="*/ 0 h 431864"/>
                <a:gd name="connsiteX1" fmla="*/ 134135 w 811438"/>
                <a:gd name="connsiteY1" fmla="*/ 34733 h 431864"/>
                <a:gd name="connsiteX2" fmla="*/ 752452 w 811438"/>
                <a:gd name="connsiteY2" fmla="*/ 293235 h 431864"/>
                <a:gd name="connsiteX3" fmla="*/ 811438 w 811438"/>
                <a:gd name="connsiteY3" fmla="*/ 296214 h 431864"/>
                <a:gd name="connsiteX4" fmla="*/ 811438 w 811438"/>
                <a:gd name="connsiteY4" fmla="*/ 431864 h 431864"/>
                <a:gd name="connsiteX5" fmla="*/ 738583 w 811438"/>
                <a:gd name="connsiteY5" fmla="*/ 428185 h 431864"/>
                <a:gd name="connsiteX6" fmla="*/ 47849 w 811438"/>
                <a:gd name="connsiteY6" fmla="*/ 139407 h 431864"/>
                <a:gd name="connsiteX7" fmla="*/ 0 w 811438"/>
                <a:gd name="connsiteY7" fmla="*/ 95919 h 431864"/>
                <a:gd name="connsiteX8" fmla="*/ 95919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95919" y="0"/>
                  </a:moveTo>
                  <a:lnTo>
                    <a:pt x="134135" y="34733"/>
                  </a:lnTo>
                  <a:cubicBezTo>
                    <a:pt x="305743" y="176357"/>
                    <a:pt x="518835" y="269510"/>
                    <a:pt x="752452" y="293235"/>
                  </a:cubicBezTo>
                  <a:lnTo>
                    <a:pt x="811438" y="296214"/>
                  </a:lnTo>
                  <a:lnTo>
                    <a:pt x="811438" y="431864"/>
                  </a:lnTo>
                  <a:lnTo>
                    <a:pt x="738583" y="428185"/>
                  </a:lnTo>
                  <a:cubicBezTo>
                    <a:pt x="477605" y="401681"/>
                    <a:pt x="239556" y="297617"/>
                    <a:pt x="47849" y="139407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B443810-7A3E-4106-BC3E-B759867F1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501142"/>
              <a:ext cx="1028042" cy="525057"/>
            </a:xfrm>
            <a:custGeom>
              <a:avLst/>
              <a:gdLst>
                <a:gd name="connsiteX0" fmla="*/ 928650 w 1028042"/>
                <a:gd name="connsiteY0" fmla="*/ 0 h 525057"/>
                <a:gd name="connsiteX1" fmla="*/ 1028042 w 1028042"/>
                <a:gd name="connsiteY1" fmla="*/ 99392 h 525057"/>
                <a:gd name="connsiteX2" fmla="*/ 958440 w 1028042"/>
                <a:gd name="connsiteY2" fmla="*/ 162650 h 525057"/>
                <a:gd name="connsiteX3" fmla="*/ 104175 w 1028042"/>
                <a:gd name="connsiteY3" fmla="*/ 519796 h 525057"/>
                <a:gd name="connsiteX4" fmla="*/ 0 w 1028042"/>
                <a:gd name="connsiteY4" fmla="*/ 525057 h 525057"/>
                <a:gd name="connsiteX5" fmla="*/ 0 w 1028042"/>
                <a:gd name="connsiteY5" fmla="*/ 384495 h 525057"/>
                <a:gd name="connsiteX6" fmla="*/ 89804 w 1028042"/>
                <a:gd name="connsiteY6" fmla="*/ 379960 h 525057"/>
                <a:gd name="connsiteX7" fmla="*/ 869029 w 1028042"/>
                <a:gd name="connsiteY7" fmla="*/ 54186 h 525057"/>
                <a:gd name="connsiteX8" fmla="*/ 928650 w 1028042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7">
                  <a:moveTo>
                    <a:pt x="928650" y="0"/>
                  </a:moveTo>
                  <a:lnTo>
                    <a:pt x="1028042" y="99392"/>
                  </a:lnTo>
                  <a:lnTo>
                    <a:pt x="958440" y="162650"/>
                  </a:lnTo>
                  <a:cubicBezTo>
                    <a:pt x="721347" y="358317"/>
                    <a:pt x="426940" y="487018"/>
                    <a:pt x="104175" y="519796"/>
                  </a:cubicBezTo>
                  <a:lnTo>
                    <a:pt x="0" y="525057"/>
                  </a:lnTo>
                  <a:lnTo>
                    <a:pt x="0" y="384495"/>
                  </a:lnTo>
                  <a:lnTo>
                    <a:pt x="89804" y="379960"/>
                  </a:lnTo>
                  <a:cubicBezTo>
                    <a:pt x="384216" y="350061"/>
                    <a:pt x="652763" y="232665"/>
                    <a:pt x="869029" y="54186"/>
                  </a:cubicBezTo>
                  <a:lnTo>
                    <a:pt x="92865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CA9C882-E7FF-4F7C-A2BE-BA9064F9F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3" y="4501142"/>
              <a:ext cx="1028041" cy="525057"/>
            </a:xfrm>
            <a:custGeom>
              <a:avLst/>
              <a:gdLst>
                <a:gd name="connsiteX0" fmla="*/ 99392 w 1028041"/>
                <a:gd name="connsiteY0" fmla="*/ 0 h 525057"/>
                <a:gd name="connsiteX1" fmla="*/ 159012 w 1028041"/>
                <a:gd name="connsiteY1" fmla="*/ 54186 h 525057"/>
                <a:gd name="connsiteX2" fmla="*/ 938237 w 1028041"/>
                <a:gd name="connsiteY2" fmla="*/ 379960 h 525057"/>
                <a:gd name="connsiteX3" fmla="*/ 1028041 w 1028041"/>
                <a:gd name="connsiteY3" fmla="*/ 384495 h 525057"/>
                <a:gd name="connsiteX4" fmla="*/ 1028041 w 1028041"/>
                <a:gd name="connsiteY4" fmla="*/ 525057 h 525057"/>
                <a:gd name="connsiteX5" fmla="*/ 923866 w 1028041"/>
                <a:gd name="connsiteY5" fmla="*/ 519796 h 525057"/>
                <a:gd name="connsiteX6" fmla="*/ 69601 w 1028041"/>
                <a:gd name="connsiteY6" fmla="*/ 162650 h 525057"/>
                <a:gd name="connsiteX7" fmla="*/ 0 w 1028041"/>
                <a:gd name="connsiteY7" fmla="*/ 99392 h 525057"/>
                <a:gd name="connsiteX8" fmla="*/ 99392 w 1028041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1" h="525057">
                  <a:moveTo>
                    <a:pt x="99392" y="0"/>
                  </a:moveTo>
                  <a:lnTo>
                    <a:pt x="159012" y="54186"/>
                  </a:lnTo>
                  <a:cubicBezTo>
                    <a:pt x="375279" y="232665"/>
                    <a:pt x="643825" y="350061"/>
                    <a:pt x="938237" y="379960"/>
                  </a:cubicBezTo>
                  <a:lnTo>
                    <a:pt x="1028041" y="384495"/>
                  </a:lnTo>
                  <a:lnTo>
                    <a:pt x="1028041" y="525057"/>
                  </a:lnTo>
                  <a:lnTo>
                    <a:pt x="923866" y="519796"/>
                  </a:lnTo>
                  <a:cubicBezTo>
                    <a:pt x="601102" y="487018"/>
                    <a:pt x="306695" y="358317"/>
                    <a:pt x="69601" y="162650"/>
                  </a:cubicBezTo>
                  <a:lnTo>
                    <a:pt x="0" y="99392"/>
                  </a:lnTo>
                  <a:lnTo>
                    <a:pt x="9939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86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	Dataset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C5F0E1-9C8B-4021-88B0-D3E8F350CECF}"/>
              </a:ext>
            </a:extLst>
          </p:cNvPr>
          <p:cNvSpPr txBox="1"/>
          <p:nvPr/>
        </p:nvSpPr>
        <p:spPr>
          <a:xfrm>
            <a:off x="1345235" y="1516807"/>
            <a:ext cx="4635847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1. Data with Intrusion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883350-5DB7-4BFB-A660-7F09EE292BE9}"/>
              </a:ext>
            </a:extLst>
          </p:cNvPr>
          <p:cNvSpPr txBox="1"/>
          <p:nvPr/>
        </p:nvSpPr>
        <p:spPr>
          <a:xfrm>
            <a:off x="1345236" y="2288427"/>
            <a:ext cx="46358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Class: 2 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	- Normal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	- Anomalous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Data: 25192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	- Train data: 17634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	- Test data: 7558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Features: 41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67930F-8BC5-4131-8A7B-E086660C2E55}"/>
              </a:ext>
            </a:extLst>
          </p:cNvPr>
          <p:cNvSpPr txBox="1"/>
          <p:nvPr/>
        </p:nvSpPr>
        <p:spPr>
          <a:xfrm>
            <a:off x="6210918" y="1562079"/>
            <a:ext cx="4635847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2. Data with DNS network traffic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F47282-9D77-4E55-9B50-A2EC69DF19FF}"/>
              </a:ext>
            </a:extLst>
          </p:cNvPr>
          <p:cNvSpPr txBox="1"/>
          <p:nvPr/>
        </p:nvSpPr>
        <p:spPr>
          <a:xfrm>
            <a:off x="6210918" y="2288427"/>
            <a:ext cx="463584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Class: 4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	- Benign traffic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	- Malicious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DoH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traffic sent using dns2tcp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	- Malicious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DoH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traffic sent using dnscat2.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	- Malicious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DoH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traffic sent using iodine.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Data: 540216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	- Train data: 17634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	- Test data: 7558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Features: 35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	Preprocessing</a:t>
            </a:r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en-US" altLang="ko-KR" sz="2400" dirty="0">
                <a:solidFill>
                  <a:schemeClr val="accent3"/>
                </a:solidFill>
              </a:rPr>
              <a:t>(Missing values)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883350-5DB7-4BFB-A660-7F09EE292BE9}"/>
              </a:ext>
            </a:extLst>
          </p:cNvPr>
          <p:cNvSpPr txBox="1"/>
          <p:nvPr/>
        </p:nvSpPr>
        <p:spPr>
          <a:xfrm>
            <a:off x="1272181" y="1303487"/>
            <a:ext cx="4635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Intrusion data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B88CEE5-4A34-4BCC-9AD7-A6AEFB366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71" y="1751937"/>
            <a:ext cx="1752943" cy="44833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38DF5D-3C79-4505-9904-B357F97D8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61" y="3959198"/>
            <a:ext cx="2774218" cy="454339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62B5BCD-68A9-4534-8046-8CB413952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15" y="3156085"/>
            <a:ext cx="2697714" cy="426757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C1AC588-60CE-4C74-88C7-5C93B58635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723" y="1731860"/>
            <a:ext cx="2558583" cy="4454675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D979651E-0DAB-47BA-9A9F-39E20DD20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484" y="3959197"/>
            <a:ext cx="2804404" cy="537632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2D5047A0-0E00-4049-83A2-E3959B8038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484" y="3143922"/>
            <a:ext cx="2804403" cy="3962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5D0885-F92E-4D60-9449-369C7055890E}"/>
              </a:ext>
            </a:extLst>
          </p:cNvPr>
          <p:cNvSpPr txBox="1"/>
          <p:nvPr/>
        </p:nvSpPr>
        <p:spPr>
          <a:xfrm>
            <a:off x="6209121" y="1345182"/>
            <a:ext cx="4635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Traffic data</a:t>
            </a:r>
          </a:p>
        </p:txBody>
      </p:sp>
    </p:spTree>
    <p:extLst>
      <p:ext uri="{BB962C8B-B14F-4D97-AF65-F5344CB8AC3E}">
        <p14:creationId xmlns:p14="http://schemas.microsoft.com/office/powerpoint/2010/main" val="59449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	Preprocessing</a:t>
            </a:r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en-US" altLang="ko-KR" sz="2400" dirty="0">
                <a:solidFill>
                  <a:schemeClr val="accent3"/>
                </a:solidFill>
              </a:rPr>
              <a:t>(Dummy variable)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883350-5DB7-4BFB-A660-7F09EE292BE9}"/>
              </a:ext>
            </a:extLst>
          </p:cNvPr>
          <p:cNvSpPr txBox="1"/>
          <p:nvPr/>
        </p:nvSpPr>
        <p:spPr>
          <a:xfrm>
            <a:off x="821607" y="1316629"/>
            <a:ext cx="4635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Intrusion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5D0885-F92E-4D60-9449-369C7055890E}"/>
              </a:ext>
            </a:extLst>
          </p:cNvPr>
          <p:cNvSpPr txBox="1"/>
          <p:nvPr/>
        </p:nvSpPr>
        <p:spPr>
          <a:xfrm>
            <a:off x="6018827" y="1345182"/>
            <a:ext cx="4635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Traffic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D3866-B4CC-4509-AD4F-F46B1C99CC57}"/>
              </a:ext>
            </a:extLst>
          </p:cNvPr>
          <p:cNvSpPr txBox="1"/>
          <p:nvPr/>
        </p:nvSpPr>
        <p:spPr>
          <a:xfrm>
            <a:off x="821607" y="1681717"/>
            <a:ext cx="4635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Class: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   - Normal: 0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   - Anomalous: 1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Protocol type: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   - categorization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Service: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   - categorization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Flag: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   - categorization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5BA57-49FD-4417-8AF5-252D2EC9AFFA}"/>
              </a:ext>
            </a:extLst>
          </p:cNvPr>
          <p:cNvSpPr txBox="1"/>
          <p:nvPr/>
        </p:nvSpPr>
        <p:spPr>
          <a:xfrm>
            <a:off x="6044650" y="1677209"/>
            <a:ext cx="4635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Class: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   - Benign traffic: 0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   - Malicious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DoH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traffic sent using dns2tcp: 1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   - Malicious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DoH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traffic sent using dnscat2: 2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   - Malicious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DoH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traffic sent using iodine: 3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Time Stamp: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   - remove all non numerical symbols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Destination IP: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   - remove all non numerical symbols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Source IP: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   - remove all non numerical symbols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DA5EE09-6892-4069-9BA9-933ACB792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79" y="4796347"/>
            <a:ext cx="5772471" cy="74502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7573ECE-C20E-42A3-B9D4-B17458B4D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66" y="1622181"/>
            <a:ext cx="2834886" cy="2880610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F8F9CE5B-1AB8-4710-9D0F-E01D0861D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58" y="1762894"/>
            <a:ext cx="2769476" cy="2506286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FA15F1D9-9958-4939-A1F7-49B0685349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352" y="4513463"/>
            <a:ext cx="3769943" cy="137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6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	Preprocessing</a:t>
            </a:r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en-US" altLang="ko-KR" sz="2400" dirty="0">
                <a:solidFill>
                  <a:schemeClr val="accent3"/>
                </a:solidFill>
              </a:rPr>
              <a:t>(Feature scaling &amp; PCA)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883350-5DB7-4BFB-A660-7F09EE292BE9}"/>
              </a:ext>
            </a:extLst>
          </p:cNvPr>
          <p:cNvSpPr txBox="1"/>
          <p:nvPr/>
        </p:nvSpPr>
        <p:spPr>
          <a:xfrm>
            <a:off x="1272181" y="1303487"/>
            <a:ext cx="4635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Intrusion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5D0885-F92E-4D60-9449-369C7055890E}"/>
              </a:ext>
            </a:extLst>
          </p:cNvPr>
          <p:cNvSpPr txBox="1"/>
          <p:nvPr/>
        </p:nvSpPr>
        <p:spPr>
          <a:xfrm>
            <a:off x="6191119" y="1319050"/>
            <a:ext cx="4635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Traffic data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7909B99-492C-4D0C-8F72-AE91E99BD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35" y="1608475"/>
            <a:ext cx="2311419" cy="67537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032E44E-DD83-4AE2-A4CC-1C7875D6E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62" y="1580487"/>
            <a:ext cx="2082140" cy="608384"/>
          </a:xfrm>
          <a:prstGeom prst="rect">
            <a:avLst/>
          </a:prstGeom>
        </p:spPr>
      </p:pic>
      <p:pic>
        <p:nvPicPr>
          <p:cNvPr id="6" name="그림 5" descr="모니터, 스크린샷, 화면, 잔디이(가) 표시된 사진&#10;&#10;자동 생성된 설명">
            <a:extLst>
              <a:ext uri="{FF2B5EF4-FFF2-40B4-BE49-F238E27FC236}">
                <a16:creationId xmlns:a16="http://schemas.microsoft.com/office/drawing/2014/main" id="{F9866E4A-A235-4AAF-BFEA-600FAE8C6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699" y="2378515"/>
            <a:ext cx="4680143" cy="152902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5DDF146-36FE-4760-B43F-F73FD135B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24" y="2442805"/>
            <a:ext cx="4507697" cy="15290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CCA51A-65E3-4E86-A803-55336FE93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699" y="4097183"/>
            <a:ext cx="3338022" cy="24878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1439044-2484-4D13-A425-F9ED26F075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24" y="4065889"/>
            <a:ext cx="3338022" cy="25191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A77F943-E5F6-4AB2-8EF3-AE5CAA2E86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200" y="4065889"/>
            <a:ext cx="3482642" cy="2819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EDEDA51-A29C-40B7-9E0B-6E1442AEA2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350" y="4084940"/>
            <a:ext cx="3596952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077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3722</TotalTime>
  <Words>696</Words>
  <Application>Microsoft Office PowerPoint</Application>
  <PresentationFormat>와이드스크린</PresentationFormat>
  <Paragraphs>162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allanjon1995@gmail.com</cp:lastModifiedBy>
  <cp:revision>81</cp:revision>
  <dcterms:created xsi:type="dcterms:W3CDTF">2020-01-20T05:08:25Z</dcterms:created>
  <dcterms:modified xsi:type="dcterms:W3CDTF">2020-12-14T00:05:05Z</dcterms:modified>
</cp:coreProperties>
</file>