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4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5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4141" r:id="rId1"/>
    <p:sldMasterId id="2147484166" r:id="rId2"/>
    <p:sldMasterId id="2147484185" r:id="rId3"/>
    <p:sldMasterId id="2147484280" r:id="rId4"/>
    <p:sldMasterId id="2147484318" r:id="rId5"/>
    <p:sldMasterId id="2147484337" r:id="rId6"/>
  </p:sldMasterIdLst>
  <p:notesMasterIdLst>
    <p:notesMasterId r:id="rId36"/>
  </p:notesMasterIdLst>
  <p:handoutMasterIdLst>
    <p:handoutMasterId r:id="rId37"/>
  </p:handoutMasterIdLst>
  <p:sldIdLst>
    <p:sldId id="964" r:id="rId7"/>
    <p:sldId id="259" r:id="rId8"/>
    <p:sldId id="980" r:id="rId9"/>
    <p:sldId id="923" r:id="rId10"/>
    <p:sldId id="981" r:id="rId11"/>
    <p:sldId id="979" r:id="rId12"/>
    <p:sldId id="982" r:id="rId13"/>
    <p:sldId id="989" r:id="rId14"/>
    <p:sldId id="974" r:id="rId15"/>
    <p:sldId id="977" r:id="rId16"/>
    <p:sldId id="976" r:id="rId17"/>
    <p:sldId id="970" r:id="rId18"/>
    <p:sldId id="967" r:id="rId19"/>
    <p:sldId id="983" r:id="rId20"/>
    <p:sldId id="984" r:id="rId21"/>
    <p:sldId id="985" r:id="rId22"/>
    <p:sldId id="986" r:id="rId23"/>
    <p:sldId id="987" r:id="rId24"/>
    <p:sldId id="340" r:id="rId25"/>
    <p:sldId id="969" r:id="rId26"/>
    <p:sldId id="973" r:id="rId27"/>
    <p:sldId id="990" r:id="rId28"/>
    <p:sldId id="953" r:id="rId29"/>
    <p:sldId id="971" r:id="rId30"/>
    <p:sldId id="988" r:id="rId31"/>
    <p:sldId id="972" r:id="rId32"/>
    <p:sldId id="968" r:id="rId33"/>
    <p:sldId id="280" r:id="rId34"/>
    <p:sldId id="260" r:id="rId35"/>
  </p:sldIdLst>
  <p:sldSz cx="12192000" cy="6858000"/>
  <p:notesSz cx="6858000" cy="9144000"/>
  <p:embeddedFontLst>
    <p:embeddedFont>
      <p:font typeface="나눔고딕" panose="020B0600000101010101" charset="-127"/>
      <p:regular r:id="rId38"/>
      <p:bold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alibri Light" panose="020F0302020204030204" pitchFamily="34" charset="0"/>
      <p:regular r:id="rId44"/>
      <p:italic r:id="rId45"/>
    </p:embeddedFont>
    <p:embeddedFont>
      <p:font typeface="Century Gothic" panose="020B0502020202020204" pitchFamily="34" charset="0"/>
      <p:regular r:id="rId46"/>
      <p:bold r:id="rId47"/>
      <p:italic r:id="rId48"/>
      <p:boldItalic r:id="rId49"/>
    </p:embeddedFont>
    <p:embeddedFont>
      <p:font typeface="Wingdings 3" panose="05040102010807070707" pitchFamily="18" charset="2"/>
      <p:regular r:id="rId5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src" initials="s" lastIdx="2" clrIdx="0">
    <p:extLst>
      <p:ext uri="{19B8F6BF-5375-455C-9EA6-DF929625EA0E}">
        <p15:presenceInfo xmlns:p15="http://schemas.microsoft.com/office/powerpoint/2012/main" userId=" sr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101"/>
    <a:srgbClr val="FEFEFE"/>
    <a:srgbClr val="0B1412"/>
    <a:srgbClr val="021113"/>
    <a:srgbClr val="F0F2F5"/>
    <a:srgbClr val="F8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1" autoAdjust="0"/>
    <p:restoredTop sz="97013"/>
  </p:normalViewPr>
  <p:slideViewPr>
    <p:cSldViewPr snapToGrid="0" snapToObjects="1">
      <p:cViewPr varScale="1">
        <p:scale>
          <a:sx n="83" d="100"/>
          <a:sy n="83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9" d="100"/>
          <a:sy n="59" d="100"/>
        </p:scale>
        <p:origin x="279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font" Target="fonts/font2.fntdata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font" Target="fonts/font7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2.xml"/><Relationship Id="rId51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4.xml"/><Relationship Id="rId41" Type="http://schemas.openxmlformats.org/officeDocument/2006/relationships/font" Target="fonts/font4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DFA9-38CF-7D4C-9EB4-7A6A0A01A9C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C5D27-E275-914C-B9A8-807C55B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9CB90-614C-5144-87C1-67812BEDF5F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7EC0-9BE3-5541-9D76-7DE32A6C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1769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6493"/>
      </p:ext>
    </p:extLst>
  </p:cSld>
  <p:clrMapOvr>
    <a:masterClrMapping/>
  </p:clrMapOvr>
  <p:hf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8054395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051564"/>
      </p:ext>
    </p:extLst>
  </p:cSld>
  <p:clrMapOvr>
    <a:masterClrMapping/>
  </p:clrMapOvr>
  <p:hf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522"/>
      </p:ext>
    </p:extLst>
  </p:cSld>
  <p:clrMapOvr>
    <a:masterClrMapping/>
  </p:clrMapOvr>
  <p:hf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60733"/>
      </p:ext>
    </p:extLst>
  </p:cSld>
  <p:clrMapOvr>
    <a:masterClrMapping/>
  </p:clrMapOvr>
  <p:hf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64844"/>
      </p:ext>
    </p:extLst>
  </p:cSld>
  <p:clrMapOvr>
    <a:masterClrMapping/>
  </p:clrMapOvr>
  <p:hf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68468"/>
      </p:ext>
    </p:extLst>
  </p:cSld>
  <p:clrMapOvr>
    <a:masterClrMapping/>
  </p:clrMapOvr>
  <p:hf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95183"/>
      </p:ext>
    </p:extLst>
  </p:cSld>
  <p:clrMapOvr>
    <a:masterClrMapping/>
  </p:clrMapOvr>
  <p:hf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89297"/>
      </p:ext>
    </p:extLst>
  </p:cSld>
  <p:clrMapOvr>
    <a:masterClrMapping/>
  </p:clrMapOvr>
  <p:hf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14784"/>
      </p:ext>
    </p:extLst>
  </p:cSld>
  <p:clrMapOvr>
    <a:masterClrMapping/>
  </p:clrMapOvr>
  <p:hf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375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94867"/>
      </p:ext>
    </p:extLst>
  </p:cSld>
  <p:clrMapOvr>
    <a:masterClrMapping/>
  </p:clrMapOvr>
  <p:hf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52040"/>
      </p:ext>
    </p:extLst>
  </p:cSld>
  <p:clrMapOvr>
    <a:masterClrMapping/>
  </p:clrMapOvr>
  <p:hf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49254"/>
      </p:ext>
    </p:extLst>
  </p:cSld>
  <p:clrMapOvr>
    <a:masterClrMapping/>
  </p:clrMapOvr>
  <p:hf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897340"/>
      </p:ext>
    </p:extLst>
  </p:cSld>
  <p:clrMapOvr>
    <a:masterClrMapping/>
  </p:clrMapOvr>
  <p:hf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00513"/>
      </p:ext>
    </p:extLst>
  </p:cSld>
  <p:clrMapOvr>
    <a:masterClrMapping/>
  </p:clrMapOvr>
  <p:hf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9961763"/>
      </p:ext>
    </p:extLst>
  </p:cSld>
  <p:clrMapOvr>
    <a:masterClrMapping/>
  </p:clrMapOvr>
  <p:hf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1883"/>
      </p:ext>
    </p:extLst>
  </p:cSld>
  <p:clrMapOvr>
    <a:masterClrMapping/>
  </p:clrMapOvr>
  <p:hf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48744"/>
      </p:ext>
    </p:extLst>
  </p:cSld>
  <p:clrMapOvr>
    <a:masterClrMapping/>
  </p:clrMapOvr>
  <p:hf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4806"/>
      </p:ext>
    </p:extLst>
  </p:cSld>
  <p:clrMapOvr>
    <a:masterClrMapping/>
  </p:clrMapOvr>
  <p:hf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9253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480068" y="1369383"/>
            <a:ext cx="3166734" cy="3166734"/>
          </a:xfrm>
          <a:custGeom>
            <a:avLst/>
            <a:gdLst>
              <a:gd name="connsiteX0" fmla="*/ 1583367 w 3166734"/>
              <a:gd name="connsiteY0" fmla="*/ 0 h 3166734"/>
              <a:gd name="connsiteX1" fmla="*/ 3166734 w 3166734"/>
              <a:gd name="connsiteY1" fmla="*/ 1583367 h 3166734"/>
              <a:gd name="connsiteX2" fmla="*/ 1583367 w 3166734"/>
              <a:gd name="connsiteY2" fmla="*/ 3166734 h 3166734"/>
              <a:gd name="connsiteX3" fmla="*/ 0 w 3166734"/>
              <a:gd name="connsiteY3" fmla="*/ 1583367 h 3166734"/>
              <a:gd name="connsiteX4" fmla="*/ 1583367 w 3166734"/>
              <a:gd name="connsiteY4" fmla="*/ 0 h 316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6734" h="3166734">
                <a:moveTo>
                  <a:pt x="1583367" y="0"/>
                </a:moveTo>
                <a:cubicBezTo>
                  <a:pt x="2457836" y="0"/>
                  <a:pt x="3166734" y="708898"/>
                  <a:pt x="3166734" y="1583367"/>
                </a:cubicBezTo>
                <a:cubicBezTo>
                  <a:pt x="3166734" y="2457836"/>
                  <a:pt x="2457836" y="3166734"/>
                  <a:pt x="1583367" y="3166734"/>
                </a:cubicBezTo>
                <a:cubicBezTo>
                  <a:pt x="708898" y="3166734"/>
                  <a:pt x="0" y="2457836"/>
                  <a:pt x="0" y="1583367"/>
                </a:cubicBezTo>
                <a:cubicBezTo>
                  <a:pt x="0" y="708898"/>
                  <a:pt x="708898" y="0"/>
                  <a:pt x="15833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79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3">
            <a:extLst>
              <a:ext uri="{FF2B5EF4-FFF2-40B4-BE49-F238E27FC236}">
                <a16:creationId xmlns:a16="http://schemas.microsoft.com/office/drawing/2014/main" id="{DC632FE8-77D6-4446-90AD-76752585FF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3700" y="393699"/>
            <a:ext cx="3511550" cy="6070599"/>
          </a:xfrm>
          <a:custGeom>
            <a:avLst/>
            <a:gdLst>
              <a:gd name="connsiteX0" fmla="*/ 0 w 4765109"/>
              <a:gd name="connsiteY0" fmla="*/ 0 h 5499115"/>
              <a:gd name="connsiteX1" fmla="*/ 4765109 w 4765109"/>
              <a:gd name="connsiteY1" fmla="*/ 0 h 5499115"/>
              <a:gd name="connsiteX2" fmla="*/ 4765109 w 4765109"/>
              <a:gd name="connsiteY2" fmla="*/ 5499115 h 5499115"/>
              <a:gd name="connsiteX3" fmla="*/ 0 w 4765109"/>
              <a:gd name="connsiteY3" fmla="*/ 5499115 h 549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5109" h="5499115">
                <a:moveTo>
                  <a:pt x="0" y="0"/>
                </a:moveTo>
                <a:lnTo>
                  <a:pt x="4765109" y="0"/>
                </a:lnTo>
                <a:lnTo>
                  <a:pt x="4765109" y="5499115"/>
                </a:lnTo>
                <a:lnTo>
                  <a:pt x="0" y="549911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5" name="Freeform: Shape 3">
            <a:extLst>
              <a:ext uri="{FF2B5EF4-FFF2-40B4-BE49-F238E27FC236}">
                <a16:creationId xmlns:a16="http://schemas.microsoft.com/office/drawing/2014/main" id="{22801DC3-1D6F-43C8-88F0-3E38D034CE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58250" y="393701"/>
            <a:ext cx="2940051" cy="3035300"/>
          </a:xfrm>
          <a:custGeom>
            <a:avLst/>
            <a:gdLst>
              <a:gd name="connsiteX0" fmla="*/ 0 w 4765109"/>
              <a:gd name="connsiteY0" fmla="*/ 0 h 5499115"/>
              <a:gd name="connsiteX1" fmla="*/ 4765109 w 4765109"/>
              <a:gd name="connsiteY1" fmla="*/ 0 h 5499115"/>
              <a:gd name="connsiteX2" fmla="*/ 4765109 w 4765109"/>
              <a:gd name="connsiteY2" fmla="*/ 5499115 h 5499115"/>
              <a:gd name="connsiteX3" fmla="*/ 0 w 4765109"/>
              <a:gd name="connsiteY3" fmla="*/ 5499115 h 549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5109" h="5499115">
                <a:moveTo>
                  <a:pt x="0" y="0"/>
                </a:moveTo>
                <a:lnTo>
                  <a:pt x="4765109" y="0"/>
                </a:lnTo>
                <a:lnTo>
                  <a:pt x="4765109" y="5499115"/>
                </a:lnTo>
                <a:lnTo>
                  <a:pt x="0" y="549911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0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4AEB91-4C1D-4591-8004-E0D2921E47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18521" y="0"/>
            <a:ext cx="5073479" cy="6858000"/>
          </a:xfrm>
          <a:custGeom>
            <a:avLst/>
            <a:gdLst>
              <a:gd name="connsiteX0" fmla="*/ 0 w 5073479"/>
              <a:gd name="connsiteY0" fmla="*/ 0 h 6858000"/>
              <a:gd name="connsiteX1" fmla="*/ 5073479 w 5073479"/>
              <a:gd name="connsiteY1" fmla="*/ 0 h 6858000"/>
              <a:gd name="connsiteX2" fmla="*/ 5073479 w 5073479"/>
              <a:gd name="connsiteY2" fmla="*/ 6858000 h 6858000"/>
              <a:gd name="connsiteX3" fmla="*/ 0 w 50734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3479" h="6858000">
                <a:moveTo>
                  <a:pt x="0" y="0"/>
                </a:moveTo>
                <a:lnTo>
                  <a:pt x="5073479" y="0"/>
                </a:lnTo>
                <a:lnTo>
                  <a:pt x="507347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516558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6AB40A5-D43C-4706-8585-AF43C2D0B41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52458" y="1349828"/>
            <a:ext cx="5050971" cy="4267200"/>
          </a:xfrm>
          <a:custGeom>
            <a:avLst/>
            <a:gdLst>
              <a:gd name="connsiteX0" fmla="*/ 0 w 5050971"/>
              <a:gd name="connsiteY0" fmla="*/ 0 h 4267200"/>
              <a:gd name="connsiteX1" fmla="*/ 5050971 w 5050971"/>
              <a:gd name="connsiteY1" fmla="*/ 0 h 4267200"/>
              <a:gd name="connsiteX2" fmla="*/ 5050971 w 5050971"/>
              <a:gd name="connsiteY2" fmla="*/ 4267200 h 4267200"/>
              <a:gd name="connsiteX3" fmla="*/ 0 w 5050971"/>
              <a:gd name="connsiteY3" fmla="*/ 42672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0971" h="4267200">
                <a:moveTo>
                  <a:pt x="0" y="0"/>
                </a:moveTo>
                <a:lnTo>
                  <a:pt x="5050971" y="0"/>
                </a:lnTo>
                <a:lnTo>
                  <a:pt x="5050971" y="4267200"/>
                </a:lnTo>
                <a:lnTo>
                  <a:pt x="0" y="42672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93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6AB40A5-D43C-4706-8585-AF43C2D0B4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687990"/>
            <a:ext cx="7031562" cy="2170010"/>
          </a:xfrm>
          <a:custGeom>
            <a:avLst/>
            <a:gdLst>
              <a:gd name="connsiteX0" fmla="*/ 0 w 7031562"/>
              <a:gd name="connsiteY0" fmla="*/ 0 h 2170010"/>
              <a:gd name="connsiteX1" fmla="*/ 7031562 w 7031562"/>
              <a:gd name="connsiteY1" fmla="*/ 0 h 2170010"/>
              <a:gd name="connsiteX2" fmla="*/ 7031562 w 7031562"/>
              <a:gd name="connsiteY2" fmla="*/ 2170010 h 2170010"/>
              <a:gd name="connsiteX3" fmla="*/ 0 w 7031562"/>
              <a:gd name="connsiteY3" fmla="*/ 2170010 h 217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1562" h="2170010">
                <a:moveTo>
                  <a:pt x="0" y="0"/>
                </a:moveTo>
                <a:lnTo>
                  <a:pt x="7031562" y="0"/>
                </a:lnTo>
                <a:lnTo>
                  <a:pt x="7031562" y="2170010"/>
                </a:lnTo>
                <a:lnTo>
                  <a:pt x="0" y="21700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6AB40A5-D43C-4706-8585-AF43C2D0B41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78762" y="0"/>
            <a:ext cx="3352800" cy="4632960"/>
          </a:xfrm>
          <a:custGeom>
            <a:avLst/>
            <a:gdLst>
              <a:gd name="connsiteX0" fmla="*/ 0 w 3352800"/>
              <a:gd name="connsiteY0" fmla="*/ 0 h 4632960"/>
              <a:gd name="connsiteX1" fmla="*/ 3352800 w 3352800"/>
              <a:gd name="connsiteY1" fmla="*/ 0 h 4632960"/>
              <a:gd name="connsiteX2" fmla="*/ 3352800 w 3352800"/>
              <a:gd name="connsiteY2" fmla="*/ 4632960 h 4632960"/>
              <a:gd name="connsiteX3" fmla="*/ 0 w 3352800"/>
              <a:gd name="connsiteY3" fmla="*/ 4632960 h 463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800" h="4632960">
                <a:moveTo>
                  <a:pt x="0" y="0"/>
                </a:moveTo>
                <a:lnTo>
                  <a:pt x="3352800" y="0"/>
                </a:lnTo>
                <a:lnTo>
                  <a:pt x="3352800" y="4632960"/>
                </a:lnTo>
                <a:lnTo>
                  <a:pt x="0" y="463296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86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55FC77-BD0C-4F44-8054-74171FB002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867400" cy="6858000"/>
          </a:xfrm>
          <a:custGeom>
            <a:avLst/>
            <a:gdLst>
              <a:gd name="connsiteX0" fmla="*/ 0 w 5867400"/>
              <a:gd name="connsiteY0" fmla="*/ 0 h 6858000"/>
              <a:gd name="connsiteX1" fmla="*/ 5867400 w 5867400"/>
              <a:gd name="connsiteY1" fmla="*/ 0 h 6858000"/>
              <a:gd name="connsiteX2" fmla="*/ 5867400 w 5867400"/>
              <a:gd name="connsiteY2" fmla="*/ 6858000 h 6858000"/>
              <a:gd name="connsiteX3" fmla="*/ 0 w 5867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7400" h="6858000">
                <a:moveTo>
                  <a:pt x="0" y="0"/>
                </a:moveTo>
                <a:lnTo>
                  <a:pt x="5867400" y="0"/>
                </a:lnTo>
                <a:lnTo>
                  <a:pt x="5867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82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2485B9D-CB7C-4E97-8A8D-8EFAC40025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064000" cy="3429000"/>
          </a:xfrm>
          <a:custGeom>
            <a:avLst/>
            <a:gdLst>
              <a:gd name="connsiteX0" fmla="*/ 0 w 4765109"/>
              <a:gd name="connsiteY0" fmla="*/ 0 h 5499115"/>
              <a:gd name="connsiteX1" fmla="*/ 4765109 w 4765109"/>
              <a:gd name="connsiteY1" fmla="*/ 0 h 5499115"/>
              <a:gd name="connsiteX2" fmla="*/ 4765109 w 4765109"/>
              <a:gd name="connsiteY2" fmla="*/ 5499115 h 5499115"/>
              <a:gd name="connsiteX3" fmla="*/ 0 w 4765109"/>
              <a:gd name="connsiteY3" fmla="*/ 5499115 h 549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5109" h="5499115">
                <a:moveTo>
                  <a:pt x="0" y="0"/>
                </a:moveTo>
                <a:lnTo>
                  <a:pt x="4765109" y="0"/>
                </a:lnTo>
                <a:lnTo>
                  <a:pt x="4765109" y="5499115"/>
                </a:lnTo>
                <a:lnTo>
                  <a:pt x="0" y="549911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1875064-9DF5-41F2-AE6B-860E121461B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64000" y="3429000"/>
            <a:ext cx="4064000" cy="3429000"/>
          </a:xfrm>
          <a:custGeom>
            <a:avLst/>
            <a:gdLst>
              <a:gd name="connsiteX0" fmla="*/ 0 w 4765109"/>
              <a:gd name="connsiteY0" fmla="*/ 0 h 5499115"/>
              <a:gd name="connsiteX1" fmla="*/ 4765109 w 4765109"/>
              <a:gd name="connsiteY1" fmla="*/ 0 h 5499115"/>
              <a:gd name="connsiteX2" fmla="*/ 4765109 w 4765109"/>
              <a:gd name="connsiteY2" fmla="*/ 5499115 h 5499115"/>
              <a:gd name="connsiteX3" fmla="*/ 0 w 4765109"/>
              <a:gd name="connsiteY3" fmla="*/ 5499115 h 549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5109" h="5499115">
                <a:moveTo>
                  <a:pt x="0" y="0"/>
                </a:moveTo>
                <a:lnTo>
                  <a:pt x="4765109" y="0"/>
                </a:lnTo>
                <a:lnTo>
                  <a:pt x="4765109" y="5499115"/>
                </a:lnTo>
                <a:lnTo>
                  <a:pt x="0" y="549911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C657C49-4FE1-4415-AF4F-DA27E49657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8000" y="0"/>
            <a:ext cx="4064000" cy="3429000"/>
          </a:xfrm>
          <a:custGeom>
            <a:avLst/>
            <a:gdLst>
              <a:gd name="connsiteX0" fmla="*/ 0 w 4765109"/>
              <a:gd name="connsiteY0" fmla="*/ 0 h 5499115"/>
              <a:gd name="connsiteX1" fmla="*/ 4765109 w 4765109"/>
              <a:gd name="connsiteY1" fmla="*/ 0 h 5499115"/>
              <a:gd name="connsiteX2" fmla="*/ 4765109 w 4765109"/>
              <a:gd name="connsiteY2" fmla="*/ 5499115 h 5499115"/>
              <a:gd name="connsiteX3" fmla="*/ 0 w 4765109"/>
              <a:gd name="connsiteY3" fmla="*/ 5499115 h 549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5109" h="5499115">
                <a:moveTo>
                  <a:pt x="0" y="0"/>
                </a:moveTo>
                <a:lnTo>
                  <a:pt x="4765109" y="0"/>
                </a:lnTo>
                <a:lnTo>
                  <a:pt x="4765109" y="5499115"/>
                </a:lnTo>
                <a:lnTo>
                  <a:pt x="0" y="549911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F3628C-B513-48D2-A0D2-E820F6FB729E}"/>
              </a:ext>
            </a:extLst>
          </p:cNvPr>
          <p:cNvSpPr/>
          <p:nvPr userDrawn="1"/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94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2485B9D-CB7C-4E97-8A8D-8EFAC40025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064000" cy="3429000"/>
          </a:xfrm>
          <a:custGeom>
            <a:avLst/>
            <a:gdLst>
              <a:gd name="connsiteX0" fmla="*/ 0 w 4765109"/>
              <a:gd name="connsiteY0" fmla="*/ 0 h 5499115"/>
              <a:gd name="connsiteX1" fmla="*/ 4765109 w 4765109"/>
              <a:gd name="connsiteY1" fmla="*/ 0 h 5499115"/>
              <a:gd name="connsiteX2" fmla="*/ 4765109 w 4765109"/>
              <a:gd name="connsiteY2" fmla="*/ 5499115 h 5499115"/>
              <a:gd name="connsiteX3" fmla="*/ 0 w 4765109"/>
              <a:gd name="connsiteY3" fmla="*/ 5499115 h 549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5109" h="5499115">
                <a:moveTo>
                  <a:pt x="0" y="0"/>
                </a:moveTo>
                <a:lnTo>
                  <a:pt x="4765109" y="0"/>
                </a:lnTo>
                <a:lnTo>
                  <a:pt x="4765109" y="5499115"/>
                </a:lnTo>
                <a:lnTo>
                  <a:pt x="0" y="549911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1875064-9DF5-41F2-AE6B-860E121461B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64000" y="3429000"/>
            <a:ext cx="4064000" cy="3429000"/>
          </a:xfrm>
          <a:custGeom>
            <a:avLst/>
            <a:gdLst>
              <a:gd name="connsiteX0" fmla="*/ 0 w 4765109"/>
              <a:gd name="connsiteY0" fmla="*/ 0 h 5499115"/>
              <a:gd name="connsiteX1" fmla="*/ 4765109 w 4765109"/>
              <a:gd name="connsiteY1" fmla="*/ 0 h 5499115"/>
              <a:gd name="connsiteX2" fmla="*/ 4765109 w 4765109"/>
              <a:gd name="connsiteY2" fmla="*/ 5499115 h 5499115"/>
              <a:gd name="connsiteX3" fmla="*/ 0 w 4765109"/>
              <a:gd name="connsiteY3" fmla="*/ 5499115 h 549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5109" h="5499115">
                <a:moveTo>
                  <a:pt x="0" y="0"/>
                </a:moveTo>
                <a:lnTo>
                  <a:pt x="4765109" y="0"/>
                </a:lnTo>
                <a:lnTo>
                  <a:pt x="4765109" y="5499115"/>
                </a:lnTo>
                <a:lnTo>
                  <a:pt x="0" y="549911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C657C49-4FE1-4415-AF4F-DA27E49657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8000" y="0"/>
            <a:ext cx="4064000" cy="3429000"/>
          </a:xfrm>
          <a:custGeom>
            <a:avLst/>
            <a:gdLst>
              <a:gd name="connsiteX0" fmla="*/ 0 w 4765109"/>
              <a:gd name="connsiteY0" fmla="*/ 0 h 5499115"/>
              <a:gd name="connsiteX1" fmla="*/ 4765109 w 4765109"/>
              <a:gd name="connsiteY1" fmla="*/ 0 h 5499115"/>
              <a:gd name="connsiteX2" fmla="*/ 4765109 w 4765109"/>
              <a:gd name="connsiteY2" fmla="*/ 5499115 h 5499115"/>
              <a:gd name="connsiteX3" fmla="*/ 0 w 4765109"/>
              <a:gd name="connsiteY3" fmla="*/ 5499115 h 549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5109" h="5499115">
                <a:moveTo>
                  <a:pt x="0" y="0"/>
                </a:moveTo>
                <a:lnTo>
                  <a:pt x="4765109" y="0"/>
                </a:lnTo>
                <a:lnTo>
                  <a:pt x="4765109" y="5499115"/>
                </a:lnTo>
                <a:lnTo>
                  <a:pt x="0" y="549911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F3628C-B513-48D2-A0D2-E820F6FB729E}"/>
              </a:ext>
            </a:extLst>
          </p:cNvPr>
          <p:cNvSpPr/>
          <p:nvPr userDrawn="1"/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02485B9D-CB7C-4E97-8A8D-8EFAC40025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3429000"/>
            <a:ext cx="4064000" cy="3429000"/>
          </a:xfrm>
          <a:custGeom>
            <a:avLst/>
            <a:gdLst>
              <a:gd name="connsiteX0" fmla="*/ 0 w 4765109"/>
              <a:gd name="connsiteY0" fmla="*/ 0 h 5499115"/>
              <a:gd name="connsiteX1" fmla="*/ 4765109 w 4765109"/>
              <a:gd name="connsiteY1" fmla="*/ 0 h 5499115"/>
              <a:gd name="connsiteX2" fmla="*/ 4765109 w 4765109"/>
              <a:gd name="connsiteY2" fmla="*/ 5499115 h 5499115"/>
              <a:gd name="connsiteX3" fmla="*/ 0 w 4765109"/>
              <a:gd name="connsiteY3" fmla="*/ 5499115 h 549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5109" h="5499115">
                <a:moveTo>
                  <a:pt x="0" y="0"/>
                </a:moveTo>
                <a:lnTo>
                  <a:pt x="4765109" y="0"/>
                </a:lnTo>
                <a:lnTo>
                  <a:pt x="4765109" y="5499115"/>
                </a:lnTo>
                <a:lnTo>
                  <a:pt x="0" y="549911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Freeform: Shape 5">
            <a:extLst>
              <a:ext uri="{FF2B5EF4-FFF2-40B4-BE49-F238E27FC236}">
                <a16:creationId xmlns:a16="http://schemas.microsoft.com/office/drawing/2014/main" id="{02485B9D-CB7C-4E97-8A8D-8EFAC4002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64000" y="0"/>
            <a:ext cx="4064000" cy="3429000"/>
          </a:xfrm>
          <a:custGeom>
            <a:avLst/>
            <a:gdLst>
              <a:gd name="connsiteX0" fmla="*/ 0 w 4765109"/>
              <a:gd name="connsiteY0" fmla="*/ 0 h 5499115"/>
              <a:gd name="connsiteX1" fmla="*/ 4765109 w 4765109"/>
              <a:gd name="connsiteY1" fmla="*/ 0 h 5499115"/>
              <a:gd name="connsiteX2" fmla="*/ 4765109 w 4765109"/>
              <a:gd name="connsiteY2" fmla="*/ 5499115 h 5499115"/>
              <a:gd name="connsiteX3" fmla="*/ 0 w 4765109"/>
              <a:gd name="connsiteY3" fmla="*/ 5499115 h 549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5109" h="5499115">
                <a:moveTo>
                  <a:pt x="0" y="0"/>
                </a:moveTo>
                <a:lnTo>
                  <a:pt x="4765109" y="0"/>
                </a:lnTo>
                <a:lnTo>
                  <a:pt x="4765109" y="5499115"/>
                </a:lnTo>
                <a:lnTo>
                  <a:pt x="0" y="549911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Freeform: Shape 5">
            <a:extLst>
              <a:ext uri="{FF2B5EF4-FFF2-40B4-BE49-F238E27FC236}">
                <a16:creationId xmlns:a16="http://schemas.microsoft.com/office/drawing/2014/main" id="{02485B9D-CB7C-4E97-8A8D-8EFAC40025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429000"/>
            <a:ext cx="4064000" cy="3429000"/>
          </a:xfrm>
          <a:custGeom>
            <a:avLst/>
            <a:gdLst>
              <a:gd name="connsiteX0" fmla="*/ 0 w 4765109"/>
              <a:gd name="connsiteY0" fmla="*/ 0 h 5499115"/>
              <a:gd name="connsiteX1" fmla="*/ 4765109 w 4765109"/>
              <a:gd name="connsiteY1" fmla="*/ 0 h 5499115"/>
              <a:gd name="connsiteX2" fmla="*/ 4765109 w 4765109"/>
              <a:gd name="connsiteY2" fmla="*/ 5499115 h 5499115"/>
              <a:gd name="connsiteX3" fmla="*/ 0 w 4765109"/>
              <a:gd name="connsiteY3" fmla="*/ 5499115 h 549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5109" h="5499115">
                <a:moveTo>
                  <a:pt x="0" y="0"/>
                </a:moveTo>
                <a:lnTo>
                  <a:pt x="4765109" y="0"/>
                </a:lnTo>
                <a:lnTo>
                  <a:pt x="4765109" y="5499115"/>
                </a:lnTo>
                <a:lnTo>
                  <a:pt x="0" y="549911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76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9399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1875064-9DF5-41F2-AE6B-860E121461B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64000" y="3429000"/>
            <a:ext cx="4064000" cy="3429000"/>
          </a:xfrm>
          <a:custGeom>
            <a:avLst/>
            <a:gdLst>
              <a:gd name="connsiteX0" fmla="*/ 0 w 4765109"/>
              <a:gd name="connsiteY0" fmla="*/ 0 h 5499115"/>
              <a:gd name="connsiteX1" fmla="*/ 4765109 w 4765109"/>
              <a:gd name="connsiteY1" fmla="*/ 0 h 5499115"/>
              <a:gd name="connsiteX2" fmla="*/ 4765109 w 4765109"/>
              <a:gd name="connsiteY2" fmla="*/ 5499115 h 5499115"/>
              <a:gd name="connsiteX3" fmla="*/ 0 w 4765109"/>
              <a:gd name="connsiteY3" fmla="*/ 5499115 h 549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5109" h="5499115">
                <a:moveTo>
                  <a:pt x="0" y="0"/>
                </a:moveTo>
                <a:lnTo>
                  <a:pt x="4765109" y="0"/>
                </a:lnTo>
                <a:lnTo>
                  <a:pt x="4765109" y="5499115"/>
                </a:lnTo>
                <a:lnTo>
                  <a:pt x="0" y="549911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F3628C-B513-48D2-A0D2-E820F6FB729E}"/>
              </a:ext>
            </a:extLst>
          </p:cNvPr>
          <p:cNvSpPr/>
          <p:nvPr userDrawn="1"/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02485B9D-CB7C-4E97-8A8D-8EFAC40025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3429000"/>
            <a:ext cx="4064000" cy="3429000"/>
          </a:xfrm>
          <a:custGeom>
            <a:avLst/>
            <a:gdLst>
              <a:gd name="connsiteX0" fmla="*/ 0 w 4765109"/>
              <a:gd name="connsiteY0" fmla="*/ 0 h 5499115"/>
              <a:gd name="connsiteX1" fmla="*/ 4765109 w 4765109"/>
              <a:gd name="connsiteY1" fmla="*/ 0 h 5499115"/>
              <a:gd name="connsiteX2" fmla="*/ 4765109 w 4765109"/>
              <a:gd name="connsiteY2" fmla="*/ 5499115 h 5499115"/>
              <a:gd name="connsiteX3" fmla="*/ 0 w 4765109"/>
              <a:gd name="connsiteY3" fmla="*/ 5499115 h 549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5109" h="5499115">
                <a:moveTo>
                  <a:pt x="0" y="0"/>
                </a:moveTo>
                <a:lnTo>
                  <a:pt x="4765109" y="0"/>
                </a:lnTo>
                <a:lnTo>
                  <a:pt x="4765109" y="5499115"/>
                </a:lnTo>
                <a:lnTo>
                  <a:pt x="0" y="549911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Freeform: Shape 5">
            <a:extLst>
              <a:ext uri="{FF2B5EF4-FFF2-40B4-BE49-F238E27FC236}">
                <a16:creationId xmlns:a16="http://schemas.microsoft.com/office/drawing/2014/main" id="{02485B9D-CB7C-4E97-8A8D-8EFAC4002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64000" y="0"/>
            <a:ext cx="4064000" cy="3429000"/>
          </a:xfrm>
          <a:custGeom>
            <a:avLst/>
            <a:gdLst>
              <a:gd name="connsiteX0" fmla="*/ 0 w 4765109"/>
              <a:gd name="connsiteY0" fmla="*/ 0 h 5499115"/>
              <a:gd name="connsiteX1" fmla="*/ 4765109 w 4765109"/>
              <a:gd name="connsiteY1" fmla="*/ 0 h 5499115"/>
              <a:gd name="connsiteX2" fmla="*/ 4765109 w 4765109"/>
              <a:gd name="connsiteY2" fmla="*/ 5499115 h 5499115"/>
              <a:gd name="connsiteX3" fmla="*/ 0 w 4765109"/>
              <a:gd name="connsiteY3" fmla="*/ 5499115 h 549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5109" h="5499115">
                <a:moveTo>
                  <a:pt x="0" y="0"/>
                </a:moveTo>
                <a:lnTo>
                  <a:pt x="4765109" y="0"/>
                </a:lnTo>
                <a:lnTo>
                  <a:pt x="4765109" y="5499115"/>
                </a:lnTo>
                <a:lnTo>
                  <a:pt x="0" y="549911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52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9D87A1E-0011-4418-954B-5F6113F10BA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38732" y="4876318"/>
            <a:ext cx="1293188" cy="1136423"/>
          </a:xfrm>
          <a:custGeom>
            <a:avLst/>
            <a:gdLst>
              <a:gd name="connsiteX0" fmla="*/ 0 w 1293188"/>
              <a:gd name="connsiteY0" fmla="*/ 0 h 1136423"/>
              <a:gd name="connsiteX1" fmla="*/ 1293188 w 1293188"/>
              <a:gd name="connsiteY1" fmla="*/ 0 h 1136423"/>
              <a:gd name="connsiteX2" fmla="*/ 1293188 w 1293188"/>
              <a:gd name="connsiteY2" fmla="*/ 1136423 h 1136423"/>
              <a:gd name="connsiteX3" fmla="*/ 0 w 1293188"/>
              <a:gd name="connsiteY3" fmla="*/ 1136423 h 1136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188" h="1136423">
                <a:moveTo>
                  <a:pt x="0" y="0"/>
                </a:moveTo>
                <a:lnTo>
                  <a:pt x="1293188" y="0"/>
                </a:lnTo>
                <a:lnTo>
                  <a:pt x="1293188" y="1136423"/>
                </a:lnTo>
                <a:lnTo>
                  <a:pt x="0" y="113642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9D87A1E-0011-4418-954B-5F6113F10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138732" y="3458671"/>
            <a:ext cx="1293188" cy="1136423"/>
          </a:xfrm>
          <a:custGeom>
            <a:avLst/>
            <a:gdLst>
              <a:gd name="connsiteX0" fmla="*/ 0 w 1293188"/>
              <a:gd name="connsiteY0" fmla="*/ 0 h 1136423"/>
              <a:gd name="connsiteX1" fmla="*/ 1293188 w 1293188"/>
              <a:gd name="connsiteY1" fmla="*/ 0 h 1136423"/>
              <a:gd name="connsiteX2" fmla="*/ 1293188 w 1293188"/>
              <a:gd name="connsiteY2" fmla="*/ 1136423 h 1136423"/>
              <a:gd name="connsiteX3" fmla="*/ 0 w 1293188"/>
              <a:gd name="connsiteY3" fmla="*/ 1136423 h 1136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188" h="1136423">
                <a:moveTo>
                  <a:pt x="0" y="0"/>
                </a:moveTo>
                <a:lnTo>
                  <a:pt x="1293188" y="0"/>
                </a:lnTo>
                <a:lnTo>
                  <a:pt x="1293188" y="1136423"/>
                </a:lnTo>
                <a:lnTo>
                  <a:pt x="0" y="113642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9D87A1E-0011-4418-954B-5F6113F10B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138732" y="1983291"/>
            <a:ext cx="1293188" cy="1136423"/>
          </a:xfrm>
          <a:custGeom>
            <a:avLst/>
            <a:gdLst>
              <a:gd name="connsiteX0" fmla="*/ 0 w 1293188"/>
              <a:gd name="connsiteY0" fmla="*/ 0 h 1136423"/>
              <a:gd name="connsiteX1" fmla="*/ 1293188 w 1293188"/>
              <a:gd name="connsiteY1" fmla="*/ 0 h 1136423"/>
              <a:gd name="connsiteX2" fmla="*/ 1293188 w 1293188"/>
              <a:gd name="connsiteY2" fmla="*/ 1136423 h 1136423"/>
              <a:gd name="connsiteX3" fmla="*/ 0 w 1293188"/>
              <a:gd name="connsiteY3" fmla="*/ 1136423 h 1136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188" h="1136423">
                <a:moveTo>
                  <a:pt x="0" y="0"/>
                </a:moveTo>
                <a:lnTo>
                  <a:pt x="1293188" y="0"/>
                </a:lnTo>
                <a:lnTo>
                  <a:pt x="1293188" y="1136423"/>
                </a:lnTo>
                <a:lnTo>
                  <a:pt x="0" y="113642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C80AE8-76D6-4E55-9D8F-019116F1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0067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C80AE8-76D6-4E55-9D8F-019116F1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6B45B2-BBC9-4D26-8053-C1ACB09802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37364" y="2494780"/>
            <a:ext cx="2117272" cy="18684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35E688-4011-478F-8F59-530748E04E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62850" y="2494780"/>
            <a:ext cx="2117272" cy="18684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9D87A1E-0011-4418-954B-5F6113F10B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10971" y="2494780"/>
            <a:ext cx="2117272" cy="18684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86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134350" y="3228975"/>
            <a:ext cx="3143250" cy="3143250"/>
          </a:xfrm>
          <a:custGeom>
            <a:avLst/>
            <a:gdLst>
              <a:gd name="connsiteX0" fmla="*/ 0 w 3143250"/>
              <a:gd name="connsiteY0" fmla="*/ 0 h 3143250"/>
              <a:gd name="connsiteX1" fmla="*/ 3143250 w 3143250"/>
              <a:gd name="connsiteY1" fmla="*/ 0 h 3143250"/>
              <a:gd name="connsiteX2" fmla="*/ 3143250 w 3143250"/>
              <a:gd name="connsiteY2" fmla="*/ 3143250 h 3143250"/>
              <a:gd name="connsiteX3" fmla="*/ 0 w 31432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143250">
                <a:moveTo>
                  <a:pt x="0" y="0"/>
                </a:moveTo>
                <a:lnTo>
                  <a:pt x="3143250" y="0"/>
                </a:lnTo>
                <a:lnTo>
                  <a:pt x="3143250" y="3143250"/>
                </a:lnTo>
                <a:lnTo>
                  <a:pt x="0" y="31432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800100" y="657225"/>
            <a:ext cx="3143250" cy="3143250"/>
          </a:xfrm>
          <a:custGeom>
            <a:avLst/>
            <a:gdLst>
              <a:gd name="connsiteX0" fmla="*/ 0 w 3143250"/>
              <a:gd name="connsiteY0" fmla="*/ 0 h 3143250"/>
              <a:gd name="connsiteX1" fmla="*/ 3143250 w 3143250"/>
              <a:gd name="connsiteY1" fmla="*/ 0 h 3143250"/>
              <a:gd name="connsiteX2" fmla="*/ 3143250 w 3143250"/>
              <a:gd name="connsiteY2" fmla="*/ 3143250 h 3143250"/>
              <a:gd name="connsiteX3" fmla="*/ 0 w 31432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143250">
                <a:moveTo>
                  <a:pt x="0" y="0"/>
                </a:moveTo>
                <a:lnTo>
                  <a:pt x="3143250" y="0"/>
                </a:lnTo>
                <a:lnTo>
                  <a:pt x="3143250" y="3143250"/>
                </a:lnTo>
                <a:lnTo>
                  <a:pt x="0" y="31432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9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7048500" y="3620530"/>
            <a:ext cx="5143500" cy="3237471"/>
          </a:xfrm>
          <a:custGeom>
            <a:avLst/>
            <a:gdLst>
              <a:gd name="connsiteX0" fmla="*/ 0 w 5143500"/>
              <a:gd name="connsiteY0" fmla="*/ 0 h 3237471"/>
              <a:gd name="connsiteX1" fmla="*/ 5143500 w 5143500"/>
              <a:gd name="connsiteY1" fmla="*/ 0 h 3237471"/>
              <a:gd name="connsiteX2" fmla="*/ 5143500 w 5143500"/>
              <a:gd name="connsiteY2" fmla="*/ 3237471 h 3237471"/>
              <a:gd name="connsiteX3" fmla="*/ 0 w 5143500"/>
              <a:gd name="connsiteY3" fmla="*/ 3237471 h 323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3237471">
                <a:moveTo>
                  <a:pt x="0" y="0"/>
                </a:moveTo>
                <a:lnTo>
                  <a:pt x="5143500" y="0"/>
                </a:lnTo>
                <a:lnTo>
                  <a:pt x="5143500" y="3237471"/>
                </a:lnTo>
                <a:lnTo>
                  <a:pt x="0" y="323747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048500" y="0"/>
            <a:ext cx="5143500" cy="3620529"/>
          </a:xfrm>
          <a:custGeom>
            <a:avLst/>
            <a:gdLst>
              <a:gd name="connsiteX0" fmla="*/ 0 w 5143500"/>
              <a:gd name="connsiteY0" fmla="*/ 0 h 3620529"/>
              <a:gd name="connsiteX1" fmla="*/ 5143500 w 5143500"/>
              <a:gd name="connsiteY1" fmla="*/ 0 h 3620529"/>
              <a:gd name="connsiteX2" fmla="*/ 5143500 w 5143500"/>
              <a:gd name="connsiteY2" fmla="*/ 3620529 h 3620529"/>
              <a:gd name="connsiteX3" fmla="*/ 0 w 5143500"/>
              <a:gd name="connsiteY3" fmla="*/ 3620529 h 362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3620529">
                <a:moveTo>
                  <a:pt x="0" y="0"/>
                </a:moveTo>
                <a:lnTo>
                  <a:pt x="5143500" y="0"/>
                </a:lnTo>
                <a:lnTo>
                  <a:pt x="5143500" y="3620529"/>
                </a:lnTo>
                <a:lnTo>
                  <a:pt x="0" y="362052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77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534657" y="0"/>
            <a:ext cx="4657344" cy="6858000"/>
          </a:xfrm>
          <a:custGeom>
            <a:avLst/>
            <a:gdLst>
              <a:gd name="connsiteX0" fmla="*/ 0 w 4657344"/>
              <a:gd name="connsiteY0" fmla="*/ 0 h 6858000"/>
              <a:gd name="connsiteX1" fmla="*/ 4657344 w 4657344"/>
              <a:gd name="connsiteY1" fmla="*/ 0 h 6858000"/>
              <a:gd name="connsiteX2" fmla="*/ 4657344 w 4657344"/>
              <a:gd name="connsiteY2" fmla="*/ 6858000 h 6858000"/>
              <a:gd name="connsiteX3" fmla="*/ 0 w 465734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7344" h="6858000">
                <a:moveTo>
                  <a:pt x="0" y="0"/>
                </a:moveTo>
                <a:lnTo>
                  <a:pt x="4657344" y="0"/>
                </a:lnTo>
                <a:lnTo>
                  <a:pt x="465734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53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-508000" y="3340100"/>
            <a:ext cx="8293100" cy="4411014"/>
          </a:xfrm>
          <a:custGeom>
            <a:avLst/>
            <a:gdLst>
              <a:gd name="connsiteX0" fmla="*/ 0 w 3232670"/>
              <a:gd name="connsiteY0" fmla="*/ 0 h 4411014"/>
              <a:gd name="connsiteX1" fmla="*/ 3232670 w 3232670"/>
              <a:gd name="connsiteY1" fmla="*/ 0 h 4411014"/>
              <a:gd name="connsiteX2" fmla="*/ 3232670 w 3232670"/>
              <a:gd name="connsiteY2" fmla="*/ 4411014 h 4411014"/>
              <a:gd name="connsiteX3" fmla="*/ 0 w 3232670"/>
              <a:gd name="connsiteY3" fmla="*/ 4411014 h 441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2670" h="4411014">
                <a:moveTo>
                  <a:pt x="0" y="0"/>
                </a:moveTo>
                <a:lnTo>
                  <a:pt x="3232670" y="0"/>
                </a:lnTo>
                <a:lnTo>
                  <a:pt x="3232670" y="4411014"/>
                </a:lnTo>
                <a:lnTo>
                  <a:pt x="0" y="441101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D797C-B704-4B78-82AC-CD66B8B1CBDD}"/>
              </a:ext>
            </a:extLst>
          </p:cNvPr>
          <p:cNvSpPr/>
          <p:nvPr userDrawn="1"/>
        </p:nvSpPr>
        <p:spPr>
          <a:xfrm>
            <a:off x="0" y="4687990"/>
            <a:ext cx="7031562" cy="21700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6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107512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102773" y="0"/>
            <a:ext cx="399448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0308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299468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62" y="1172225"/>
            <a:ext cx="1752061" cy="2847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309" y="3265847"/>
            <a:ext cx="1244874" cy="75347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8225797" y="-1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19099" y="0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70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751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7125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70929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9017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22444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78761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97325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39069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88574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40982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10143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664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40025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8246893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55568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4613902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83559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32397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4420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16194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40221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03654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1108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44198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87369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16598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0441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77354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7035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86080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39311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91245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9307338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2677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52190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0972463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1113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67766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11954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39842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543941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18562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70939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53339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0637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2967"/>
      </p:ext>
    </p:extLst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45073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91623"/>
      </p:ext>
    </p:extLst>
  </p:cSld>
  <p:clrMapOvr>
    <a:masterClrMapping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75704"/>
      </p:ext>
    </p:extLst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5740"/>
      </p:ext>
    </p:extLst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65452"/>
      </p:ext>
    </p:extLst>
  </p:cSld>
  <p:clrMapOvr>
    <a:masterClrMapping/>
  </p:clrMapOvr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48464"/>
      </p:ext>
    </p:extLst>
  </p:cSld>
  <p:clrMapOvr>
    <a:masterClrMapping/>
  </p:clrMapOvr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920590"/>
      </p:ext>
    </p:extLst>
  </p:cSld>
  <p:clrMapOvr>
    <a:masterClrMapping/>
  </p:clrMapOvr>
  <p:hf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38574"/>
      </p:ext>
    </p:extLst>
  </p:cSld>
  <p:clrMapOvr>
    <a:masterClrMapping/>
  </p:clrMapOvr>
  <p:hf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3712888"/>
      </p:ext>
    </p:extLst>
  </p:cSld>
  <p:clrMapOvr>
    <a:masterClrMapping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2281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12748"/>
      </p:ext>
    </p:extLst>
  </p:cSld>
  <p:clrMapOvr>
    <a:masterClrMapping/>
  </p:clrMapOvr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36439"/>
      </p:ext>
    </p:extLst>
  </p:cSld>
  <p:clrMapOvr>
    <a:masterClrMapping/>
  </p:clrMapOvr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38073"/>
      </p:ext>
    </p:extLst>
  </p:cSld>
  <p:clrMapOvr>
    <a:masterClrMapping/>
  </p:clrMapOvr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1181920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668182"/>
      </p:ext>
    </p:extLst>
  </p:cSld>
  <p:clrMapOvr>
    <a:masterClrMapping/>
  </p:clrMapOvr>
  <p:hf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27623"/>
      </p:ext>
    </p:extLst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53262"/>
      </p:ext>
    </p:extLst>
  </p:cSld>
  <p:clrMapOvr>
    <a:masterClrMapping/>
  </p:clrMapOvr>
  <p:hf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16210"/>
      </p:ext>
    </p:extLst>
  </p:cSld>
  <p:clrMapOvr>
    <a:masterClrMapping/>
  </p:clrMapOvr>
  <p:hf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21616"/>
      </p:ext>
    </p:extLst>
  </p:cSld>
  <p:clrMapOvr>
    <a:masterClrMapping/>
  </p:clrMapOvr>
  <p:hf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03339"/>
      </p:ext>
    </p:extLst>
  </p:cSld>
  <p:clrMapOvr>
    <a:masterClrMapping/>
  </p:clrMapOvr>
  <p:hf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1473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82849"/>
      </p:ext>
    </p:extLst>
  </p:cSld>
  <p:clrMapOvr>
    <a:masterClrMapping/>
  </p:clrMapOvr>
  <p:hf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76344"/>
      </p:ext>
    </p:extLst>
  </p:cSld>
  <p:clrMapOvr>
    <a:masterClrMapping/>
  </p:clrMapOvr>
  <p:hf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68923"/>
      </p:ext>
    </p:extLst>
  </p:cSld>
  <p:clrMapOvr>
    <a:masterClrMapping/>
  </p:clrMapOvr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50403"/>
      </p:ext>
    </p:extLst>
  </p:cSld>
  <p:clrMapOvr>
    <a:masterClrMapping/>
  </p:clrMapOvr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77764"/>
      </p:ext>
    </p:extLst>
  </p:cSld>
  <p:clrMapOvr>
    <a:masterClrMapping/>
  </p:clrMapOvr>
  <p:hf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745423"/>
      </p:ext>
    </p:extLst>
  </p:cSld>
  <p:clrMapOvr>
    <a:masterClrMapping/>
  </p:clrMapOvr>
  <p:hf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36461"/>
      </p:ext>
    </p:extLst>
  </p:cSld>
  <p:clrMapOvr>
    <a:masterClrMapping/>
  </p:clrMapOvr>
  <p:hf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9939214"/>
      </p:ext>
    </p:extLst>
  </p:cSld>
  <p:clrMapOvr>
    <a:masterClrMapping/>
  </p:clrMapOvr>
  <p:hf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50630"/>
      </p:ext>
    </p:extLst>
  </p:cSld>
  <p:clrMapOvr>
    <a:masterClrMapping/>
  </p:clrMapOvr>
  <p:hf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31496"/>
      </p:ext>
    </p:extLst>
  </p:cSld>
  <p:clrMapOvr>
    <a:masterClrMapping/>
  </p:clrMapOvr>
  <p:hf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730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5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18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17" Type="http://schemas.openxmlformats.org/officeDocument/2006/relationships/slideLayout" Target="../slideLayouts/slideLayout99.xml"/><Relationship Id="rId2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2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1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0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6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  <p:sldLayoutId id="2147484153" r:id="rId12"/>
    <p:sldLayoutId id="2147484155" r:id="rId13"/>
    <p:sldLayoutId id="2147484158" r:id="rId14"/>
    <p:sldLayoutId id="2147483964" r:id="rId15"/>
    <p:sldLayoutId id="2147483958" r:id="rId16"/>
    <p:sldLayoutId id="2147483957" r:id="rId17"/>
    <p:sldLayoutId id="2147483941" r:id="rId18"/>
    <p:sldLayoutId id="2147483946" r:id="rId19"/>
    <p:sldLayoutId id="2147483965" r:id="rId20"/>
    <p:sldLayoutId id="2147483937" r:id="rId21"/>
    <p:sldLayoutId id="2147483938" r:id="rId22"/>
    <p:sldLayoutId id="2147483966" r:id="rId23"/>
    <p:sldLayoutId id="2147483967" r:id="rId24"/>
    <p:sldLayoutId id="2147483969" r:id="rId25"/>
    <p:sldLayoutId id="2147483972" r:id="rId26"/>
    <p:sldLayoutId id="2147484164" r:id="rId27"/>
    <p:sldLayoutId id="2147484165" r:id="rId2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53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  <p:sldLayoutId id="2147484178" r:id="rId12"/>
    <p:sldLayoutId id="2147484179" r:id="rId13"/>
    <p:sldLayoutId id="2147484180" r:id="rId14"/>
    <p:sldLayoutId id="2147484181" r:id="rId15"/>
    <p:sldLayoutId id="2147484182" r:id="rId16"/>
    <p:sldLayoutId id="2147484183" r:id="rId17"/>
    <p:sldLayoutId id="2147484184" r:id="rId18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02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6" r:id="rId1"/>
    <p:sldLayoutId id="2147484187" r:id="rId2"/>
    <p:sldLayoutId id="2147484188" r:id="rId3"/>
    <p:sldLayoutId id="2147484189" r:id="rId4"/>
    <p:sldLayoutId id="2147484190" r:id="rId5"/>
    <p:sldLayoutId id="2147484191" r:id="rId6"/>
    <p:sldLayoutId id="2147484192" r:id="rId7"/>
    <p:sldLayoutId id="2147484193" r:id="rId8"/>
    <p:sldLayoutId id="2147484194" r:id="rId9"/>
    <p:sldLayoutId id="2147484195" r:id="rId10"/>
    <p:sldLayoutId id="2147484196" r:id="rId11"/>
    <p:sldLayoutId id="2147484197" r:id="rId12"/>
    <p:sldLayoutId id="2147484198" r:id="rId13"/>
    <p:sldLayoutId id="2147484199" r:id="rId14"/>
    <p:sldLayoutId id="2147484200" r:id="rId15"/>
    <p:sldLayoutId id="2147484201" r:id="rId16"/>
    <p:sldLayoutId id="2147484202" r:id="rId17"/>
    <p:sldLayoutId id="2147484203" r:id="rId18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23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1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289" r:id="rId9"/>
    <p:sldLayoutId id="2147484290" r:id="rId10"/>
    <p:sldLayoutId id="2147484291" r:id="rId11"/>
    <p:sldLayoutId id="2147484292" r:id="rId12"/>
    <p:sldLayoutId id="2147484293" r:id="rId13"/>
    <p:sldLayoutId id="2147484294" r:id="rId14"/>
    <p:sldLayoutId id="2147484295" r:id="rId15"/>
    <p:sldLayoutId id="2147484296" r:id="rId16"/>
    <p:sldLayoutId id="2147484297" r:id="rId17"/>
    <p:sldLayoutId id="2147484298" r:id="rId18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02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19" r:id="rId1"/>
    <p:sldLayoutId id="2147484320" r:id="rId2"/>
    <p:sldLayoutId id="2147484321" r:id="rId3"/>
    <p:sldLayoutId id="2147484322" r:id="rId4"/>
    <p:sldLayoutId id="2147484323" r:id="rId5"/>
    <p:sldLayoutId id="2147484324" r:id="rId6"/>
    <p:sldLayoutId id="2147484325" r:id="rId7"/>
    <p:sldLayoutId id="2147484326" r:id="rId8"/>
    <p:sldLayoutId id="2147484327" r:id="rId9"/>
    <p:sldLayoutId id="2147484328" r:id="rId10"/>
    <p:sldLayoutId id="2147484329" r:id="rId11"/>
    <p:sldLayoutId id="2147484330" r:id="rId12"/>
    <p:sldLayoutId id="2147484331" r:id="rId13"/>
    <p:sldLayoutId id="2147484332" r:id="rId14"/>
    <p:sldLayoutId id="2147484333" r:id="rId15"/>
    <p:sldLayoutId id="2147484334" r:id="rId16"/>
    <p:sldLayoutId id="2147484335" r:id="rId17"/>
    <p:sldLayoutId id="2147484336" r:id="rId18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14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41" r:id="rId4"/>
    <p:sldLayoutId id="2147484342" r:id="rId5"/>
    <p:sldLayoutId id="2147484343" r:id="rId6"/>
    <p:sldLayoutId id="2147484344" r:id="rId7"/>
    <p:sldLayoutId id="2147484345" r:id="rId8"/>
    <p:sldLayoutId id="2147484346" r:id="rId9"/>
    <p:sldLayoutId id="2147484347" r:id="rId10"/>
    <p:sldLayoutId id="2147484348" r:id="rId11"/>
    <p:sldLayoutId id="2147484349" r:id="rId12"/>
    <p:sldLayoutId id="2147484350" r:id="rId13"/>
    <p:sldLayoutId id="2147484351" r:id="rId14"/>
    <p:sldLayoutId id="2147484352" r:id="rId15"/>
    <p:sldLayoutId id="2147484353" r:id="rId16"/>
    <p:sldLayoutId id="2147484354" r:id="rId17"/>
    <p:sldLayoutId id="2147484355" r:id="rId18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ACBBAB2-64E2-48EE-A2F7-5310912CD939}"/>
              </a:ext>
            </a:extLst>
          </p:cNvPr>
          <p:cNvSpPr/>
          <p:nvPr/>
        </p:nvSpPr>
        <p:spPr>
          <a:xfrm>
            <a:off x="1550688" y="2590265"/>
            <a:ext cx="1064131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F650A9-AFD5-4359-B27F-34D81A12B1F2}"/>
              </a:ext>
            </a:extLst>
          </p:cNvPr>
          <p:cNvSpPr txBox="1"/>
          <p:nvPr/>
        </p:nvSpPr>
        <p:spPr>
          <a:xfrm>
            <a:off x="8291227" y="5092868"/>
            <a:ext cx="2764859" cy="89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90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 charset="0"/>
              </a:rPr>
              <a:t>Have them for one. Living grass to for can't gathered waters had winged. Creepiest don't subdue which </a:t>
            </a:r>
            <a:r>
              <a:rPr lang="en-US" sz="900" i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 charset="0"/>
              </a:rPr>
              <a:t>i</a:t>
            </a:r>
            <a:r>
              <a:rPr lang="en-US" sz="90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 charset="0"/>
              </a:rPr>
              <a:t> two set had seasons. Fifth you'll, </a:t>
            </a:r>
          </a:p>
        </p:txBody>
      </p:sp>
      <p:grpSp>
        <p:nvGrpSpPr>
          <p:cNvPr id="14" name="Group 62">
            <a:extLst>
              <a:ext uri="{FF2B5EF4-FFF2-40B4-BE49-F238E27FC236}">
                <a16:creationId xmlns:a16="http://schemas.microsoft.com/office/drawing/2014/main" id="{E90DE65E-F40A-4663-A8ED-9A5F82545C1F}"/>
              </a:ext>
            </a:extLst>
          </p:cNvPr>
          <p:cNvGrpSpPr/>
          <p:nvPr/>
        </p:nvGrpSpPr>
        <p:grpSpPr>
          <a:xfrm>
            <a:off x="536865" y="3265979"/>
            <a:ext cx="4155715" cy="3603028"/>
            <a:chOff x="319983" y="2613403"/>
            <a:chExt cx="5024694" cy="4244597"/>
          </a:xfrm>
        </p:grpSpPr>
        <p:grpSp>
          <p:nvGrpSpPr>
            <p:cNvPr id="15" name="Graphic 60">
              <a:extLst>
                <a:ext uri="{FF2B5EF4-FFF2-40B4-BE49-F238E27FC236}">
                  <a16:creationId xmlns:a16="http://schemas.microsoft.com/office/drawing/2014/main" id="{1CE30995-A564-4D4B-ABD4-90485D781D98}"/>
                </a:ext>
              </a:extLst>
            </p:cNvPr>
            <p:cNvGrpSpPr/>
            <p:nvPr/>
          </p:nvGrpSpPr>
          <p:grpSpPr>
            <a:xfrm>
              <a:off x="1545801" y="2613865"/>
              <a:ext cx="1177542" cy="1489096"/>
              <a:chOff x="3487745" y="1253233"/>
              <a:chExt cx="1555735" cy="1967347"/>
            </a:xfrm>
            <a:solidFill>
              <a:schemeClr val="accent1"/>
            </a:solidFill>
          </p:grpSpPr>
          <p:sp>
            <p:nvSpPr>
              <p:cNvPr id="32" name="Freeform: Shape 35">
                <a:extLst>
                  <a:ext uri="{FF2B5EF4-FFF2-40B4-BE49-F238E27FC236}">
                    <a16:creationId xmlns:a16="http://schemas.microsoft.com/office/drawing/2014/main" id="{8A526E00-6148-4AB2-9B5E-70A54318E94C}"/>
                  </a:ext>
                </a:extLst>
              </p:cNvPr>
              <p:cNvSpPr/>
              <p:nvPr/>
            </p:nvSpPr>
            <p:spPr>
              <a:xfrm>
                <a:off x="3487745" y="1253233"/>
                <a:ext cx="1555735" cy="1967347"/>
              </a:xfrm>
              <a:custGeom>
                <a:avLst/>
                <a:gdLst>
                  <a:gd name="connsiteX0" fmla="*/ 1458429 w 1555737"/>
                  <a:gd name="connsiteY0" fmla="*/ 1078087 h 1967353"/>
                  <a:gd name="connsiteX1" fmla="*/ 1550177 w 1555737"/>
                  <a:gd name="connsiteY1" fmla="*/ 976438 h 1967353"/>
                  <a:gd name="connsiteX2" fmla="*/ 1515854 w 1555737"/>
                  <a:gd name="connsiteY2" fmla="*/ 910432 h 1967353"/>
                  <a:gd name="connsiteX3" fmla="*/ 1395724 w 1555737"/>
                  <a:gd name="connsiteY3" fmla="*/ 845746 h 1967353"/>
                  <a:gd name="connsiteX4" fmla="*/ 1263712 w 1555737"/>
                  <a:gd name="connsiteY4" fmla="*/ 590964 h 1967353"/>
                  <a:gd name="connsiteX5" fmla="*/ 1230049 w 1555737"/>
                  <a:gd name="connsiteY5" fmla="*/ 478094 h 1967353"/>
                  <a:gd name="connsiteX6" fmla="*/ 1111239 w 1555737"/>
                  <a:gd name="connsiteY6" fmla="*/ 338822 h 1967353"/>
                  <a:gd name="connsiteX7" fmla="*/ 1111239 w 1555737"/>
                  <a:gd name="connsiteY7" fmla="*/ 338822 h 1967353"/>
                  <a:gd name="connsiteX8" fmla="*/ 1091437 w 1555737"/>
                  <a:gd name="connsiteY8" fmla="*/ 319680 h 1967353"/>
                  <a:gd name="connsiteX9" fmla="*/ 1113879 w 1555737"/>
                  <a:gd name="connsiteY9" fmla="*/ 270176 h 1967353"/>
                  <a:gd name="connsiteX10" fmla="*/ 1146222 w 1555737"/>
                  <a:gd name="connsiteY10" fmla="*/ 218031 h 1967353"/>
                  <a:gd name="connsiteX11" fmla="*/ 1195066 w 1555737"/>
                  <a:gd name="connsiteY11" fmla="*/ 124303 h 1967353"/>
                  <a:gd name="connsiteX12" fmla="*/ 1107939 w 1555737"/>
                  <a:gd name="connsiteY12" fmla="*/ 56977 h 1967353"/>
                  <a:gd name="connsiteX13" fmla="*/ 1098038 w 1555737"/>
                  <a:gd name="connsiteY13" fmla="*/ 54337 h 1967353"/>
                  <a:gd name="connsiteX14" fmla="*/ 806292 w 1555737"/>
                  <a:gd name="connsiteY14" fmla="*/ 2852 h 1967353"/>
                  <a:gd name="connsiteX15" fmla="*/ 507286 w 1555737"/>
                  <a:gd name="connsiteY15" fmla="*/ 72159 h 1967353"/>
                  <a:gd name="connsiteX16" fmla="*/ 173957 w 1555737"/>
                  <a:gd name="connsiteY16" fmla="*/ 314400 h 1967353"/>
                  <a:gd name="connsiteX17" fmla="*/ 4322 w 1555737"/>
                  <a:gd name="connsiteY17" fmla="*/ 766539 h 1967353"/>
                  <a:gd name="connsiteX18" fmla="*/ 142934 w 1555737"/>
                  <a:gd name="connsiteY18" fmla="*/ 1175775 h 1967353"/>
                  <a:gd name="connsiteX19" fmla="*/ 333031 w 1555737"/>
                  <a:gd name="connsiteY19" fmla="*/ 1418676 h 1967353"/>
                  <a:gd name="connsiteX20" fmla="*/ 371974 w 1555737"/>
                  <a:gd name="connsiteY20" fmla="*/ 1416696 h 1967353"/>
                  <a:gd name="connsiteX21" fmla="*/ 378575 w 1555737"/>
                  <a:gd name="connsiteY21" fmla="*/ 1470821 h 1967353"/>
                  <a:gd name="connsiteX22" fmla="*/ 432699 w 1555737"/>
                  <a:gd name="connsiteY22" fmla="*/ 1596232 h 1967353"/>
                  <a:gd name="connsiteX23" fmla="*/ 459102 w 1555737"/>
                  <a:gd name="connsiteY23" fmla="*/ 1706461 h 1967353"/>
                  <a:gd name="connsiteX24" fmla="*/ 449861 w 1555737"/>
                  <a:gd name="connsiteY24" fmla="*/ 1810751 h 1967353"/>
                  <a:gd name="connsiteX25" fmla="*/ 487484 w 1555737"/>
                  <a:gd name="connsiteY25" fmla="*/ 1893918 h 1967353"/>
                  <a:gd name="connsiteX26" fmla="*/ 598374 w 1555737"/>
                  <a:gd name="connsiteY26" fmla="*/ 1946063 h 1967353"/>
                  <a:gd name="connsiteX27" fmla="*/ 853156 w 1555737"/>
                  <a:gd name="connsiteY27" fmla="*/ 1959924 h 1967353"/>
                  <a:gd name="connsiteX28" fmla="*/ 1198366 w 1555737"/>
                  <a:gd name="connsiteY28" fmla="*/ 1875436 h 1967353"/>
                  <a:gd name="connsiteX29" fmla="*/ 1180545 w 1555737"/>
                  <a:gd name="connsiteY29" fmla="*/ 1729564 h 1967353"/>
                  <a:gd name="connsiteX30" fmla="*/ 1169324 w 1555737"/>
                  <a:gd name="connsiteY30" fmla="*/ 1632535 h 1967353"/>
                  <a:gd name="connsiteX31" fmla="*/ 1453149 w 1555737"/>
                  <a:gd name="connsiteY31" fmla="*/ 1616034 h 1967353"/>
                  <a:gd name="connsiteX32" fmla="*/ 1516514 w 1555737"/>
                  <a:gd name="connsiteY32" fmla="*/ 1543427 h 1967353"/>
                  <a:gd name="connsiteX33" fmla="*/ 1493412 w 1555737"/>
                  <a:gd name="connsiteY33" fmla="*/ 1276104 h 1967353"/>
                  <a:gd name="connsiteX34" fmla="*/ 1493412 w 1555737"/>
                  <a:gd name="connsiteY34" fmla="*/ 1276104 h 1967353"/>
                  <a:gd name="connsiteX35" fmla="*/ 1467670 w 1555737"/>
                  <a:gd name="connsiteY35" fmla="*/ 1308447 h 1967353"/>
                  <a:gd name="connsiteX36" fmla="*/ 1269653 w 1555737"/>
                  <a:gd name="connsiteY36" fmla="*/ 1249702 h 1967353"/>
                  <a:gd name="connsiteX37" fmla="*/ 1472290 w 1555737"/>
                  <a:gd name="connsiteY37" fmla="*/ 1217359 h 1967353"/>
                  <a:gd name="connsiteX38" fmla="*/ 1438627 w 1555737"/>
                  <a:gd name="connsiteY38" fmla="*/ 1134851 h 1967353"/>
                  <a:gd name="connsiteX39" fmla="*/ 1458429 w 1555737"/>
                  <a:gd name="connsiteY39" fmla="*/ 1078087 h 196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55737" h="1967353">
                    <a:moveTo>
                      <a:pt x="1458429" y="1078087"/>
                    </a:moveTo>
                    <a:cubicBezTo>
                      <a:pt x="1501993" y="1057625"/>
                      <a:pt x="1536316" y="1025282"/>
                      <a:pt x="1550177" y="976438"/>
                    </a:cubicBezTo>
                    <a:cubicBezTo>
                      <a:pt x="1562058" y="933534"/>
                      <a:pt x="1556778" y="924953"/>
                      <a:pt x="1515854" y="910432"/>
                    </a:cubicBezTo>
                    <a:cubicBezTo>
                      <a:pt x="1472290" y="894590"/>
                      <a:pt x="1430707" y="879409"/>
                      <a:pt x="1395724" y="845746"/>
                    </a:cubicBezTo>
                    <a:cubicBezTo>
                      <a:pt x="1321797" y="775780"/>
                      <a:pt x="1278894" y="690633"/>
                      <a:pt x="1263712" y="590964"/>
                    </a:cubicBezTo>
                    <a:cubicBezTo>
                      <a:pt x="1257772" y="552021"/>
                      <a:pt x="1251831" y="513077"/>
                      <a:pt x="1230049" y="478094"/>
                    </a:cubicBezTo>
                    <a:cubicBezTo>
                      <a:pt x="1197046" y="425949"/>
                      <a:pt x="1156783" y="379745"/>
                      <a:pt x="1111239" y="338822"/>
                    </a:cubicBezTo>
                    <a:lnTo>
                      <a:pt x="1111239" y="338822"/>
                    </a:lnTo>
                    <a:cubicBezTo>
                      <a:pt x="1104638" y="332221"/>
                      <a:pt x="1098038" y="325621"/>
                      <a:pt x="1091437" y="319680"/>
                    </a:cubicBezTo>
                    <a:cubicBezTo>
                      <a:pt x="1109919" y="308459"/>
                      <a:pt x="1109259" y="287337"/>
                      <a:pt x="1113879" y="270176"/>
                    </a:cubicBezTo>
                    <a:cubicBezTo>
                      <a:pt x="1119820" y="249054"/>
                      <a:pt x="1129720" y="232553"/>
                      <a:pt x="1146222" y="218031"/>
                    </a:cubicBezTo>
                    <a:cubicBezTo>
                      <a:pt x="1173944" y="192949"/>
                      <a:pt x="1206287" y="167867"/>
                      <a:pt x="1195066" y="124303"/>
                    </a:cubicBezTo>
                    <a:cubicBezTo>
                      <a:pt x="1183845" y="81399"/>
                      <a:pt x="1144242" y="70178"/>
                      <a:pt x="1107939" y="56977"/>
                    </a:cubicBezTo>
                    <a:cubicBezTo>
                      <a:pt x="1104638" y="55657"/>
                      <a:pt x="1101338" y="55657"/>
                      <a:pt x="1098038" y="54337"/>
                    </a:cubicBezTo>
                    <a:cubicBezTo>
                      <a:pt x="1002989" y="26614"/>
                      <a:pt x="904641" y="12753"/>
                      <a:pt x="806292" y="2852"/>
                    </a:cubicBezTo>
                    <a:cubicBezTo>
                      <a:pt x="698703" y="-7709"/>
                      <a:pt x="598374" y="10113"/>
                      <a:pt x="507286" y="72159"/>
                    </a:cubicBezTo>
                    <a:cubicBezTo>
                      <a:pt x="393756" y="149385"/>
                      <a:pt x="278246" y="223972"/>
                      <a:pt x="173957" y="314400"/>
                    </a:cubicBezTo>
                    <a:cubicBezTo>
                      <a:pt x="35345" y="434530"/>
                      <a:pt x="-16140" y="586344"/>
                      <a:pt x="4322" y="766539"/>
                    </a:cubicBezTo>
                    <a:cubicBezTo>
                      <a:pt x="20823" y="913072"/>
                      <a:pt x="72968" y="1047724"/>
                      <a:pt x="142934" y="1175775"/>
                    </a:cubicBezTo>
                    <a:cubicBezTo>
                      <a:pt x="192438" y="1267523"/>
                      <a:pt x="255144" y="1349370"/>
                      <a:pt x="333031" y="1418676"/>
                    </a:cubicBezTo>
                    <a:cubicBezTo>
                      <a:pt x="346892" y="1431218"/>
                      <a:pt x="360753" y="1443098"/>
                      <a:pt x="371974" y="1416696"/>
                    </a:cubicBezTo>
                    <a:cubicBezTo>
                      <a:pt x="372634" y="1435178"/>
                      <a:pt x="366033" y="1455640"/>
                      <a:pt x="378575" y="1470821"/>
                    </a:cubicBezTo>
                    <a:cubicBezTo>
                      <a:pt x="408277" y="1507784"/>
                      <a:pt x="418178" y="1552668"/>
                      <a:pt x="432699" y="1596232"/>
                    </a:cubicBezTo>
                    <a:cubicBezTo>
                      <a:pt x="444580" y="1631875"/>
                      <a:pt x="465042" y="1668178"/>
                      <a:pt x="459102" y="1706461"/>
                    </a:cubicBezTo>
                    <a:cubicBezTo>
                      <a:pt x="453821" y="1741445"/>
                      <a:pt x="450521" y="1775768"/>
                      <a:pt x="449861" y="1810751"/>
                    </a:cubicBezTo>
                    <a:cubicBezTo>
                      <a:pt x="453821" y="1840453"/>
                      <a:pt x="452501" y="1879397"/>
                      <a:pt x="487484" y="1893918"/>
                    </a:cubicBezTo>
                    <a:cubicBezTo>
                      <a:pt x="517847" y="1903819"/>
                      <a:pt x="554150" y="1928241"/>
                      <a:pt x="598374" y="1946063"/>
                    </a:cubicBezTo>
                    <a:cubicBezTo>
                      <a:pt x="742927" y="1973785"/>
                      <a:pt x="680221" y="1969824"/>
                      <a:pt x="853156" y="1959924"/>
                    </a:cubicBezTo>
                    <a:cubicBezTo>
                      <a:pt x="913881" y="1953323"/>
                      <a:pt x="1146882" y="1917020"/>
                      <a:pt x="1198366" y="1875436"/>
                    </a:cubicBezTo>
                    <a:cubicBezTo>
                      <a:pt x="1206947" y="1868176"/>
                      <a:pt x="1182525" y="1748045"/>
                      <a:pt x="1180545" y="1729564"/>
                    </a:cubicBezTo>
                    <a:cubicBezTo>
                      <a:pt x="1177245" y="1697221"/>
                      <a:pt x="1162063" y="1666198"/>
                      <a:pt x="1169324" y="1632535"/>
                    </a:cubicBezTo>
                    <a:cubicBezTo>
                      <a:pt x="1265032" y="1650357"/>
                      <a:pt x="1359420" y="1636495"/>
                      <a:pt x="1453149" y="1616034"/>
                    </a:cubicBezTo>
                    <a:cubicBezTo>
                      <a:pt x="1489452" y="1608113"/>
                      <a:pt x="1512554" y="1579731"/>
                      <a:pt x="1516514" y="1543427"/>
                    </a:cubicBezTo>
                    <a:cubicBezTo>
                      <a:pt x="1526415" y="1452999"/>
                      <a:pt x="1514534" y="1363892"/>
                      <a:pt x="1493412" y="1276104"/>
                    </a:cubicBezTo>
                    <a:cubicBezTo>
                      <a:pt x="1493412" y="1276104"/>
                      <a:pt x="1493412" y="1276104"/>
                      <a:pt x="1493412" y="1276104"/>
                    </a:cubicBezTo>
                    <a:cubicBezTo>
                      <a:pt x="1492092" y="1292605"/>
                      <a:pt x="1492092" y="1311747"/>
                      <a:pt x="1467670" y="1308447"/>
                    </a:cubicBezTo>
                    <a:cubicBezTo>
                      <a:pt x="1399684" y="1299866"/>
                      <a:pt x="1333018" y="1283364"/>
                      <a:pt x="1269653" y="1249702"/>
                    </a:cubicBezTo>
                    <a:cubicBezTo>
                      <a:pt x="1338959" y="1247721"/>
                      <a:pt x="1406285" y="1234520"/>
                      <a:pt x="1472290" y="1217359"/>
                    </a:cubicBezTo>
                    <a:cubicBezTo>
                      <a:pt x="1461070" y="1189636"/>
                      <a:pt x="1451829" y="1161914"/>
                      <a:pt x="1438627" y="1134851"/>
                    </a:cubicBezTo>
                    <a:cubicBezTo>
                      <a:pt x="1426746" y="1107789"/>
                      <a:pt x="1429387" y="1091948"/>
                      <a:pt x="1458429" y="1078087"/>
                    </a:cubicBez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6">
                <a:extLst>
                  <a:ext uri="{FF2B5EF4-FFF2-40B4-BE49-F238E27FC236}">
                    <a16:creationId xmlns:a16="http://schemas.microsoft.com/office/drawing/2014/main" id="{7107AE90-BFAB-4E68-A5EB-364A49788A85}"/>
                  </a:ext>
                </a:extLst>
              </p:cNvPr>
              <p:cNvSpPr/>
              <p:nvPr/>
            </p:nvSpPr>
            <p:spPr>
              <a:xfrm>
                <a:off x="4960694" y="2470582"/>
                <a:ext cx="6600" cy="6600"/>
              </a:xfrm>
              <a:custGeom>
                <a:avLst/>
                <a:gdLst>
                  <a:gd name="connsiteX0" fmla="*/ 0 w 6600"/>
                  <a:gd name="connsiteY0" fmla="*/ 0 h 6600"/>
                  <a:gd name="connsiteX1" fmla="*/ 0 w 6600"/>
                  <a:gd name="connsiteY1" fmla="*/ 0 h 6600"/>
                  <a:gd name="connsiteX2" fmla="*/ 0 w 6600"/>
                  <a:gd name="connsiteY2" fmla="*/ 0 h 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0" h="66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37">
              <a:extLst>
                <a:ext uri="{FF2B5EF4-FFF2-40B4-BE49-F238E27FC236}">
                  <a16:creationId xmlns:a16="http://schemas.microsoft.com/office/drawing/2014/main" id="{8E108193-E197-401A-948A-31C8328DA45D}"/>
                </a:ext>
              </a:extLst>
            </p:cNvPr>
            <p:cNvSpPr/>
            <p:nvPr/>
          </p:nvSpPr>
          <p:spPr>
            <a:xfrm>
              <a:off x="2327614" y="3157457"/>
              <a:ext cx="129522" cy="102081"/>
            </a:xfrm>
            <a:custGeom>
              <a:avLst/>
              <a:gdLst>
                <a:gd name="connsiteX0" fmla="*/ 158197 w 171122"/>
                <a:gd name="connsiteY0" fmla="*/ 47786 h 134866"/>
                <a:gd name="connsiteX1" fmla="*/ 98487 w 171122"/>
                <a:gd name="connsiteY1" fmla="*/ 115220 h 134866"/>
                <a:gd name="connsiteX2" fmla="*/ 12926 w 171122"/>
                <a:gd name="connsiteY2" fmla="*/ 87080 h 134866"/>
                <a:gd name="connsiteX3" fmla="*/ 72636 w 171122"/>
                <a:gd name="connsiteY3" fmla="*/ 19647 h 134866"/>
                <a:gd name="connsiteX4" fmla="*/ 158197 w 171122"/>
                <a:gd name="connsiteY4" fmla="*/ 47786 h 13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22" h="134866">
                  <a:moveTo>
                    <a:pt x="158197" y="47786"/>
                  </a:moveTo>
                  <a:cubicBezTo>
                    <a:pt x="165335" y="74178"/>
                    <a:pt x="138602" y="104369"/>
                    <a:pt x="98487" y="115220"/>
                  </a:cubicBezTo>
                  <a:cubicBezTo>
                    <a:pt x="58371" y="126071"/>
                    <a:pt x="20064" y="113472"/>
                    <a:pt x="12926" y="87080"/>
                  </a:cubicBezTo>
                  <a:cubicBezTo>
                    <a:pt x="5787" y="60688"/>
                    <a:pt x="32520" y="30497"/>
                    <a:pt x="72636" y="19647"/>
                  </a:cubicBezTo>
                  <a:cubicBezTo>
                    <a:pt x="112751" y="8796"/>
                    <a:pt x="151058" y="21395"/>
                    <a:pt x="158197" y="47786"/>
                  </a:cubicBezTo>
                  <a:close/>
                </a:path>
              </a:pathLst>
            </a:custGeom>
            <a:solidFill>
              <a:srgbClr val="F0F0F0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38">
              <a:extLst>
                <a:ext uri="{FF2B5EF4-FFF2-40B4-BE49-F238E27FC236}">
                  <a16:creationId xmlns:a16="http://schemas.microsoft.com/office/drawing/2014/main" id="{8A48709F-68FC-4E27-B8FC-1820D5877E71}"/>
                </a:ext>
              </a:extLst>
            </p:cNvPr>
            <p:cNvSpPr/>
            <p:nvPr/>
          </p:nvSpPr>
          <p:spPr>
            <a:xfrm>
              <a:off x="319983" y="3908488"/>
              <a:ext cx="4328106" cy="2949512"/>
            </a:xfrm>
            <a:custGeom>
              <a:avLst/>
              <a:gdLst>
                <a:gd name="connsiteX0" fmla="*/ 5627749 w 5718176"/>
                <a:gd name="connsiteY0" fmla="*/ 1295693 h 3896816"/>
                <a:gd name="connsiteX1" fmla="*/ 5718177 w 5718176"/>
                <a:gd name="connsiteY1" fmla="*/ 1192724 h 3896816"/>
                <a:gd name="connsiteX2" fmla="*/ 5493097 w 5718176"/>
                <a:gd name="connsiteY2" fmla="*/ 941242 h 3896816"/>
                <a:gd name="connsiteX3" fmla="*/ 5475935 w 5718176"/>
                <a:gd name="connsiteY3" fmla="*/ 945203 h 3896816"/>
                <a:gd name="connsiteX4" fmla="*/ 5396069 w 5718176"/>
                <a:gd name="connsiteY4" fmla="*/ 992727 h 3896816"/>
                <a:gd name="connsiteX5" fmla="*/ 5342604 w 5718176"/>
                <a:gd name="connsiteY5" fmla="*/ 994047 h 3896816"/>
                <a:gd name="connsiteX6" fmla="*/ 4660104 w 5718176"/>
                <a:gd name="connsiteY6" fmla="*/ 1592719 h 3896816"/>
                <a:gd name="connsiteX7" fmla="*/ 4602679 w 5718176"/>
                <a:gd name="connsiteY7" fmla="*/ 1596020 h 3896816"/>
                <a:gd name="connsiteX8" fmla="*/ 4407302 w 5718176"/>
                <a:gd name="connsiteY8" fmla="*/ 1438926 h 3896816"/>
                <a:gd name="connsiteX9" fmla="*/ 4003347 w 5718176"/>
                <a:gd name="connsiteY9" fmla="*/ 919460 h 3896816"/>
                <a:gd name="connsiteX10" fmla="*/ 3658796 w 5718176"/>
                <a:gd name="connsiteY10" fmla="*/ 269964 h 3896816"/>
                <a:gd name="connsiteX11" fmla="*/ 3607972 w 5718176"/>
                <a:gd name="connsiteY11" fmla="*/ 225080 h 3896816"/>
                <a:gd name="connsiteX12" fmla="*/ 2860787 w 5718176"/>
                <a:gd name="connsiteY12" fmla="*/ 45544 h 3896816"/>
                <a:gd name="connsiteX13" fmla="*/ 2800721 w 5718176"/>
                <a:gd name="connsiteY13" fmla="*/ 19802 h 3896816"/>
                <a:gd name="connsiteX14" fmla="*/ 2817883 w 5718176"/>
                <a:gd name="connsiteY14" fmla="*/ 163034 h 3896816"/>
                <a:gd name="connsiteX15" fmla="*/ 2472673 w 5718176"/>
                <a:gd name="connsiteY15" fmla="*/ 247522 h 3896816"/>
                <a:gd name="connsiteX16" fmla="*/ 2217890 w 5718176"/>
                <a:gd name="connsiteY16" fmla="*/ 233660 h 3896816"/>
                <a:gd name="connsiteX17" fmla="*/ 2107001 w 5718176"/>
                <a:gd name="connsiteY17" fmla="*/ 181516 h 3896816"/>
                <a:gd name="connsiteX18" fmla="*/ 2069377 w 5718176"/>
                <a:gd name="connsiteY18" fmla="*/ 98349 h 3896816"/>
                <a:gd name="connsiteX19" fmla="*/ 2077958 w 5718176"/>
                <a:gd name="connsiteY19" fmla="*/ 0 h 3896816"/>
                <a:gd name="connsiteX20" fmla="*/ 2023833 w 5718176"/>
                <a:gd name="connsiteY20" fmla="*/ 81187 h 3896816"/>
                <a:gd name="connsiteX21" fmla="*/ 1936046 w 5718176"/>
                <a:gd name="connsiteY21" fmla="*/ 139932 h 3896816"/>
                <a:gd name="connsiteX22" fmla="*/ 1936046 w 5718176"/>
                <a:gd name="connsiteY22" fmla="*/ 139932 h 3896816"/>
                <a:gd name="connsiteX23" fmla="*/ 1844298 w 5718176"/>
                <a:gd name="connsiteY23" fmla="*/ 190757 h 3896816"/>
                <a:gd name="connsiteX24" fmla="*/ 1085231 w 5718176"/>
                <a:gd name="connsiteY24" fmla="*/ 495703 h 3896816"/>
                <a:gd name="connsiteX25" fmla="*/ 1044968 w 5718176"/>
                <a:gd name="connsiteY25" fmla="*/ 532006 h 3896816"/>
                <a:gd name="connsiteX26" fmla="*/ 837709 w 5718176"/>
                <a:gd name="connsiteY26" fmla="*/ 896358 h 3896816"/>
                <a:gd name="connsiteX27" fmla="*/ 621210 w 5718176"/>
                <a:gd name="connsiteY27" fmla="*/ 1177543 h 3896816"/>
                <a:gd name="connsiteX28" fmla="*/ 98445 w 5718176"/>
                <a:gd name="connsiteY28" fmla="*/ 1822419 h 3896816"/>
                <a:gd name="connsiteX29" fmla="*/ 15277 w 5718176"/>
                <a:gd name="connsiteY29" fmla="*/ 2244856 h 3896816"/>
                <a:gd name="connsiteX30" fmla="*/ 209334 w 5718176"/>
                <a:gd name="connsiteY30" fmla="*/ 2624390 h 3896816"/>
                <a:gd name="connsiteX31" fmla="*/ 964441 w 5718176"/>
                <a:gd name="connsiteY31" fmla="*/ 3531969 h 3896816"/>
                <a:gd name="connsiteX32" fmla="*/ 1007344 w 5718176"/>
                <a:gd name="connsiteY32" fmla="*/ 3531969 h 3896816"/>
                <a:gd name="connsiteX33" fmla="*/ 1052888 w 5718176"/>
                <a:gd name="connsiteY33" fmla="*/ 3480485 h 3896816"/>
                <a:gd name="connsiteX34" fmla="*/ 1052888 w 5718176"/>
                <a:gd name="connsiteY34" fmla="*/ 3480485 h 3896816"/>
                <a:gd name="connsiteX35" fmla="*/ 1143976 w 5718176"/>
                <a:gd name="connsiteY35" fmla="*/ 3476524 h 3896816"/>
                <a:gd name="connsiteX36" fmla="*/ 1227144 w 5718176"/>
                <a:gd name="connsiteY36" fmla="*/ 3467944 h 3896816"/>
                <a:gd name="connsiteX37" fmla="*/ 1356515 w 5718176"/>
                <a:gd name="connsiteY37" fmla="*/ 3502927 h 3896816"/>
                <a:gd name="connsiteX38" fmla="*/ 1356515 w 5718176"/>
                <a:gd name="connsiteY38" fmla="*/ 3502927 h 3896816"/>
                <a:gd name="connsiteX39" fmla="*/ 1629119 w 5718176"/>
                <a:gd name="connsiteY39" fmla="*/ 3615136 h 3896816"/>
                <a:gd name="connsiteX40" fmla="*/ 1629119 w 5718176"/>
                <a:gd name="connsiteY40" fmla="*/ 3896321 h 3896816"/>
                <a:gd name="connsiteX41" fmla="*/ 4352517 w 5718176"/>
                <a:gd name="connsiteY41" fmla="*/ 3896321 h 3896816"/>
                <a:gd name="connsiteX42" fmla="*/ 3776947 w 5718176"/>
                <a:gd name="connsiteY42" fmla="*/ 1702949 h 3896816"/>
                <a:gd name="connsiteX43" fmla="*/ 3777607 w 5718176"/>
                <a:gd name="connsiteY43" fmla="*/ 1681167 h 3896816"/>
                <a:gd name="connsiteX44" fmla="*/ 3800709 w 5718176"/>
                <a:gd name="connsiteY44" fmla="*/ 1686448 h 3896816"/>
                <a:gd name="connsiteX45" fmla="*/ 3858794 w 5718176"/>
                <a:gd name="connsiteY45" fmla="*/ 1730011 h 3896816"/>
                <a:gd name="connsiteX46" fmla="*/ 4361098 w 5718176"/>
                <a:gd name="connsiteY46" fmla="*/ 2186771 h 3896816"/>
                <a:gd name="connsiteX47" fmla="*/ 4448226 w 5718176"/>
                <a:gd name="connsiteY47" fmla="*/ 2234955 h 3896816"/>
                <a:gd name="connsiteX48" fmla="*/ 4589478 w 5718176"/>
                <a:gd name="connsiteY48" fmla="*/ 2267298 h 3896816"/>
                <a:gd name="connsiteX49" fmla="*/ 4652844 w 5718176"/>
                <a:gd name="connsiteY49" fmla="*/ 2253437 h 3896816"/>
                <a:gd name="connsiteX50" fmla="*/ 5448213 w 5718176"/>
                <a:gd name="connsiteY50" fmla="*/ 1617142 h 3896816"/>
                <a:gd name="connsiteX51" fmla="*/ 5667352 w 5718176"/>
                <a:gd name="connsiteY51" fmla="*/ 1407903 h 3896816"/>
                <a:gd name="connsiteX52" fmla="*/ 5666692 w 5718176"/>
                <a:gd name="connsiteY52" fmla="*/ 1349158 h 3896816"/>
                <a:gd name="connsiteX53" fmla="*/ 5627749 w 5718176"/>
                <a:gd name="connsiteY53" fmla="*/ 1295693 h 3896816"/>
                <a:gd name="connsiteX54" fmla="*/ 1495787 w 5718176"/>
                <a:gd name="connsiteY54" fmla="*/ 3179498 h 3896816"/>
                <a:gd name="connsiteX55" fmla="*/ 1381597 w 5718176"/>
                <a:gd name="connsiteY55" fmla="*/ 3196660 h 3896816"/>
                <a:gd name="connsiteX56" fmla="*/ 1347934 w 5718176"/>
                <a:gd name="connsiteY56" fmla="*/ 3180158 h 3896816"/>
                <a:gd name="connsiteX57" fmla="*/ 1291829 w 5718176"/>
                <a:gd name="connsiteY57" fmla="*/ 3173558 h 3896816"/>
                <a:gd name="connsiteX58" fmla="*/ 1331433 w 5718176"/>
                <a:gd name="connsiteY58" fmla="*/ 3123393 h 3896816"/>
                <a:gd name="connsiteX59" fmla="*/ 1328132 w 5718176"/>
                <a:gd name="connsiteY59" fmla="*/ 3091711 h 3896816"/>
                <a:gd name="connsiteX60" fmla="*/ 1105693 w 5718176"/>
                <a:gd name="connsiteY60" fmla="*/ 2922736 h 3896816"/>
                <a:gd name="connsiteX61" fmla="*/ 830449 w 5718176"/>
                <a:gd name="connsiteY61" fmla="*/ 2616469 h 3896816"/>
                <a:gd name="connsiteX62" fmla="*/ 671375 w 5718176"/>
                <a:gd name="connsiteY62" fmla="*/ 2377528 h 3896816"/>
                <a:gd name="connsiteX63" fmla="*/ 578967 w 5718176"/>
                <a:gd name="connsiteY63" fmla="*/ 2236936 h 3896816"/>
                <a:gd name="connsiteX64" fmla="*/ 585567 w 5718176"/>
                <a:gd name="connsiteY64" fmla="*/ 2173570 h 3896816"/>
                <a:gd name="connsiteX65" fmla="*/ 1142656 w 5718176"/>
                <a:gd name="connsiteY65" fmla="*/ 1513512 h 3896816"/>
                <a:gd name="connsiteX66" fmla="*/ 1181600 w 5718176"/>
                <a:gd name="connsiteY66" fmla="*/ 1479189 h 3896816"/>
                <a:gd name="connsiteX67" fmla="*/ 1202721 w 5718176"/>
                <a:gd name="connsiteY67" fmla="*/ 1528034 h 3896816"/>
                <a:gd name="connsiteX68" fmla="*/ 1561133 w 5718176"/>
                <a:gd name="connsiteY68" fmla="*/ 3176198 h 3896816"/>
                <a:gd name="connsiteX69" fmla="*/ 1495787 w 5718176"/>
                <a:gd name="connsiteY69" fmla="*/ 3179498 h 389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718176" h="3896816">
                  <a:moveTo>
                    <a:pt x="5627749" y="1295693"/>
                  </a:moveTo>
                  <a:cubicBezTo>
                    <a:pt x="5667352" y="1269291"/>
                    <a:pt x="5691115" y="1229688"/>
                    <a:pt x="5718177" y="1192724"/>
                  </a:cubicBezTo>
                  <a:lnTo>
                    <a:pt x="5493097" y="941242"/>
                  </a:lnTo>
                  <a:cubicBezTo>
                    <a:pt x="5487156" y="942562"/>
                    <a:pt x="5481876" y="943883"/>
                    <a:pt x="5475935" y="945203"/>
                  </a:cubicBezTo>
                  <a:cubicBezTo>
                    <a:pt x="5447553" y="958404"/>
                    <a:pt x="5413890" y="962364"/>
                    <a:pt x="5396069" y="992727"/>
                  </a:cubicBezTo>
                  <a:cubicBezTo>
                    <a:pt x="5377587" y="970945"/>
                    <a:pt x="5363066" y="976226"/>
                    <a:pt x="5342604" y="994047"/>
                  </a:cubicBezTo>
                  <a:cubicBezTo>
                    <a:pt x="5115544" y="1194705"/>
                    <a:pt x="4887164" y="1392722"/>
                    <a:pt x="4660104" y="1592719"/>
                  </a:cubicBezTo>
                  <a:cubicBezTo>
                    <a:pt x="4639643" y="1610541"/>
                    <a:pt x="4624461" y="1611201"/>
                    <a:pt x="4602679" y="1596020"/>
                  </a:cubicBezTo>
                  <a:cubicBezTo>
                    <a:pt x="4533373" y="1549156"/>
                    <a:pt x="4468028" y="1497671"/>
                    <a:pt x="4407302" y="1438926"/>
                  </a:cubicBezTo>
                  <a:cubicBezTo>
                    <a:pt x="4247568" y="1285133"/>
                    <a:pt x="4120177" y="1106257"/>
                    <a:pt x="4003347" y="919460"/>
                  </a:cubicBezTo>
                  <a:cubicBezTo>
                    <a:pt x="3873315" y="710882"/>
                    <a:pt x="3761766" y="492403"/>
                    <a:pt x="3658796" y="269964"/>
                  </a:cubicBezTo>
                  <a:cubicBezTo>
                    <a:pt x="3648236" y="246201"/>
                    <a:pt x="3635034" y="231680"/>
                    <a:pt x="3607972" y="225080"/>
                  </a:cubicBezTo>
                  <a:cubicBezTo>
                    <a:pt x="3359130" y="163694"/>
                    <a:pt x="3110289" y="102309"/>
                    <a:pt x="2860787" y="45544"/>
                  </a:cubicBezTo>
                  <a:cubicBezTo>
                    <a:pt x="2833064" y="39603"/>
                    <a:pt x="2804022" y="36303"/>
                    <a:pt x="2800721" y="19802"/>
                  </a:cubicBezTo>
                  <a:cubicBezTo>
                    <a:pt x="2804022" y="44884"/>
                    <a:pt x="2826464" y="156434"/>
                    <a:pt x="2817883" y="163034"/>
                  </a:cubicBezTo>
                  <a:cubicBezTo>
                    <a:pt x="2766398" y="204618"/>
                    <a:pt x="2532738" y="240261"/>
                    <a:pt x="2472673" y="247522"/>
                  </a:cubicBezTo>
                  <a:cubicBezTo>
                    <a:pt x="2299077" y="257423"/>
                    <a:pt x="2362443" y="261383"/>
                    <a:pt x="2217890" y="233660"/>
                  </a:cubicBezTo>
                  <a:cubicBezTo>
                    <a:pt x="2173666" y="215179"/>
                    <a:pt x="2136703" y="190757"/>
                    <a:pt x="2107001" y="181516"/>
                  </a:cubicBezTo>
                  <a:cubicBezTo>
                    <a:pt x="2072017" y="166995"/>
                    <a:pt x="2073998" y="128051"/>
                    <a:pt x="2069377" y="98349"/>
                  </a:cubicBezTo>
                  <a:cubicBezTo>
                    <a:pt x="2070037" y="65346"/>
                    <a:pt x="2072678" y="33003"/>
                    <a:pt x="2077958" y="0"/>
                  </a:cubicBezTo>
                  <a:cubicBezTo>
                    <a:pt x="2072017" y="32343"/>
                    <a:pt x="2060137" y="57425"/>
                    <a:pt x="2023833" y="81187"/>
                  </a:cubicBezTo>
                  <a:cubicBezTo>
                    <a:pt x="1994791" y="100329"/>
                    <a:pt x="1965748" y="120131"/>
                    <a:pt x="1936046" y="139932"/>
                  </a:cubicBezTo>
                  <a:cubicBezTo>
                    <a:pt x="1936046" y="139932"/>
                    <a:pt x="1936046" y="139932"/>
                    <a:pt x="1936046" y="139932"/>
                  </a:cubicBezTo>
                  <a:cubicBezTo>
                    <a:pt x="1905683" y="157094"/>
                    <a:pt x="1875980" y="178216"/>
                    <a:pt x="1844298" y="190757"/>
                  </a:cubicBezTo>
                  <a:cubicBezTo>
                    <a:pt x="1591495" y="293066"/>
                    <a:pt x="1338693" y="394714"/>
                    <a:pt x="1085231" y="495703"/>
                  </a:cubicBezTo>
                  <a:cubicBezTo>
                    <a:pt x="1066750" y="502964"/>
                    <a:pt x="1054869" y="514845"/>
                    <a:pt x="1044968" y="532006"/>
                  </a:cubicBezTo>
                  <a:cubicBezTo>
                    <a:pt x="976322" y="653457"/>
                    <a:pt x="907676" y="774908"/>
                    <a:pt x="837709" y="896358"/>
                  </a:cubicBezTo>
                  <a:cubicBezTo>
                    <a:pt x="817908" y="930681"/>
                    <a:pt x="672695" y="1117478"/>
                    <a:pt x="621210" y="1177543"/>
                  </a:cubicBezTo>
                  <a:cubicBezTo>
                    <a:pt x="440355" y="1387442"/>
                    <a:pt x="254878" y="1592719"/>
                    <a:pt x="98445" y="1822419"/>
                  </a:cubicBezTo>
                  <a:cubicBezTo>
                    <a:pt x="9337" y="1953771"/>
                    <a:pt x="-21686" y="2091723"/>
                    <a:pt x="15277" y="2244856"/>
                  </a:cubicBezTo>
                  <a:cubicBezTo>
                    <a:pt x="49600" y="2386769"/>
                    <a:pt x="126827" y="2506899"/>
                    <a:pt x="209334" y="2624390"/>
                  </a:cubicBezTo>
                  <a:cubicBezTo>
                    <a:pt x="338706" y="2807886"/>
                    <a:pt x="852891" y="3403918"/>
                    <a:pt x="964441" y="3531969"/>
                  </a:cubicBezTo>
                  <a:cubicBezTo>
                    <a:pt x="980282" y="3550451"/>
                    <a:pt x="991503" y="3553751"/>
                    <a:pt x="1007344" y="3531969"/>
                  </a:cubicBezTo>
                  <a:cubicBezTo>
                    <a:pt x="1020545" y="3513487"/>
                    <a:pt x="1033747" y="3493686"/>
                    <a:pt x="1052888" y="3480485"/>
                  </a:cubicBezTo>
                  <a:lnTo>
                    <a:pt x="1052888" y="3480485"/>
                  </a:lnTo>
                  <a:cubicBezTo>
                    <a:pt x="1083911" y="3493026"/>
                    <a:pt x="1114934" y="3494346"/>
                    <a:pt x="1143976" y="3476524"/>
                  </a:cubicBezTo>
                  <a:cubicBezTo>
                    <a:pt x="1171039" y="3459363"/>
                    <a:pt x="1196781" y="3457383"/>
                    <a:pt x="1227144" y="3467944"/>
                  </a:cubicBezTo>
                  <a:cubicBezTo>
                    <a:pt x="1269387" y="3482465"/>
                    <a:pt x="1313611" y="3491706"/>
                    <a:pt x="1356515" y="3502927"/>
                  </a:cubicBezTo>
                  <a:cubicBezTo>
                    <a:pt x="1356515" y="3502927"/>
                    <a:pt x="1356515" y="3502927"/>
                    <a:pt x="1356515" y="3502927"/>
                  </a:cubicBezTo>
                  <a:cubicBezTo>
                    <a:pt x="1361135" y="3511507"/>
                    <a:pt x="1545291" y="3582793"/>
                    <a:pt x="1629119" y="3615136"/>
                  </a:cubicBezTo>
                  <a:cubicBezTo>
                    <a:pt x="1639680" y="3708865"/>
                    <a:pt x="1633739" y="3802593"/>
                    <a:pt x="1629119" y="3896321"/>
                  </a:cubicBezTo>
                  <a:cubicBezTo>
                    <a:pt x="1642320" y="3896981"/>
                    <a:pt x="4339316" y="3896981"/>
                    <a:pt x="4352517" y="3896321"/>
                  </a:cubicBezTo>
                  <a:cubicBezTo>
                    <a:pt x="4266710" y="3566952"/>
                    <a:pt x="3792128" y="1761034"/>
                    <a:pt x="3776947" y="1702949"/>
                  </a:cubicBezTo>
                  <a:cubicBezTo>
                    <a:pt x="3774967" y="1695689"/>
                    <a:pt x="3770346" y="1687108"/>
                    <a:pt x="3777607" y="1681167"/>
                  </a:cubicBezTo>
                  <a:cubicBezTo>
                    <a:pt x="3786848" y="1673906"/>
                    <a:pt x="3794108" y="1681827"/>
                    <a:pt x="3800709" y="1686448"/>
                  </a:cubicBezTo>
                  <a:cubicBezTo>
                    <a:pt x="3820511" y="1700309"/>
                    <a:pt x="3840312" y="1714170"/>
                    <a:pt x="3858794" y="1730011"/>
                  </a:cubicBezTo>
                  <a:cubicBezTo>
                    <a:pt x="4033049" y="1875224"/>
                    <a:pt x="4196744" y="2030998"/>
                    <a:pt x="4361098" y="2186771"/>
                  </a:cubicBezTo>
                  <a:cubicBezTo>
                    <a:pt x="4386840" y="2211194"/>
                    <a:pt x="4411923" y="2229015"/>
                    <a:pt x="4448226" y="2234955"/>
                  </a:cubicBezTo>
                  <a:cubicBezTo>
                    <a:pt x="4495750" y="2242876"/>
                    <a:pt x="4542614" y="2254757"/>
                    <a:pt x="4589478" y="2267298"/>
                  </a:cubicBezTo>
                  <a:cubicBezTo>
                    <a:pt x="4613900" y="2273899"/>
                    <a:pt x="4633042" y="2269279"/>
                    <a:pt x="4652844" y="2253437"/>
                  </a:cubicBezTo>
                  <a:cubicBezTo>
                    <a:pt x="4922147" y="2046839"/>
                    <a:pt x="5190791" y="1838921"/>
                    <a:pt x="5448213" y="1617142"/>
                  </a:cubicBezTo>
                  <a:cubicBezTo>
                    <a:pt x="5524780" y="1551136"/>
                    <a:pt x="5600027" y="1483810"/>
                    <a:pt x="5667352" y="1407903"/>
                  </a:cubicBezTo>
                  <a:cubicBezTo>
                    <a:pt x="5687154" y="1386121"/>
                    <a:pt x="5686494" y="1369620"/>
                    <a:pt x="5666692" y="1349158"/>
                  </a:cubicBezTo>
                  <a:cubicBezTo>
                    <a:pt x="5652171" y="1332657"/>
                    <a:pt x="5637650" y="1316155"/>
                    <a:pt x="5627749" y="1295693"/>
                  </a:cubicBezTo>
                  <a:close/>
                  <a:moveTo>
                    <a:pt x="1495787" y="3179498"/>
                  </a:moveTo>
                  <a:cubicBezTo>
                    <a:pt x="1458164" y="3185439"/>
                    <a:pt x="1419880" y="3194020"/>
                    <a:pt x="1381597" y="3196660"/>
                  </a:cubicBezTo>
                  <a:cubicBezTo>
                    <a:pt x="1374336" y="3187419"/>
                    <a:pt x="1363776" y="3181478"/>
                    <a:pt x="1347934" y="3180158"/>
                  </a:cubicBezTo>
                  <a:cubicBezTo>
                    <a:pt x="1329452" y="3175538"/>
                    <a:pt x="1310971" y="3172898"/>
                    <a:pt x="1291829" y="3173558"/>
                  </a:cubicBezTo>
                  <a:cubicBezTo>
                    <a:pt x="1303050" y="3155736"/>
                    <a:pt x="1318892" y="3140555"/>
                    <a:pt x="1331433" y="3123393"/>
                  </a:cubicBezTo>
                  <a:cubicBezTo>
                    <a:pt x="1340674" y="3110192"/>
                    <a:pt x="1343974" y="3101612"/>
                    <a:pt x="1328132" y="3091711"/>
                  </a:cubicBezTo>
                  <a:cubicBezTo>
                    <a:pt x="1285229" y="3065968"/>
                    <a:pt x="1122854" y="2941878"/>
                    <a:pt x="1105693" y="2922736"/>
                  </a:cubicBezTo>
                  <a:cubicBezTo>
                    <a:pt x="1044968" y="2856730"/>
                    <a:pt x="856851" y="2655412"/>
                    <a:pt x="830449" y="2616469"/>
                  </a:cubicBezTo>
                  <a:cubicBezTo>
                    <a:pt x="776984" y="2537262"/>
                    <a:pt x="723519" y="2458055"/>
                    <a:pt x="671375" y="2377528"/>
                  </a:cubicBezTo>
                  <a:cubicBezTo>
                    <a:pt x="641012" y="2330664"/>
                    <a:pt x="606689" y="2285780"/>
                    <a:pt x="578967" y="2236936"/>
                  </a:cubicBezTo>
                  <a:cubicBezTo>
                    <a:pt x="565766" y="2213834"/>
                    <a:pt x="567746" y="2193372"/>
                    <a:pt x="585567" y="2173570"/>
                  </a:cubicBezTo>
                  <a:cubicBezTo>
                    <a:pt x="678636" y="2066641"/>
                    <a:pt x="1053548" y="1629683"/>
                    <a:pt x="1142656" y="1513512"/>
                  </a:cubicBezTo>
                  <a:cubicBezTo>
                    <a:pt x="1153217" y="1499651"/>
                    <a:pt x="1160478" y="1473249"/>
                    <a:pt x="1181600" y="1479189"/>
                  </a:cubicBezTo>
                  <a:cubicBezTo>
                    <a:pt x="1200081" y="1484470"/>
                    <a:pt x="1198761" y="1510212"/>
                    <a:pt x="1202721" y="1528034"/>
                  </a:cubicBezTo>
                  <a:cubicBezTo>
                    <a:pt x="1249586" y="1761034"/>
                    <a:pt x="1548592" y="3166957"/>
                    <a:pt x="1561133" y="3176198"/>
                  </a:cubicBezTo>
                  <a:cubicBezTo>
                    <a:pt x="1538691" y="3178178"/>
                    <a:pt x="1516909" y="3176198"/>
                    <a:pt x="1495787" y="317949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39">
              <a:extLst>
                <a:ext uri="{FF2B5EF4-FFF2-40B4-BE49-F238E27FC236}">
                  <a16:creationId xmlns:a16="http://schemas.microsoft.com/office/drawing/2014/main" id="{C848639F-47DD-470E-8DED-AFE8B60193A9}"/>
                </a:ext>
              </a:extLst>
            </p:cNvPr>
            <p:cNvSpPr/>
            <p:nvPr/>
          </p:nvSpPr>
          <p:spPr>
            <a:xfrm>
              <a:off x="4478224" y="4538808"/>
              <a:ext cx="866453" cy="259492"/>
            </a:xfrm>
            <a:custGeom>
              <a:avLst/>
              <a:gdLst>
                <a:gd name="connsiteX0" fmla="*/ 1143880 w 1144734"/>
                <a:gd name="connsiteY0" fmla="*/ 41154 h 342834"/>
                <a:gd name="connsiteX1" fmla="*/ 717483 w 1144734"/>
                <a:gd name="connsiteY1" fmla="*/ 47094 h 342834"/>
                <a:gd name="connsiteX2" fmla="*/ 161054 w 1144734"/>
                <a:gd name="connsiteY2" fmla="*/ 34553 h 342834"/>
                <a:gd name="connsiteX3" fmla="*/ 0 w 1144734"/>
                <a:gd name="connsiteY3" fmla="*/ 108480 h 342834"/>
                <a:gd name="connsiteX4" fmla="*/ 227720 w 1144734"/>
                <a:gd name="connsiteY4" fmla="*/ 342800 h 342834"/>
                <a:gd name="connsiteX5" fmla="*/ 718803 w 1144734"/>
                <a:gd name="connsiteY5" fmla="*/ 197587 h 342834"/>
                <a:gd name="connsiteX6" fmla="*/ 1100316 w 1144734"/>
                <a:gd name="connsiteY6" fmla="*/ 97919 h 342834"/>
                <a:gd name="connsiteX7" fmla="*/ 1143880 w 1144734"/>
                <a:gd name="connsiteY7" fmla="*/ 41154 h 34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4734" h="342834">
                  <a:moveTo>
                    <a:pt x="1143880" y="41154"/>
                  </a:moveTo>
                  <a:cubicBezTo>
                    <a:pt x="1144540" y="18712"/>
                    <a:pt x="836293" y="47094"/>
                    <a:pt x="717483" y="47094"/>
                  </a:cubicBezTo>
                  <a:cubicBezTo>
                    <a:pt x="508244" y="47094"/>
                    <a:pt x="264023" y="-49934"/>
                    <a:pt x="161054" y="34553"/>
                  </a:cubicBezTo>
                  <a:cubicBezTo>
                    <a:pt x="109570" y="64256"/>
                    <a:pt x="57425" y="93298"/>
                    <a:pt x="0" y="108480"/>
                  </a:cubicBezTo>
                  <a:cubicBezTo>
                    <a:pt x="0" y="108480"/>
                    <a:pt x="214519" y="346100"/>
                    <a:pt x="227720" y="342800"/>
                  </a:cubicBezTo>
                  <a:cubicBezTo>
                    <a:pt x="382174" y="301217"/>
                    <a:pt x="564349" y="239171"/>
                    <a:pt x="718803" y="197587"/>
                  </a:cubicBezTo>
                  <a:cubicBezTo>
                    <a:pt x="845534" y="163925"/>
                    <a:pt x="972265" y="127621"/>
                    <a:pt x="1100316" y="97919"/>
                  </a:cubicBezTo>
                  <a:cubicBezTo>
                    <a:pt x="1142560" y="88678"/>
                    <a:pt x="1147180" y="74817"/>
                    <a:pt x="1143880" y="41154"/>
                  </a:cubicBez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41">
              <a:extLst>
                <a:ext uri="{FF2B5EF4-FFF2-40B4-BE49-F238E27FC236}">
                  <a16:creationId xmlns:a16="http://schemas.microsoft.com/office/drawing/2014/main" id="{9A7591EC-1506-434F-B92D-B94FC9E556DD}"/>
                </a:ext>
              </a:extLst>
            </p:cNvPr>
            <p:cNvSpPr/>
            <p:nvPr/>
          </p:nvSpPr>
          <p:spPr>
            <a:xfrm>
              <a:off x="1545801" y="2613403"/>
              <a:ext cx="906277" cy="1084445"/>
            </a:xfrm>
            <a:custGeom>
              <a:avLst/>
              <a:gdLst>
                <a:gd name="connsiteX0" fmla="*/ 371974 w 1197349"/>
                <a:gd name="connsiteY0" fmla="*/ 1416646 h 1432740"/>
                <a:gd name="connsiteX1" fmla="*/ 333031 w 1197349"/>
                <a:gd name="connsiteY1" fmla="*/ 1418626 h 1432740"/>
                <a:gd name="connsiteX2" fmla="*/ 142934 w 1197349"/>
                <a:gd name="connsiteY2" fmla="*/ 1175725 h 1432740"/>
                <a:gd name="connsiteX3" fmla="*/ 4322 w 1197349"/>
                <a:gd name="connsiteY3" fmla="*/ 766489 h 1432740"/>
                <a:gd name="connsiteX4" fmla="*/ 173957 w 1197349"/>
                <a:gd name="connsiteY4" fmla="*/ 314349 h 1432740"/>
                <a:gd name="connsiteX5" fmla="*/ 507286 w 1197349"/>
                <a:gd name="connsiteY5" fmla="*/ 72108 h 1432740"/>
                <a:gd name="connsiteX6" fmla="*/ 806292 w 1197349"/>
                <a:gd name="connsiteY6" fmla="*/ 2802 h 1432740"/>
                <a:gd name="connsiteX7" fmla="*/ 1098038 w 1197349"/>
                <a:gd name="connsiteY7" fmla="*/ 54286 h 1432740"/>
                <a:gd name="connsiteX8" fmla="*/ 1107939 w 1197349"/>
                <a:gd name="connsiteY8" fmla="*/ 56927 h 1432740"/>
                <a:gd name="connsiteX9" fmla="*/ 1195066 w 1197349"/>
                <a:gd name="connsiteY9" fmla="*/ 124253 h 1432740"/>
                <a:gd name="connsiteX10" fmla="*/ 1146222 w 1197349"/>
                <a:gd name="connsiteY10" fmla="*/ 217981 h 1432740"/>
                <a:gd name="connsiteX11" fmla="*/ 1113879 w 1197349"/>
                <a:gd name="connsiteY11" fmla="*/ 270125 h 1432740"/>
                <a:gd name="connsiteX12" fmla="*/ 1091437 w 1197349"/>
                <a:gd name="connsiteY12" fmla="*/ 319630 h 1432740"/>
                <a:gd name="connsiteX13" fmla="*/ 1051834 w 1197349"/>
                <a:gd name="connsiteY13" fmla="*/ 334811 h 1432740"/>
                <a:gd name="connsiteX14" fmla="*/ 851836 w 1197349"/>
                <a:gd name="connsiteY14" fmla="*/ 426559 h 1432740"/>
                <a:gd name="connsiteX15" fmla="*/ 832034 w 1197349"/>
                <a:gd name="connsiteY15" fmla="*/ 475403 h 1432740"/>
                <a:gd name="connsiteX16" fmla="*/ 743587 w 1197349"/>
                <a:gd name="connsiteY16" fmla="*/ 610055 h 1432740"/>
                <a:gd name="connsiteX17" fmla="*/ 660419 w 1197349"/>
                <a:gd name="connsiteY17" fmla="*/ 642398 h 1432740"/>
                <a:gd name="connsiteX18" fmla="*/ 577252 w 1197349"/>
                <a:gd name="connsiteY18" fmla="*/ 792891 h 1432740"/>
                <a:gd name="connsiteX19" fmla="*/ 623456 w 1197349"/>
                <a:gd name="connsiteY19" fmla="*/ 1028532 h 1432740"/>
                <a:gd name="connsiteX20" fmla="*/ 649858 w 1197349"/>
                <a:gd name="connsiteY20" fmla="*/ 1140742 h 1432740"/>
                <a:gd name="connsiteX21" fmla="*/ 637977 w 1197349"/>
                <a:gd name="connsiteY21" fmla="*/ 1204767 h 1432740"/>
                <a:gd name="connsiteX22" fmla="*/ 569331 w 1197349"/>
                <a:gd name="connsiteY22" fmla="*/ 1188266 h 1432740"/>
                <a:gd name="connsiteX23" fmla="*/ 538969 w 1197349"/>
                <a:gd name="connsiteY23" fmla="*/ 1136781 h 1432740"/>
                <a:gd name="connsiteX24" fmla="*/ 533688 w 1197349"/>
                <a:gd name="connsiteY24" fmla="*/ 1104438 h 1432740"/>
                <a:gd name="connsiteX25" fmla="*/ 461742 w 1197349"/>
                <a:gd name="connsiteY25" fmla="*/ 1021271 h 1432740"/>
                <a:gd name="connsiteX26" fmla="*/ 343592 w 1197349"/>
                <a:gd name="connsiteY26" fmla="*/ 1052294 h 1432740"/>
                <a:gd name="connsiteX27" fmla="*/ 331711 w 1197349"/>
                <a:gd name="connsiteY27" fmla="*/ 1130181 h 1432740"/>
                <a:gd name="connsiteX28" fmla="*/ 426759 w 1197349"/>
                <a:gd name="connsiteY28" fmla="*/ 1340079 h 1432740"/>
                <a:gd name="connsiteX29" fmla="*/ 433359 w 1197349"/>
                <a:gd name="connsiteY29" fmla="*/ 1385623 h 1432740"/>
                <a:gd name="connsiteX30" fmla="*/ 371974 w 1197349"/>
                <a:gd name="connsiteY30" fmla="*/ 1416646 h 14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97349" h="1432740">
                  <a:moveTo>
                    <a:pt x="371974" y="1416646"/>
                  </a:moveTo>
                  <a:cubicBezTo>
                    <a:pt x="360753" y="1443708"/>
                    <a:pt x="346892" y="1431167"/>
                    <a:pt x="333031" y="1418626"/>
                  </a:cubicBezTo>
                  <a:cubicBezTo>
                    <a:pt x="254484" y="1349320"/>
                    <a:pt x="192438" y="1267473"/>
                    <a:pt x="142934" y="1175725"/>
                  </a:cubicBezTo>
                  <a:cubicBezTo>
                    <a:pt x="72968" y="1047013"/>
                    <a:pt x="20823" y="913022"/>
                    <a:pt x="4322" y="766489"/>
                  </a:cubicBezTo>
                  <a:cubicBezTo>
                    <a:pt x="-16140" y="586293"/>
                    <a:pt x="35345" y="434480"/>
                    <a:pt x="173957" y="314349"/>
                  </a:cubicBezTo>
                  <a:cubicBezTo>
                    <a:pt x="278246" y="223921"/>
                    <a:pt x="393756" y="149335"/>
                    <a:pt x="507286" y="72108"/>
                  </a:cubicBezTo>
                  <a:cubicBezTo>
                    <a:pt x="597714" y="10723"/>
                    <a:pt x="698703" y="-7759"/>
                    <a:pt x="806292" y="2802"/>
                  </a:cubicBezTo>
                  <a:cubicBezTo>
                    <a:pt x="904641" y="12703"/>
                    <a:pt x="1002329" y="26564"/>
                    <a:pt x="1098038" y="54286"/>
                  </a:cubicBezTo>
                  <a:cubicBezTo>
                    <a:pt x="1101338" y="54947"/>
                    <a:pt x="1104638" y="55607"/>
                    <a:pt x="1107939" y="56927"/>
                  </a:cubicBezTo>
                  <a:cubicBezTo>
                    <a:pt x="1144242" y="70128"/>
                    <a:pt x="1183845" y="81349"/>
                    <a:pt x="1195066" y="124253"/>
                  </a:cubicBezTo>
                  <a:cubicBezTo>
                    <a:pt x="1206287" y="167816"/>
                    <a:pt x="1173944" y="192899"/>
                    <a:pt x="1146222" y="217981"/>
                  </a:cubicBezTo>
                  <a:cubicBezTo>
                    <a:pt x="1130381" y="232502"/>
                    <a:pt x="1119820" y="249003"/>
                    <a:pt x="1113879" y="270125"/>
                  </a:cubicBezTo>
                  <a:cubicBezTo>
                    <a:pt x="1109259" y="287287"/>
                    <a:pt x="1109259" y="307749"/>
                    <a:pt x="1091437" y="319630"/>
                  </a:cubicBezTo>
                  <a:cubicBezTo>
                    <a:pt x="1080216" y="329531"/>
                    <a:pt x="1065695" y="331511"/>
                    <a:pt x="1051834" y="334811"/>
                  </a:cubicBezTo>
                  <a:cubicBezTo>
                    <a:pt x="979227" y="352633"/>
                    <a:pt x="917182" y="393556"/>
                    <a:pt x="851836" y="426559"/>
                  </a:cubicBezTo>
                  <a:cubicBezTo>
                    <a:pt x="832694" y="436460"/>
                    <a:pt x="830714" y="455601"/>
                    <a:pt x="832034" y="475403"/>
                  </a:cubicBezTo>
                  <a:cubicBezTo>
                    <a:pt x="837315" y="548010"/>
                    <a:pt x="812233" y="586293"/>
                    <a:pt x="743587" y="610055"/>
                  </a:cubicBezTo>
                  <a:cubicBezTo>
                    <a:pt x="715864" y="619956"/>
                    <a:pt x="687482" y="628537"/>
                    <a:pt x="660419" y="642398"/>
                  </a:cubicBezTo>
                  <a:cubicBezTo>
                    <a:pt x="597714" y="675401"/>
                    <a:pt x="573952" y="721605"/>
                    <a:pt x="577252" y="792891"/>
                  </a:cubicBezTo>
                  <a:cubicBezTo>
                    <a:pt x="581212" y="874078"/>
                    <a:pt x="605635" y="950645"/>
                    <a:pt x="623456" y="1028532"/>
                  </a:cubicBezTo>
                  <a:cubicBezTo>
                    <a:pt x="632037" y="1066155"/>
                    <a:pt x="643918" y="1103118"/>
                    <a:pt x="649858" y="1140742"/>
                  </a:cubicBezTo>
                  <a:cubicBezTo>
                    <a:pt x="653159" y="1162523"/>
                    <a:pt x="660419" y="1190246"/>
                    <a:pt x="637977" y="1204767"/>
                  </a:cubicBezTo>
                  <a:cubicBezTo>
                    <a:pt x="612235" y="1221269"/>
                    <a:pt x="590453" y="1203447"/>
                    <a:pt x="569331" y="1188266"/>
                  </a:cubicBezTo>
                  <a:cubicBezTo>
                    <a:pt x="550850" y="1175064"/>
                    <a:pt x="540289" y="1159883"/>
                    <a:pt x="538969" y="1136781"/>
                  </a:cubicBezTo>
                  <a:cubicBezTo>
                    <a:pt x="538309" y="1126220"/>
                    <a:pt x="535008" y="1114999"/>
                    <a:pt x="533688" y="1104438"/>
                  </a:cubicBezTo>
                  <a:cubicBezTo>
                    <a:pt x="529728" y="1059554"/>
                    <a:pt x="505306" y="1031832"/>
                    <a:pt x="461742" y="1021271"/>
                  </a:cubicBezTo>
                  <a:cubicBezTo>
                    <a:pt x="416198" y="1010050"/>
                    <a:pt x="375934" y="1019951"/>
                    <a:pt x="343592" y="1052294"/>
                  </a:cubicBezTo>
                  <a:cubicBezTo>
                    <a:pt x="322470" y="1073416"/>
                    <a:pt x="324450" y="1101798"/>
                    <a:pt x="331711" y="1130181"/>
                  </a:cubicBezTo>
                  <a:cubicBezTo>
                    <a:pt x="352172" y="1205427"/>
                    <a:pt x="390456" y="1272093"/>
                    <a:pt x="426759" y="1340079"/>
                  </a:cubicBezTo>
                  <a:cubicBezTo>
                    <a:pt x="434680" y="1354600"/>
                    <a:pt x="446561" y="1371102"/>
                    <a:pt x="433359" y="1385623"/>
                  </a:cubicBezTo>
                  <a:cubicBezTo>
                    <a:pt x="417518" y="1403444"/>
                    <a:pt x="401017" y="1423906"/>
                    <a:pt x="371974" y="14166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42">
              <a:extLst>
                <a:ext uri="{FF2B5EF4-FFF2-40B4-BE49-F238E27FC236}">
                  <a16:creationId xmlns:a16="http://schemas.microsoft.com/office/drawing/2014/main" id="{821E9DCD-E10D-430C-86EC-2B6D613FD672}"/>
                </a:ext>
              </a:extLst>
            </p:cNvPr>
            <p:cNvSpPr/>
            <p:nvPr/>
          </p:nvSpPr>
          <p:spPr>
            <a:xfrm>
              <a:off x="1779279" y="2852415"/>
              <a:ext cx="676447" cy="1250046"/>
            </a:xfrm>
            <a:custGeom>
              <a:avLst/>
              <a:gdLst>
                <a:gd name="connsiteX0" fmla="*/ 47668 w 893702"/>
                <a:gd name="connsiteY0" fmla="*/ 1116711 h 1651527"/>
                <a:gd name="connsiteX1" fmla="*/ 75390 w 893702"/>
                <a:gd name="connsiteY1" fmla="*/ 1088989 h 1651527"/>
                <a:gd name="connsiteX2" fmla="*/ 89912 w 893702"/>
                <a:gd name="connsiteY2" fmla="*/ 1009122 h 1651527"/>
                <a:gd name="connsiteX3" fmla="*/ 8064 w 893702"/>
                <a:gd name="connsiteY3" fmla="*/ 828926 h 1651527"/>
                <a:gd name="connsiteX4" fmla="*/ 105753 w 893702"/>
                <a:gd name="connsiteY4" fmla="*/ 687014 h 1651527"/>
                <a:gd name="connsiteX5" fmla="*/ 241725 w 893702"/>
                <a:gd name="connsiteY5" fmla="*/ 795923 h 1651527"/>
                <a:gd name="connsiteX6" fmla="*/ 292549 w 893702"/>
                <a:gd name="connsiteY6" fmla="*/ 876450 h 1651527"/>
                <a:gd name="connsiteX7" fmla="*/ 328852 w 893702"/>
                <a:gd name="connsiteY7" fmla="*/ 855328 h 1651527"/>
                <a:gd name="connsiteX8" fmla="*/ 319612 w 893702"/>
                <a:gd name="connsiteY8" fmla="*/ 803844 h 1651527"/>
                <a:gd name="connsiteX9" fmla="*/ 258886 w 893702"/>
                <a:gd name="connsiteY9" fmla="*/ 550382 h 1651527"/>
                <a:gd name="connsiteX10" fmla="*/ 252286 w 893702"/>
                <a:gd name="connsiteY10" fmla="*/ 438832 h 1651527"/>
                <a:gd name="connsiteX11" fmla="*/ 335453 w 893702"/>
                <a:gd name="connsiteY11" fmla="*/ 316721 h 1651527"/>
                <a:gd name="connsiteX12" fmla="*/ 439082 w 893702"/>
                <a:gd name="connsiteY12" fmla="*/ 275137 h 1651527"/>
                <a:gd name="connsiteX13" fmla="*/ 506408 w 893702"/>
                <a:gd name="connsiteY13" fmla="*/ 162268 h 1651527"/>
                <a:gd name="connsiteX14" fmla="*/ 546011 w 893702"/>
                <a:gd name="connsiteY14" fmla="*/ 89001 h 1651527"/>
                <a:gd name="connsiteX15" fmla="*/ 688584 w 893702"/>
                <a:gd name="connsiteY15" fmla="*/ 19695 h 1651527"/>
                <a:gd name="connsiteX16" fmla="*/ 782972 w 893702"/>
                <a:gd name="connsiteY16" fmla="*/ 4514 h 1651527"/>
                <a:gd name="connsiteX17" fmla="*/ 802774 w 893702"/>
                <a:gd name="connsiteY17" fmla="*/ 23655 h 1651527"/>
                <a:gd name="connsiteX18" fmla="*/ 786273 w 893702"/>
                <a:gd name="connsiteY18" fmla="*/ 62599 h 1651527"/>
                <a:gd name="connsiteX19" fmla="*/ 657561 w 893702"/>
                <a:gd name="connsiteY19" fmla="*/ 202531 h 1651527"/>
                <a:gd name="connsiteX20" fmla="*/ 528190 w 893702"/>
                <a:gd name="connsiteY20" fmla="*/ 591965 h 1651527"/>
                <a:gd name="connsiteX21" fmla="*/ 546672 w 893702"/>
                <a:gd name="connsiteY21" fmla="*/ 872490 h 1651527"/>
                <a:gd name="connsiteX22" fmla="*/ 662842 w 893702"/>
                <a:gd name="connsiteY22" fmla="*/ 1091629 h 1651527"/>
                <a:gd name="connsiteX23" fmla="*/ 831156 w 893702"/>
                <a:gd name="connsiteY23" fmla="*/ 1262584 h 1651527"/>
                <a:gd name="connsiteX24" fmla="*/ 862839 w 893702"/>
                <a:gd name="connsiteY24" fmla="*/ 1316709 h 1651527"/>
                <a:gd name="connsiteX25" fmla="*/ 874060 w 893702"/>
                <a:gd name="connsiteY25" fmla="*/ 1413737 h 1651527"/>
                <a:gd name="connsiteX26" fmla="*/ 891882 w 893702"/>
                <a:gd name="connsiteY26" fmla="*/ 1559610 h 1651527"/>
                <a:gd name="connsiteX27" fmla="*/ 546672 w 893702"/>
                <a:gd name="connsiteY27" fmla="*/ 1644097 h 1651527"/>
                <a:gd name="connsiteX28" fmla="*/ 291889 w 893702"/>
                <a:gd name="connsiteY28" fmla="*/ 1630236 h 1651527"/>
                <a:gd name="connsiteX29" fmla="*/ 181000 w 893702"/>
                <a:gd name="connsiteY29" fmla="*/ 1578092 h 1651527"/>
                <a:gd name="connsiteX30" fmla="*/ 143376 w 893702"/>
                <a:gd name="connsiteY30" fmla="*/ 1494924 h 1651527"/>
                <a:gd name="connsiteX31" fmla="*/ 152617 w 893702"/>
                <a:gd name="connsiteY31" fmla="*/ 1390635 h 1651527"/>
                <a:gd name="connsiteX32" fmla="*/ 126215 w 893702"/>
                <a:gd name="connsiteY32" fmla="*/ 1280406 h 1651527"/>
                <a:gd name="connsiteX33" fmla="*/ 47668 w 893702"/>
                <a:gd name="connsiteY33" fmla="*/ 1116711 h 165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93702" h="1651527">
                  <a:moveTo>
                    <a:pt x="47668" y="1116711"/>
                  </a:moveTo>
                  <a:cubicBezTo>
                    <a:pt x="51628" y="1112751"/>
                    <a:pt x="70770" y="1092289"/>
                    <a:pt x="75390" y="1088989"/>
                  </a:cubicBezTo>
                  <a:cubicBezTo>
                    <a:pt x="115654" y="1056646"/>
                    <a:pt x="115654" y="1056646"/>
                    <a:pt x="89912" y="1009122"/>
                  </a:cubicBezTo>
                  <a:cubicBezTo>
                    <a:pt x="58889" y="951037"/>
                    <a:pt x="27206" y="892952"/>
                    <a:pt x="8064" y="828926"/>
                  </a:cubicBezTo>
                  <a:cubicBezTo>
                    <a:pt x="-17018" y="743778"/>
                    <a:pt x="16645" y="692294"/>
                    <a:pt x="105753" y="687014"/>
                  </a:cubicBezTo>
                  <a:cubicBezTo>
                    <a:pt x="192221" y="681073"/>
                    <a:pt x="238425" y="712756"/>
                    <a:pt x="241725" y="795923"/>
                  </a:cubicBezTo>
                  <a:cubicBezTo>
                    <a:pt x="243045" y="834867"/>
                    <a:pt x="258226" y="859949"/>
                    <a:pt x="292549" y="876450"/>
                  </a:cubicBezTo>
                  <a:cubicBezTo>
                    <a:pt x="316971" y="887671"/>
                    <a:pt x="327532" y="881071"/>
                    <a:pt x="328852" y="855328"/>
                  </a:cubicBezTo>
                  <a:cubicBezTo>
                    <a:pt x="329513" y="837507"/>
                    <a:pt x="324232" y="820345"/>
                    <a:pt x="319612" y="803844"/>
                  </a:cubicBezTo>
                  <a:cubicBezTo>
                    <a:pt x="298490" y="719356"/>
                    <a:pt x="274728" y="636189"/>
                    <a:pt x="258886" y="550382"/>
                  </a:cubicBezTo>
                  <a:cubicBezTo>
                    <a:pt x="252286" y="513418"/>
                    <a:pt x="249645" y="476455"/>
                    <a:pt x="252286" y="438832"/>
                  </a:cubicBezTo>
                  <a:cubicBezTo>
                    <a:pt x="256246" y="382067"/>
                    <a:pt x="285289" y="341143"/>
                    <a:pt x="335453" y="316721"/>
                  </a:cubicBezTo>
                  <a:cubicBezTo>
                    <a:pt x="369116" y="300220"/>
                    <a:pt x="404759" y="288339"/>
                    <a:pt x="439082" y="275137"/>
                  </a:cubicBezTo>
                  <a:cubicBezTo>
                    <a:pt x="493207" y="254676"/>
                    <a:pt x="513669" y="220353"/>
                    <a:pt x="506408" y="162268"/>
                  </a:cubicBezTo>
                  <a:cubicBezTo>
                    <a:pt x="498487" y="101542"/>
                    <a:pt x="493867" y="115404"/>
                    <a:pt x="546011" y="89001"/>
                  </a:cubicBezTo>
                  <a:cubicBezTo>
                    <a:pt x="592876" y="65239"/>
                    <a:pt x="640400" y="40817"/>
                    <a:pt x="688584" y="19695"/>
                  </a:cubicBezTo>
                  <a:cubicBezTo>
                    <a:pt x="718287" y="6494"/>
                    <a:pt x="748649" y="-7367"/>
                    <a:pt x="782972" y="4514"/>
                  </a:cubicBezTo>
                  <a:cubicBezTo>
                    <a:pt x="789573" y="11114"/>
                    <a:pt x="796173" y="17715"/>
                    <a:pt x="802774" y="23655"/>
                  </a:cubicBezTo>
                  <a:cubicBezTo>
                    <a:pt x="808715" y="41477"/>
                    <a:pt x="798154" y="51378"/>
                    <a:pt x="786273" y="62599"/>
                  </a:cubicBezTo>
                  <a:cubicBezTo>
                    <a:pt x="739408" y="105503"/>
                    <a:pt x="691884" y="147746"/>
                    <a:pt x="657561" y="202531"/>
                  </a:cubicBezTo>
                  <a:cubicBezTo>
                    <a:pt x="583635" y="322002"/>
                    <a:pt x="539411" y="450713"/>
                    <a:pt x="528190" y="591965"/>
                  </a:cubicBezTo>
                  <a:cubicBezTo>
                    <a:pt x="520269" y="687014"/>
                    <a:pt x="522909" y="779422"/>
                    <a:pt x="546672" y="872490"/>
                  </a:cubicBezTo>
                  <a:cubicBezTo>
                    <a:pt x="568454" y="955657"/>
                    <a:pt x="608717" y="1026943"/>
                    <a:pt x="662842" y="1091629"/>
                  </a:cubicBezTo>
                  <a:cubicBezTo>
                    <a:pt x="714326" y="1153014"/>
                    <a:pt x="771751" y="1209119"/>
                    <a:pt x="831156" y="1262584"/>
                  </a:cubicBezTo>
                  <a:cubicBezTo>
                    <a:pt x="846338" y="1276445"/>
                    <a:pt x="873400" y="1286346"/>
                    <a:pt x="862839" y="1316709"/>
                  </a:cubicBezTo>
                  <a:cubicBezTo>
                    <a:pt x="855579" y="1350372"/>
                    <a:pt x="870760" y="1381394"/>
                    <a:pt x="874060" y="1413737"/>
                  </a:cubicBezTo>
                  <a:cubicBezTo>
                    <a:pt x="876040" y="1432219"/>
                    <a:pt x="900463" y="1553009"/>
                    <a:pt x="891882" y="1559610"/>
                  </a:cubicBezTo>
                  <a:cubicBezTo>
                    <a:pt x="840397" y="1601194"/>
                    <a:pt x="606737" y="1636837"/>
                    <a:pt x="546672" y="1644097"/>
                  </a:cubicBezTo>
                  <a:cubicBezTo>
                    <a:pt x="373076" y="1653998"/>
                    <a:pt x="436442" y="1657958"/>
                    <a:pt x="291889" y="1630236"/>
                  </a:cubicBezTo>
                  <a:cubicBezTo>
                    <a:pt x="247665" y="1611754"/>
                    <a:pt x="210702" y="1587332"/>
                    <a:pt x="181000" y="1578092"/>
                  </a:cubicBezTo>
                  <a:cubicBezTo>
                    <a:pt x="146017" y="1563570"/>
                    <a:pt x="147997" y="1524627"/>
                    <a:pt x="143376" y="1494924"/>
                  </a:cubicBezTo>
                  <a:cubicBezTo>
                    <a:pt x="144036" y="1459941"/>
                    <a:pt x="146676" y="1425618"/>
                    <a:pt x="152617" y="1390635"/>
                  </a:cubicBezTo>
                  <a:cubicBezTo>
                    <a:pt x="158558" y="1352352"/>
                    <a:pt x="138096" y="1316709"/>
                    <a:pt x="126215" y="1280406"/>
                  </a:cubicBezTo>
                  <a:cubicBezTo>
                    <a:pt x="110373" y="1236842"/>
                    <a:pt x="47668" y="1116711"/>
                    <a:pt x="47668" y="1116711"/>
                  </a:cubicBezTo>
                  <a:close/>
                </a:path>
              </a:pathLst>
            </a:custGeom>
            <a:solidFill>
              <a:srgbClr val="FEAB77"/>
            </a:solidFill>
            <a:ln w="3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44">
              <a:extLst>
                <a:ext uri="{FF2B5EF4-FFF2-40B4-BE49-F238E27FC236}">
                  <a16:creationId xmlns:a16="http://schemas.microsoft.com/office/drawing/2014/main" id="{24387926-78FD-4F87-BF7D-CAA271AE7D5E}"/>
                </a:ext>
              </a:extLst>
            </p:cNvPr>
            <p:cNvSpPr/>
            <p:nvPr/>
          </p:nvSpPr>
          <p:spPr>
            <a:xfrm>
              <a:off x="4403784" y="4601432"/>
              <a:ext cx="251435" cy="287271"/>
            </a:xfrm>
            <a:custGeom>
              <a:avLst/>
              <a:gdLst>
                <a:gd name="connsiteX0" fmla="*/ 90428 w 332189"/>
                <a:gd name="connsiteY0" fmla="*/ 0 h 379533"/>
                <a:gd name="connsiteX1" fmla="*/ 325408 w 332189"/>
                <a:gd name="connsiteY1" fmla="*/ 260723 h 379533"/>
                <a:gd name="connsiteX2" fmla="*/ 330689 w 332189"/>
                <a:gd name="connsiteY2" fmla="*/ 274584 h 379533"/>
                <a:gd name="connsiteX3" fmla="*/ 238941 w 332189"/>
                <a:gd name="connsiteY3" fmla="*/ 379533 h 379533"/>
                <a:gd name="connsiteX4" fmla="*/ 0 w 332189"/>
                <a:gd name="connsiteY4" fmla="*/ 70626 h 379533"/>
                <a:gd name="connsiteX5" fmla="*/ 90428 w 332189"/>
                <a:gd name="connsiteY5" fmla="*/ 0 h 37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89" h="379533">
                  <a:moveTo>
                    <a:pt x="90428" y="0"/>
                  </a:moveTo>
                  <a:cubicBezTo>
                    <a:pt x="123430" y="26402"/>
                    <a:pt x="310227" y="254782"/>
                    <a:pt x="325408" y="260723"/>
                  </a:cubicBezTo>
                  <a:cubicBezTo>
                    <a:pt x="330029" y="264023"/>
                    <a:pt x="334649" y="269963"/>
                    <a:pt x="330689" y="274584"/>
                  </a:cubicBezTo>
                  <a:cubicBezTo>
                    <a:pt x="302966" y="312207"/>
                    <a:pt x="278544" y="352471"/>
                    <a:pt x="238941" y="379533"/>
                  </a:cubicBezTo>
                  <a:cubicBezTo>
                    <a:pt x="154453" y="284485"/>
                    <a:pt x="74586" y="173595"/>
                    <a:pt x="0" y="70626"/>
                  </a:cubicBezTo>
                  <a:cubicBezTo>
                    <a:pt x="35643" y="33003"/>
                    <a:pt x="62045" y="13201"/>
                    <a:pt x="904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45">
              <a:extLst>
                <a:ext uri="{FF2B5EF4-FFF2-40B4-BE49-F238E27FC236}">
                  <a16:creationId xmlns:a16="http://schemas.microsoft.com/office/drawing/2014/main" id="{CB69CEA9-1779-449E-ACC4-3FE419ACCDD4}"/>
                </a:ext>
              </a:extLst>
            </p:cNvPr>
            <p:cNvSpPr/>
            <p:nvPr/>
          </p:nvSpPr>
          <p:spPr>
            <a:xfrm>
              <a:off x="2299970" y="3098811"/>
              <a:ext cx="124900" cy="58277"/>
            </a:xfrm>
            <a:custGeom>
              <a:avLst/>
              <a:gdLst>
                <a:gd name="connsiteX0" fmla="*/ 0 w 165014"/>
                <a:gd name="connsiteY0" fmla="*/ 76996 h 76995"/>
                <a:gd name="connsiteX1" fmla="*/ 165014 w 165014"/>
                <a:gd name="connsiteY1" fmla="*/ 34752 h 76995"/>
                <a:gd name="connsiteX2" fmla="*/ 0 w 165014"/>
                <a:gd name="connsiteY2" fmla="*/ 76996 h 7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014" h="76995">
                  <a:moveTo>
                    <a:pt x="0" y="76996"/>
                  </a:moveTo>
                  <a:cubicBezTo>
                    <a:pt x="31683" y="-6172"/>
                    <a:pt x="108250" y="-24653"/>
                    <a:pt x="165014" y="34752"/>
                  </a:cubicBezTo>
                  <a:cubicBezTo>
                    <a:pt x="110230" y="48613"/>
                    <a:pt x="57425" y="62474"/>
                    <a:pt x="0" y="769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46">
              <a:extLst>
                <a:ext uri="{FF2B5EF4-FFF2-40B4-BE49-F238E27FC236}">
                  <a16:creationId xmlns:a16="http://schemas.microsoft.com/office/drawing/2014/main" id="{5BCA6BFE-9C73-41CD-A88D-18BC122555C8}"/>
                </a:ext>
              </a:extLst>
            </p:cNvPr>
            <p:cNvSpPr/>
            <p:nvPr/>
          </p:nvSpPr>
          <p:spPr>
            <a:xfrm>
              <a:off x="2665677" y="3358927"/>
              <a:ext cx="29476" cy="28477"/>
            </a:xfrm>
            <a:custGeom>
              <a:avLst/>
              <a:gdLst>
                <a:gd name="connsiteX0" fmla="*/ 38943 w 38943"/>
                <a:gd name="connsiteY0" fmla="*/ 0 h 37623"/>
                <a:gd name="connsiteX1" fmla="*/ 0 w 38943"/>
                <a:gd name="connsiteY1" fmla="*/ 37623 h 37623"/>
                <a:gd name="connsiteX2" fmla="*/ 38943 w 38943"/>
                <a:gd name="connsiteY2" fmla="*/ 0 h 3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43" h="37623">
                  <a:moveTo>
                    <a:pt x="38943" y="0"/>
                  </a:moveTo>
                  <a:cubicBezTo>
                    <a:pt x="32343" y="25742"/>
                    <a:pt x="19802" y="32343"/>
                    <a:pt x="0" y="37623"/>
                  </a:cubicBezTo>
                  <a:cubicBezTo>
                    <a:pt x="7261" y="19142"/>
                    <a:pt x="17822" y="10561"/>
                    <a:pt x="3894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48">
              <a:extLst>
                <a:ext uri="{FF2B5EF4-FFF2-40B4-BE49-F238E27FC236}">
                  <a16:creationId xmlns:a16="http://schemas.microsoft.com/office/drawing/2014/main" id="{A74A80A9-CF2F-4199-88C6-8A89EFC5A465}"/>
                </a:ext>
              </a:extLst>
            </p:cNvPr>
            <p:cNvSpPr/>
            <p:nvPr/>
          </p:nvSpPr>
          <p:spPr>
            <a:xfrm>
              <a:off x="1852754" y="3892002"/>
              <a:ext cx="1168176" cy="2630422"/>
            </a:xfrm>
            <a:custGeom>
              <a:avLst/>
              <a:gdLst>
                <a:gd name="connsiteX0" fmla="*/ 248940 w 1543364"/>
                <a:gd name="connsiteY0" fmla="*/ 2975540 h 3475242"/>
                <a:gd name="connsiteX1" fmla="*/ 72704 w 1543364"/>
                <a:gd name="connsiteY1" fmla="*/ 2116805 h 3475242"/>
                <a:gd name="connsiteX2" fmla="*/ 48942 w 1543364"/>
                <a:gd name="connsiteY2" fmla="*/ 1867963 h 3475242"/>
                <a:gd name="connsiteX3" fmla="*/ 1418 w 1543364"/>
                <a:gd name="connsiteY3" fmla="*/ 1180843 h 3475242"/>
                <a:gd name="connsiteX4" fmla="*/ 23860 w 1543364"/>
                <a:gd name="connsiteY4" fmla="*/ 419137 h 3475242"/>
                <a:gd name="connsiteX5" fmla="*/ 43002 w 1543364"/>
                <a:gd name="connsiteY5" fmla="*/ 146533 h 3475242"/>
                <a:gd name="connsiteX6" fmla="*/ 54223 w 1543364"/>
                <a:gd name="connsiteY6" fmla="*/ 0 h 3475242"/>
                <a:gd name="connsiteX7" fmla="*/ 148611 w 1543364"/>
                <a:gd name="connsiteY7" fmla="*/ 158414 h 3475242"/>
                <a:gd name="connsiteX8" fmla="*/ 447617 w 1543364"/>
                <a:gd name="connsiteY8" fmla="*/ 269964 h 3475242"/>
                <a:gd name="connsiteX9" fmla="*/ 674017 w 1543364"/>
                <a:gd name="connsiteY9" fmla="*/ 201318 h 3475242"/>
                <a:gd name="connsiteX10" fmla="*/ 758505 w 1543364"/>
                <a:gd name="connsiteY10" fmla="*/ 108910 h 3475242"/>
                <a:gd name="connsiteX11" fmla="*/ 775006 w 1543364"/>
                <a:gd name="connsiteY11" fmla="*/ 40923 h 3475242"/>
                <a:gd name="connsiteX12" fmla="*/ 823190 w 1543364"/>
                <a:gd name="connsiteY12" fmla="*/ 262703 h 3475242"/>
                <a:gd name="connsiteX13" fmla="*/ 1099754 w 1543364"/>
                <a:gd name="connsiteY13" fmla="*/ 1077214 h 3475242"/>
                <a:gd name="connsiteX14" fmla="*/ 1366418 w 1543364"/>
                <a:gd name="connsiteY14" fmla="*/ 2444854 h 3475242"/>
                <a:gd name="connsiteX15" fmla="*/ 1514271 w 1543364"/>
                <a:gd name="connsiteY15" fmla="*/ 3205901 h 3475242"/>
                <a:gd name="connsiteX16" fmla="*/ 1540673 w 1543364"/>
                <a:gd name="connsiteY16" fmla="*/ 3344513 h 3475242"/>
                <a:gd name="connsiteX17" fmla="*/ 1511630 w 1543364"/>
                <a:gd name="connsiteY17" fmla="*/ 3387417 h 3475242"/>
                <a:gd name="connsiteX18" fmla="*/ 1224505 w 1543364"/>
                <a:gd name="connsiteY18" fmla="*/ 3428340 h 3475242"/>
                <a:gd name="connsiteX19" fmla="*/ 503062 w 1543364"/>
                <a:gd name="connsiteY19" fmla="*/ 3463323 h 3475242"/>
                <a:gd name="connsiteX20" fmla="*/ 309005 w 1543364"/>
                <a:gd name="connsiteY20" fmla="*/ 3475204 h 3475242"/>
                <a:gd name="connsiteX21" fmla="*/ 248940 w 1543364"/>
                <a:gd name="connsiteY21" fmla="*/ 2975540 h 347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43364" h="3475242">
                  <a:moveTo>
                    <a:pt x="248940" y="2975540"/>
                  </a:moveTo>
                  <a:cubicBezTo>
                    <a:pt x="189535" y="2689735"/>
                    <a:pt x="132110" y="2402610"/>
                    <a:pt x="72704" y="2116805"/>
                  </a:cubicBezTo>
                  <a:cubicBezTo>
                    <a:pt x="55543" y="2034298"/>
                    <a:pt x="54883" y="1951131"/>
                    <a:pt x="48942" y="1867963"/>
                  </a:cubicBezTo>
                  <a:cubicBezTo>
                    <a:pt x="31781" y="1638923"/>
                    <a:pt x="14619" y="1409883"/>
                    <a:pt x="1418" y="1180843"/>
                  </a:cubicBezTo>
                  <a:cubicBezTo>
                    <a:pt x="-6503" y="1042231"/>
                    <a:pt x="21220" y="517485"/>
                    <a:pt x="23860" y="419137"/>
                  </a:cubicBezTo>
                  <a:cubicBezTo>
                    <a:pt x="25840" y="349831"/>
                    <a:pt x="36401" y="215839"/>
                    <a:pt x="43002" y="146533"/>
                  </a:cubicBezTo>
                  <a:cubicBezTo>
                    <a:pt x="41022" y="83827"/>
                    <a:pt x="43002" y="91088"/>
                    <a:pt x="54223" y="0"/>
                  </a:cubicBezTo>
                  <a:cubicBezTo>
                    <a:pt x="91846" y="134652"/>
                    <a:pt x="108348" y="122111"/>
                    <a:pt x="148611" y="158414"/>
                  </a:cubicBezTo>
                  <a:cubicBezTo>
                    <a:pt x="270722" y="235641"/>
                    <a:pt x="314946" y="260723"/>
                    <a:pt x="447617" y="269964"/>
                  </a:cubicBezTo>
                  <a:cubicBezTo>
                    <a:pt x="563787" y="252142"/>
                    <a:pt x="617252" y="239601"/>
                    <a:pt x="674017" y="201318"/>
                  </a:cubicBezTo>
                  <a:cubicBezTo>
                    <a:pt x="731442" y="150493"/>
                    <a:pt x="735403" y="145213"/>
                    <a:pt x="758505" y="108910"/>
                  </a:cubicBezTo>
                  <a:cubicBezTo>
                    <a:pt x="771706" y="71286"/>
                    <a:pt x="763785" y="20462"/>
                    <a:pt x="775006" y="40923"/>
                  </a:cubicBezTo>
                  <a:cubicBezTo>
                    <a:pt x="788207" y="54785"/>
                    <a:pt x="802068" y="219139"/>
                    <a:pt x="823190" y="262703"/>
                  </a:cubicBezTo>
                  <a:cubicBezTo>
                    <a:pt x="910318" y="542568"/>
                    <a:pt x="1018567" y="796030"/>
                    <a:pt x="1099754" y="1077214"/>
                  </a:cubicBezTo>
                  <a:cubicBezTo>
                    <a:pt x="1136718" y="1204605"/>
                    <a:pt x="1303712" y="2119445"/>
                    <a:pt x="1366418" y="2444854"/>
                  </a:cubicBezTo>
                  <a:cubicBezTo>
                    <a:pt x="1415262" y="2698316"/>
                    <a:pt x="1465426" y="2952438"/>
                    <a:pt x="1514271" y="3205901"/>
                  </a:cubicBezTo>
                  <a:cubicBezTo>
                    <a:pt x="1523511" y="3252105"/>
                    <a:pt x="1528792" y="3299629"/>
                    <a:pt x="1540673" y="3344513"/>
                  </a:cubicBezTo>
                  <a:cubicBezTo>
                    <a:pt x="1549254" y="3375535"/>
                    <a:pt x="1536712" y="3382136"/>
                    <a:pt x="1511630" y="3387417"/>
                  </a:cubicBezTo>
                  <a:cubicBezTo>
                    <a:pt x="1417242" y="3408538"/>
                    <a:pt x="1320874" y="3419759"/>
                    <a:pt x="1224505" y="3428340"/>
                  </a:cubicBezTo>
                  <a:cubicBezTo>
                    <a:pt x="984244" y="3449462"/>
                    <a:pt x="743983" y="3458042"/>
                    <a:pt x="503062" y="3463323"/>
                  </a:cubicBezTo>
                  <a:cubicBezTo>
                    <a:pt x="438376" y="3464643"/>
                    <a:pt x="373691" y="3471244"/>
                    <a:pt x="309005" y="3475204"/>
                  </a:cubicBezTo>
                  <a:cubicBezTo>
                    <a:pt x="290523" y="3479825"/>
                    <a:pt x="268081" y="3069269"/>
                    <a:pt x="248940" y="297554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49">
              <a:extLst>
                <a:ext uri="{FF2B5EF4-FFF2-40B4-BE49-F238E27FC236}">
                  <a16:creationId xmlns:a16="http://schemas.microsoft.com/office/drawing/2014/main" id="{C184D6F2-EB48-4F27-A6DC-FD251365FD8C}"/>
                </a:ext>
              </a:extLst>
            </p:cNvPr>
            <p:cNvSpPr/>
            <p:nvPr/>
          </p:nvSpPr>
          <p:spPr>
            <a:xfrm>
              <a:off x="2120158" y="4096642"/>
              <a:ext cx="558318" cy="2268576"/>
            </a:xfrm>
            <a:custGeom>
              <a:avLst/>
              <a:gdLst>
                <a:gd name="connsiteX0" fmla="*/ 221061 w 737634"/>
                <a:gd name="connsiteY0" fmla="*/ 100587 h 2997181"/>
                <a:gd name="connsiteX1" fmla="*/ 215121 w 737634"/>
                <a:gd name="connsiteY1" fmla="*/ 139530 h 2997181"/>
                <a:gd name="connsiteX2" fmla="*/ 218421 w 737634"/>
                <a:gd name="connsiteY2" fmla="*/ 344148 h 2997181"/>
                <a:gd name="connsiteX3" fmla="*/ 734586 w 737634"/>
                <a:gd name="connsiteY3" fmla="*/ 2748078 h 2997181"/>
                <a:gd name="connsiteX4" fmla="*/ 708844 w 737634"/>
                <a:gd name="connsiteY4" fmla="*/ 2823325 h 2997181"/>
                <a:gd name="connsiteX5" fmla="*/ 553070 w 737634"/>
                <a:gd name="connsiteY5" fmla="*/ 2988340 h 2997181"/>
                <a:gd name="connsiteX6" fmla="*/ 519407 w 737634"/>
                <a:gd name="connsiteY6" fmla="*/ 2985699 h 2997181"/>
                <a:gd name="connsiteX7" fmla="*/ 342512 w 737634"/>
                <a:gd name="connsiteY7" fmla="*/ 2772501 h 2997181"/>
                <a:gd name="connsiteX8" fmla="*/ 325350 w 737634"/>
                <a:gd name="connsiteY8" fmla="*/ 2730917 h 2997181"/>
                <a:gd name="connsiteX9" fmla="*/ 92350 w 737634"/>
                <a:gd name="connsiteY9" fmla="*/ 335567 h 2997181"/>
                <a:gd name="connsiteX10" fmla="*/ 16443 w 737634"/>
                <a:gd name="connsiteY10" fmla="*/ 175173 h 2997181"/>
                <a:gd name="connsiteX11" fmla="*/ 11163 w 737634"/>
                <a:gd name="connsiteY11" fmla="*/ 115108 h 2997181"/>
                <a:gd name="connsiteX12" fmla="*/ 73208 w 737634"/>
                <a:gd name="connsiteY12" fmla="*/ 14119 h 2997181"/>
                <a:gd name="connsiteX13" fmla="*/ 106211 w 737634"/>
                <a:gd name="connsiteY13" fmla="*/ 7518 h 2997181"/>
                <a:gd name="connsiteX14" fmla="*/ 203240 w 737634"/>
                <a:gd name="connsiteY14" fmla="*/ 75504 h 2997181"/>
                <a:gd name="connsiteX15" fmla="*/ 221061 w 737634"/>
                <a:gd name="connsiteY15" fmla="*/ 100587 h 2997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7634" h="2997181">
                  <a:moveTo>
                    <a:pt x="221061" y="100587"/>
                  </a:moveTo>
                  <a:cubicBezTo>
                    <a:pt x="219081" y="113788"/>
                    <a:pt x="218421" y="126989"/>
                    <a:pt x="215121" y="139530"/>
                  </a:cubicBezTo>
                  <a:cubicBezTo>
                    <a:pt x="197299" y="208176"/>
                    <a:pt x="203240" y="274842"/>
                    <a:pt x="218421" y="344148"/>
                  </a:cubicBezTo>
                  <a:cubicBezTo>
                    <a:pt x="306869" y="738862"/>
                    <a:pt x="642178" y="2334882"/>
                    <a:pt x="734586" y="2748078"/>
                  </a:cubicBezTo>
                  <a:cubicBezTo>
                    <a:pt x="741847" y="2781081"/>
                    <a:pt x="737226" y="2801543"/>
                    <a:pt x="708844" y="2823325"/>
                  </a:cubicBezTo>
                  <a:cubicBezTo>
                    <a:pt x="648779" y="2868869"/>
                    <a:pt x="611155" y="2938835"/>
                    <a:pt x="553070" y="2988340"/>
                  </a:cubicBezTo>
                  <a:cubicBezTo>
                    <a:pt x="539209" y="3000221"/>
                    <a:pt x="531288" y="3000880"/>
                    <a:pt x="519407" y="2985699"/>
                  </a:cubicBezTo>
                  <a:cubicBezTo>
                    <a:pt x="461322" y="2913753"/>
                    <a:pt x="401917" y="2843127"/>
                    <a:pt x="342512" y="2772501"/>
                  </a:cubicBezTo>
                  <a:cubicBezTo>
                    <a:pt x="331951" y="2759959"/>
                    <a:pt x="326670" y="2746758"/>
                    <a:pt x="325350" y="2730917"/>
                  </a:cubicBezTo>
                  <a:cubicBezTo>
                    <a:pt x="298948" y="2461613"/>
                    <a:pt x="102911" y="503882"/>
                    <a:pt x="92350" y="335567"/>
                  </a:cubicBezTo>
                  <a:cubicBezTo>
                    <a:pt x="88390" y="267581"/>
                    <a:pt x="60007" y="219397"/>
                    <a:pt x="16443" y="175173"/>
                  </a:cubicBezTo>
                  <a:cubicBezTo>
                    <a:pt x="-2699" y="156031"/>
                    <a:pt x="-5999" y="138870"/>
                    <a:pt x="11163" y="115108"/>
                  </a:cubicBezTo>
                  <a:cubicBezTo>
                    <a:pt x="34265" y="83425"/>
                    <a:pt x="54066" y="48442"/>
                    <a:pt x="73208" y="14119"/>
                  </a:cubicBezTo>
                  <a:cubicBezTo>
                    <a:pt x="83109" y="-3042"/>
                    <a:pt x="91030" y="-3702"/>
                    <a:pt x="106211" y="7518"/>
                  </a:cubicBezTo>
                  <a:cubicBezTo>
                    <a:pt x="137894" y="31281"/>
                    <a:pt x="170897" y="53063"/>
                    <a:pt x="203240" y="75504"/>
                  </a:cubicBezTo>
                  <a:cubicBezTo>
                    <a:pt x="213140" y="81445"/>
                    <a:pt x="225021" y="86065"/>
                    <a:pt x="221061" y="100587"/>
                  </a:cubicBezTo>
                  <a:close/>
                </a:path>
              </a:pathLst>
            </a:custGeom>
            <a:solidFill>
              <a:schemeClr val="accent2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54">
              <a:extLst>
                <a:ext uri="{FF2B5EF4-FFF2-40B4-BE49-F238E27FC236}">
                  <a16:creationId xmlns:a16="http://schemas.microsoft.com/office/drawing/2014/main" id="{545AEE62-9683-4397-B013-C26260EE653C}"/>
                </a:ext>
              </a:extLst>
            </p:cNvPr>
            <p:cNvSpPr/>
            <p:nvPr/>
          </p:nvSpPr>
          <p:spPr>
            <a:xfrm>
              <a:off x="2351728" y="3163980"/>
              <a:ext cx="81296" cy="89035"/>
            </a:xfrm>
            <a:custGeom>
              <a:avLst/>
              <a:gdLst>
                <a:gd name="connsiteX0" fmla="*/ 94481 w 107406"/>
                <a:gd name="connsiteY0" fmla="*/ 47786 h 117632"/>
                <a:gd name="connsiteX1" fmla="*/ 66629 w 107406"/>
                <a:gd name="connsiteY1" fmla="*/ 106603 h 117632"/>
                <a:gd name="connsiteX2" fmla="*/ 12926 w 107406"/>
                <a:gd name="connsiteY2" fmla="*/ 69846 h 117632"/>
                <a:gd name="connsiteX3" fmla="*/ 40778 w 107406"/>
                <a:gd name="connsiteY3" fmla="*/ 11030 h 117632"/>
                <a:gd name="connsiteX4" fmla="*/ 94481 w 107406"/>
                <a:gd name="connsiteY4" fmla="*/ 47786 h 11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06" h="117632">
                  <a:moveTo>
                    <a:pt x="94481" y="47786"/>
                  </a:moveTo>
                  <a:cubicBezTo>
                    <a:pt x="101620" y="74178"/>
                    <a:pt x="89150" y="100511"/>
                    <a:pt x="66629" y="106603"/>
                  </a:cubicBezTo>
                  <a:cubicBezTo>
                    <a:pt x="44108" y="112694"/>
                    <a:pt x="20064" y="96238"/>
                    <a:pt x="12926" y="69846"/>
                  </a:cubicBezTo>
                  <a:cubicBezTo>
                    <a:pt x="5787" y="43454"/>
                    <a:pt x="18257" y="17121"/>
                    <a:pt x="40778" y="11030"/>
                  </a:cubicBezTo>
                  <a:cubicBezTo>
                    <a:pt x="63299" y="4938"/>
                    <a:pt x="87343" y="21395"/>
                    <a:pt x="94481" y="477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58">
              <a:extLst>
                <a:ext uri="{FF2B5EF4-FFF2-40B4-BE49-F238E27FC236}">
                  <a16:creationId xmlns:a16="http://schemas.microsoft.com/office/drawing/2014/main" id="{31826810-C981-4815-93A6-A8C090DF25E2}"/>
                </a:ext>
              </a:extLst>
            </p:cNvPr>
            <p:cNvSpPr/>
            <p:nvPr/>
          </p:nvSpPr>
          <p:spPr>
            <a:xfrm>
              <a:off x="1105926" y="6302973"/>
              <a:ext cx="253797" cy="257079"/>
            </a:xfrm>
            <a:custGeom>
              <a:avLst/>
              <a:gdLst>
                <a:gd name="connsiteX0" fmla="*/ 335309 w 335309"/>
                <a:gd name="connsiteY0" fmla="*/ 24549 h 339646"/>
                <a:gd name="connsiteX1" fmla="*/ 260723 w 335309"/>
                <a:gd name="connsiteY1" fmla="*/ 127 h 339646"/>
                <a:gd name="connsiteX2" fmla="*/ 168315 w 335309"/>
                <a:gd name="connsiteY2" fmla="*/ 96496 h 339646"/>
                <a:gd name="connsiteX3" fmla="*/ 0 w 335309"/>
                <a:gd name="connsiteY3" fmla="*/ 328176 h 339646"/>
                <a:gd name="connsiteX4" fmla="*/ 95048 w 335309"/>
                <a:gd name="connsiteY4" fmla="*/ 328176 h 339646"/>
                <a:gd name="connsiteX5" fmla="*/ 189437 w 335309"/>
                <a:gd name="connsiteY5" fmla="*/ 301773 h 339646"/>
                <a:gd name="connsiteX6" fmla="*/ 318808 w 335309"/>
                <a:gd name="connsiteY6" fmla="*/ 337417 h 339646"/>
                <a:gd name="connsiteX7" fmla="*/ 324088 w 335309"/>
                <a:gd name="connsiteY7" fmla="*/ 161181 h 339646"/>
                <a:gd name="connsiteX8" fmla="*/ 335309 w 335309"/>
                <a:gd name="connsiteY8" fmla="*/ 24549 h 33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309" h="339646">
                  <a:moveTo>
                    <a:pt x="335309" y="24549"/>
                  </a:moveTo>
                  <a:cubicBezTo>
                    <a:pt x="328709" y="19929"/>
                    <a:pt x="283825" y="-1853"/>
                    <a:pt x="260723" y="127"/>
                  </a:cubicBezTo>
                  <a:cubicBezTo>
                    <a:pt x="231020" y="21249"/>
                    <a:pt x="189437" y="68113"/>
                    <a:pt x="168315" y="96496"/>
                  </a:cubicBezTo>
                  <a:cubicBezTo>
                    <a:pt x="163694" y="103096"/>
                    <a:pt x="50824" y="262830"/>
                    <a:pt x="0" y="328176"/>
                  </a:cubicBezTo>
                  <a:cubicBezTo>
                    <a:pt x="31023" y="340717"/>
                    <a:pt x="66006" y="345997"/>
                    <a:pt x="95048" y="328176"/>
                  </a:cubicBezTo>
                  <a:cubicBezTo>
                    <a:pt x="122111" y="311014"/>
                    <a:pt x="158414" y="291213"/>
                    <a:pt x="189437" y="301773"/>
                  </a:cubicBezTo>
                  <a:cubicBezTo>
                    <a:pt x="228380" y="314975"/>
                    <a:pt x="279204" y="327516"/>
                    <a:pt x="318808" y="337417"/>
                  </a:cubicBezTo>
                  <a:lnTo>
                    <a:pt x="324088" y="161181"/>
                  </a:lnTo>
                  <a:lnTo>
                    <a:pt x="335309" y="245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59">
              <a:extLst>
                <a:ext uri="{FF2B5EF4-FFF2-40B4-BE49-F238E27FC236}">
                  <a16:creationId xmlns:a16="http://schemas.microsoft.com/office/drawing/2014/main" id="{31C8C959-0110-4A9C-A426-AB47A087F2E2}"/>
                </a:ext>
              </a:extLst>
            </p:cNvPr>
            <p:cNvSpPr/>
            <p:nvPr/>
          </p:nvSpPr>
          <p:spPr>
            <a:xfrm>
              <a:off x="1343086" y="6226990"/>
              <a:ext cx="744560" cy="454775"/>
            </a:xfrm>
            <a:custGeom>
              <a:avLst/>
              <a:gdLst>
                <a:gd name="connsiteX0" fmla="*/ 945401 w 983694"/>
                <a:gd name="connsiteY0" fmla="*/ 155299 h 600838"/>
                <a:gd name="connsiteX1" fmla="*/ 811409 w 983694"/>
                <a:gd name="connsiteY1" fmla="*/ 71472 h 600838"/>
                <a:gd name="connsiteX2" fmla="*/ 493261 w 983694"/>
                <a:gd name="connsiteY2" fmla="*/ 10086 h 600838"/>
                <a:gd name="connsiteX3" fmla="*/ 238479 w 983694"/>
                <a:gd name="connsiteY3" fmla="*/ 105795 h 600838"/>
                <a:gd name="connsiteX4" fmla="*/ 139470 w 983694"/>
                <a:gd name="connsiteY4" fmla="*/ 115696 h 600838"/>
                <a:gd name="connsiteX5" fmla="*/ 25280 w 983694"/>
                <a:gd name="connsiteY5" fmla="*/ 132857 h 600838"/>
                <a:gd name="connsiteX6" fmla="*/ 198 w 983694"/>
                <a:gd name="connsiteY6" fmla="*/ 437144 h 600838"/>
                <a:gd name="connsiteX7" fmla="*/ 198 w 983694"/>
                <a:gd name="connsiteY7" fmla="*/ 437144 h 600838"/>
                <a:gd name="connsiteX8" fmla="*/ 198 w 983694"/>
                <a:gd name="connsiteY8" fmla="*/ 437144 h 600838"/>
                <a:gd name="connsiteX9" fmla="*/ 21320 w 983694"/>
                <a:gd name="connsiteY9" fmla="*/ 451005 h 600838"/>
                <a:gd name="connsiteX10" fmla="*/ 272142 w 983694"/>
                <a:gd name="connsiteY10" fmla="*/ 549354 h 600838"/>
                <a:gd name="connsiteX11" fmla="*/ 351349 w 983694"/>
                <a:gd name="connsiteY11" fmla="*/ 580377 h 600838"/>
                <a:gd name="connsiteX12" fmla="*/ 411414 w 983694"/>
                <a:gd name="connsiteY12" fmla="*/ 596218 h 600838"/>
                <a:gd name="connsiteX13" fmla="*/ 783026 w 983694"/>
                <a:gd name="connsiteY13" fmla="*/ 600838 h 600838"/>
                <a:gd name="connsiteX14" fmla="*/ 822630 w 983694"/>
                <a:gd name="connsiteY14" fmla="*/ 583677 h 600838"/>
                <a:gd name="connsiteX15" fmla="*/ 952661 w 983694"/>
                <a:gd name="connsiteY15" fmla="*/ 435164 h 600838"/>
                <a:gd name="connsiteX16" fmla="*/ 978404 w 983694"/>
                <a:gd name="connsiteY16" fmla="*/ 390280 h 600838"/>
                <a:gd name="connsiteX17" fmla="*/ 983684 w 983694"/>
                <a:gd name="connsiteY17" fmla="*/ 218005 h 600838"/>
                <a:gd name="connsiteX18" fmla="*/ 945401 w 983694"/>
                <a:gd name="connsiteY18" fmla="*/ 155299 h 60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3694" h="600838">
                  <a:moveTo>
                    <a:pt x="945401" y="155299"/>
                  </a:moveTo>
                  <a:cubicBezTo>
                    <a:pt x="900517" y="127577"/>
                    <a:pt x="856953" y="97874"/>
                    <a:pt x="811409" y="71472"/>
                  </a:cubicBezTo>
                  <a:cubicBezTo>
                    <a:pt x="713060" y="14707"/>
                    <a:pt x="608111" y="-17636"/>
                    <a:pt x="493261" y="10086"/>
                  </a:cubicBezTo>
                  <a:cubicBezTo>
                    <a:pt x="404153" y="31208"/>
                    <a:pt x="320326" y="65531"/>
                    <a:pt x="238479" y="105795"/>
                  </a:cubicBezTo>
                  <a:cubicBezTo>
                    <a:pt x="206796" y="118996"/>
                    <a:pt x="172473" y="110415"/>
                    <a:pt x="139470" y="115696"/>
                  </a:cubicBezTo>
                  <a:cubicBezTo>
                    <a:pt x="101847" y="121636"/>
                    <a:pt x="63563" y="132857"/>
                    <a:pt x="25280" y="132857"/>
                  </a:cubicBezTo>
                  <a:cubicBezTo>
                    <a:pt x="11419" y="132857"/>
                    <a:pt x="-1782" y="424603"/>
                    <a:pt x="198" y="437144"/>
                  </a:cubicBezTo>
                  <a:cubicBezTo>
                    <a:pt x="198" y="437144"/>
                    <a:pt x="198" y="437144"/>
                    <a:pt x="198" y="437144"/>
                  </a:cubicBezTo>
                  <a:cubicBezTo>
                    <a:pt x="198" y="437144"/>
                    <a:pt x="198" y="437144"/>
                    <a:pt x="198" y="437144"/>
                  </a:cubicBezTo>
                  <a:cubicBezTo>
                    <a:pt x="4818" y="445725"/>
                    <a:pt x="13399" y="448365"/>
                    <a:pt x="21320" y="451005"/>
                  </a:cubicBezTo>
                  <a:cubicBezTo>
                    <a:pt x="105147" y="483348"/>
                    <a:pt x="188974" y="516351"/>
                    <a:pt x="272142" y="549354"/>
                  </a:cubicBezTo>
                  <a:cubicBezTo>
                    <a:pt x="298544" y="559915"/>
                    <a:pt x="324946" y="570476"/>
                    <a:pt x="351349" y="580377"/>
                  </a:cubicBezTo>
                  <a:cubicBezTo>
                    <a:pt x="370490" y="587637"/>
                    <a:pt x="389632" y="596218"/>
                    <a:pt x="411414" y="596218"/>
                  </a:cubicBezTo>
                  <a:cubicBezTo>
                    <a:pt x="535505" y="596878"/>
                    <a:pt x="658936" y="598858"/>
                    <a:pt x="783026" y="600838"/>
                  </a:cubicBezTo>
                  <a:cubicBezTo>
                    <a:pt x="799528" y="600838"/>
                    <a:pt x="811409" y="596878"/>
                    <a:pt x="822630" y="583677"/>
                  </a:cubicBezTo>
                  <a:cubicBezTo>
                    <a:pt x="865534" y="533513"/>
                    <a:pt x="909098" y="484008"/>
                    <a:pt x="952661" y="435164"/>
                  </a:cubicBezTo>
                  <a:cubicBezTo>
                    <a:pt x="964542" y="421963"/>
                    <a:pt x="973783" y="407441"/>
                    <a:pt x="978404" y="390280"/>
                  </a:cubicBezTo>
                  <a:cubicBezTo>
                    <a:pt x="963882" y="353977"/>
                    <a:pt x="983684" y="243747"/>
                    <a:pt x="983684" y="218005"/>
                  </a:cubicBezTo>
                  <a:cubicBezTo>
                    <a:pt x="984344" y="218665"/>
                    <a:pt x="955302" y="161900"/>
                    <a:pt x="945401" y="155299"/>
                  </a:cubicBez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Freeform: Shape 60">
              <a:extLst>
                <a:ext uri="{FF2B5EF4-FFF2-40B4-BE49-F238E27FC236}">
                  <a16:creationId xmlns:a16="http://schemas.microsoft.com/office/drawing/2014/main" id="{04D80D12-8CE3-42C7-833D-4C5AB17E8DA7}"/>
                </a:ext>
              </a:extLst>
            </p:cNvPr>
            <p:cNvSpPr/>
            <p:nvPr/>
          </p:nvSpPr>
          <p:spPr>
            <a:xfrm>
              <a:off x="1351230" y="6226990"/>
              <a:ext cx="741474" cy="184687"/>
            </a:xfrm>
            <a:custGeom>
              <a:avLst/>
              <a:gdLst>
                <a:gd name="connsiteX0" fmla="*/ 937942 w 979617"/>
                <a:gd name="connsiteY0" fmla="*/ 155299 h 244005"/>
                <a:gd name="connsiteX1" fmla="*/ 803951 w 979617"/>
                <a:gd name="connsiteY1" fmla="*/ 71472 h 244005"/>
                <a:gd name="connsiteX2" fmla="*/ 485803 w 979617"/>
                <a:gd name="connsiteY2" fmla="*/ 10086 h 244005"/>
                <a:gd name="connsiteX3" fmla="*/ 231020 w 979617"/>
                <a:gd name="connsiteY3" fmla="*/ 105795 h 244005"/>
                <a:gd name="connsiteX4" fmla="*/ 132012 w 979617"/>
                <a:gd name="connsiteY4" fmla="*/ 115696 h 244005"/>
                <a:gd name="connsiteX5" fmla="*/ 11221 w 979617"/>
                <a:gd name="connsiteY5" fmla="*/ 125597 h 244005"/>
                <a:gd name="connsiteX6" fmla="*/ 0 w 979617"/>
                <a:gd name="connsiteY6" fmla="*/ 237146 h 244005"/>
                <a:gd name="connsiteX7" fmla="*/ 686460 w 979617"/>
                <a:gd name="connsiteY7" fmla="*/ 243087 h 244005"/>
                <a:gd name="connsiteX8" fmla="*/ 877877 w 979617"/>
                <a:gd name="connsiteY8" fmla="*/ 242427 h 244005"/>
                <a:gd name="connsiteX9" fmla="*/ 976886 w 979617"/>
                <a:gd name="connsiteY9" fmla="*/ 218665 h 244005"/>
                <a:gd name="connsiteX10" fmla="*/ 976886 w 979617"/>
                <a:gd name="connsiteY10" fmla="*/ 218665 h 244005"/>
                <a:gd name="connsiteX11" fmla="*/ 976886 w 979617"/>
                <a:gd name="connsiteY11" fmla="*/ 218665 h 244005"/>
                <a:gd name="connsiteX12" fmla="*/ 937942 w 979617"/>
                <a:gd name="connsiteY12" fmla="*/ 155299 h 24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9617" h="244005">
                  <a:moveTo>
                    <a:pt x="937942" y="155299"/>
                  </a:moveTo>
                  <a:cubicBezTo>
                    <a:pt x="893058" y="127577"/>
                    <a:pt x="849494" y="97874"/>
                    <a:pt x="803951" y="71472"/>
                  </a:cubicBezTo>
                  <a:cubicBezTo>
                    <a:pt x="705602" y="14707"/>
                    <a:pt x="600653" y="-17636"/>
                    <a:pt x="485803" y="10086"/>
                  </a:cubicBezTo>
                  <a:cubicBezTo>
                    <a:pt x="396695" y="31208"/>
                    <a:pt x="312867" y="65531"/>
                    <a:pt x="231020" y="105795"/>
                  </a:cubicBezTo>
                  <a:cubicBezTo>
                    <a:pt x="199338" y="118996"/>
                    <a:pt x="165014" y="110415"/>
                    <a:pt x="132012" y="115696"/>
                  </a:cubicBezTo>
                  <a:cubicBezTo>
                    <a:pt x="94388" y="121636"/>
                    <a:pt x="50164" y="122957"/>
                    <a:pt x="11221" y="125597"/>
                  </a:cubicBezTo>
                  <a:cubicBezTo>
                    <a:pt x="11221" y="142758"/>
                    <a:pt x="4620" y="183022"/>
                    <a:pt x="0" y="237146"/>
                  </a:cubicBezTo>
                  <a:cubicBezTo>
                    <a:pt x="205278" y="233186"/>
                    <a:pt x="480522" y="247707"/>
                    <a:pt x="686460" y="243087"/>
                  </a:cubicBezTo>
                  <a:cubicBezTo>
                    <a:pt x="742565" y="241767"/>
                    <a:pt x="821772" y="245727"/>
                    <a:pt x="877877" y="242427"/>
                  </a:cubicBezTo>
                  <a:cubicBezTo>
                    <a:pt x="905599" y="241107"/>
                    <a:pt x="969625" y="206124"/>
                    <a:pt x="976886" y="218665"/>
                  </a:cubicBezTo>
                  <a:cubicBezTo>
                    <a:pt x="976886" y="218665"/>
                    <a:pt x="976886" y="218665"/>
                    <a:pt x="976886" y="218665"/>
                  </a:cubicBezTo>
                  <a:cubicBezTo>
                    <a:pt x="976886" y="218665"/>
                    <a:pt x="976886" y="218665"/>
                    <a:pt x="976886" y="218665"/>
                  </a:cubicBezTo>
                  <a:cubicBezTo>
                    <a:pt x="990747" y="200183"/>
                    <a:pt x="947843" y="161900"/>
                    <a:pt x="937942" y="155299"/>
                  </a:cubicBezTo>
                  <a:close/>
                </a:path>
              </a:pathLst>
            </a:custGeom>
            <a:solidFill>
              <a:srgbClr val="FEAB77"/>
            </a:solidFill>
            <a:ln w="34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A2C0E1D-DCEA-40F4-A168-BD0762FFED84}"/>
              </a:ext>
            </a:extLst>
          </p:cNvPr>
          <p:cNvGrpSpPr/>
          <p:nvPr/>
        </p:nvGrpSpPr>
        <p:grpSpPr>
          <a:xfrm>
            <a:off x="3510700" y="3239749"/>
            <a:ext cx="1504295" cy="1457065"/>
            <a:chOff x="8542107" y="199572"/>
            <a:chExt cx="2764858" cy="2753178"/>
          </a:xfrm>
        </p:grpSpPr>
        <p:sp>
          <p:nvSpPr>
            <p:cNvPr id="11" name="Freeform: Shape 40">
              <a:extLst>
                <a:ext uri="{FF2B5EF4-FFF2-40B4-BE49-F238E27FC236}">
                  <a16:creationId xmlns:a16="http://schemas.microsoft.com/office/drawing/2014/main" id="{A565D471-DA2F-4505-907C-3C8BB30B1002}"/>
                </a:ext>
              </a:extLst>
            </p:cNvPr>
            <p:cNvSpPr/>
            <p:nvPr/>
          </p:nvSpPr>
          <p:spPr>
            <a:xfrm>
              <a:off x="8542107" y="1001957"/>
              <a:ext cx="2764858" cy="1950793"/>
            </a:xfrm>
            <a:custGeom>
              <a:avLst/>
              <a:gdLst>
                <a:gd name="connsiteX0" fmla="*/ 43590 w 4114165"/>
                <a:gd name="connsiteY0" fmla="*/ 3035606 h 3036265"/>
                <a:gd name="connsiteX1" fmla="*/ 26 w 4114165"/>
                <a:gd name="connsiteY1" fmla="*/ 2993362 h 3036265"/>
                <a:gd name="connsiteX2" fmla="*/ 686 w 4114165"/>
                <a:gd name="connsiteY2" fmla="*/ 2683135 h 3036265"/>
                <a:gd name="connsiteX3" fmla="*/ 44250 w 4114165"/>
                <a:gd name="connsiteY3" fmla="*/ 2638251 h 3036265"/>
                <a:gd name="connsiteX4" fmla="*/ 314874 w 4114165"/>
                <a:gd name="connsiteY4" fmla="*/ 2638251 h 3036265"/>
                <a:gd name="connsiteX5" fmla="*/ 357117 w 4114165"/>
                <a:gd name="connsiteY5" fmla="*/ 2633631 h 3036265"/>
                <a:gd name="connsiteX6" fmla="*/ 357117 w 4114165"/>
                <a:gd name="connsiteY6" fmla="*/ 2627690 h 3036265"/>
                <a:gd name="connsiteX7" fmla="*/ 357117 w 4114165"/>
                <a:gd name="connsiteY7" fmla="*/ 2282480 h 3036265"/>
                <a:gd name="connsiteX8" fmla="*/ 357777 w 4114165"/>
                <a:gd name="connsiteY8" fmla="*/ 1953111 h 3036265"/>
                <a:gd name="connsiteX9" fmla="*/ 449525 w 4114165"/>
                <a:gd name="connsiteY9" fmla="*/ 1860043 h 3036265"/>
                <a:gd name="connsiteX10" fmla="*/ 1027076 w 4114165"/>
                <a:gd name="connsiteY10" fmla="*/ 1860043 h 3036265"/>
                <a:gd name="connsiteX11" fmla="*/ 1122124 w 4114165"/>
                <a:gd name="connsiteY11" fmla="*/ 1956411 h 3036265"/>
                <a:gd name="connsiteX12" fmla="*/ 1122124 w 4114165"/>
                <a:gd name="connsiteY12" fmla="*/ 2593367 h 3036265"/>
                <a:gd name="connsiteX13" fmla="*/ 1188790 w 4114165"/>
                <a:gd name="connsiteY13" fmla="*/ 2636271 h 3036265"/>
                <a:gd name="connsiteX14" fmla="*/ 1201991 w 4114165"/>
                <a:gd name="connsiteY14" fmla="*/ 2615809 h 3036265"/>
                <a:gd name="connsiteX15" fmla="*/ 1202651 w 4114165"/>
                <a:gd name="connsiteY15" fmla="*/ 2579506 h 3036265"/>
                <a:gd name="connsiteX16" fmla="*/ 1202651 w 4114165"/>
                <a:gd name="connsiteY16" fmla="*/ 1355099 h 3036265"/>
                <a:gd name="connsiteX17" fmla="*/ 1202651 w 4114165"/>
                <a:gd name="connsiteY17" fmla="*/ 1322096 h 3036265"/>
                <a:gd name="connsiteX18" fmla="*/ 1279878 w 4114165"/>
                <a:gd name="connsiteY18" fmla="*/ 1245529 h 3036265"/>
                <a:gd name="connsiteX19" fmla="*/ 1613207 w 4114165"/>
                <a:gd name="connsiteY19" fmla="*/ 1245529 h 3036265"/>
                <a:gd name="connsiteX20" fmla="*/ 1870630 w 4114165"/>
                <a:gd name="connsiteY20" fmla="*/ 1245529 h 3036265"/>
                <a:gd name="connsiteX21" fmla="*/ 1966998 w 4114165"/>
                <a:gd name="connsiteY21" fmla="*/ 1343878 h 3036265"/>
                <a:gd name="connsiteX22" fmla="*/ 1966998 w 4114165"/>
                <a:gd name="connsiteY22" fmla="*/ 2597987 h 3036265"/>
                <a:gd name="connsiteX23" fmla="*/ 1978879 w 4114165"/>
                <a:gd name="connsiteY23" fmla="*/ 2635611 h 3036265"/>
                <a:gd name="connsiteX24" fmla="*/ 2036964 w 4114165"/>
                <a:gd name="connsiteY24" fmla="*/ 2634951 h 3036265"/>
                <a:gd name="connsiteX25" fmla="*/ 2046205 w 4114165"/>
                <a:gd name="connsiteY25" fmla="*/ 2599307 h 3036265"/>
                <a:gd name="connsiteX26" fmla="*/ 2046205 w 4114165"/>
                <a:gd name="connsiteY26" fmla="*/ 830353 h 3036265"/>
                <a:gd name="connsiteX27" fmla="*/ 2046205 w 4114165"/>
                <a:gd name="connsiteY27" fmla="*/ 800650 h 3036265"/>
                <a:gd name="connsiteX28" fmla="*/ 2118152 w 4114165"/>
                <a:gd name="connsiteY28" fmla="*/ 727384 h 3036265"/>
                <a:gd name="connsiteX29" fmla="*/ 2738605 w 4114165"/>
                <a:gd name="connsiteY29" fmla="*/ 727384 h 3036265"/>
                <a:gd name="connsiteX30" fmla="*/ 2809892 w 4114165"/>
                <a:gd name="connsiteY30" fmla="*/ 801970 h 3036265"/>
                <a:gd name="connsiteX31" fmla="*/ 2810552 w 4114165"/>
                <a:gd name="connsiteY31" fmla="*/ 2594027 h 3036265"/>
                <a:gd name="connsiteX32" fmla="*/ 2857416 w 4114165"/>
                <a:gd name="connsiteY32" fmla="*/ 2639571 h 3036265"/>
                <a:gd name="connsiteX33" fmla="*/ 2891079 w 4114165"/>
                <a:gd name="connsiteY33" fmla="*/ 2590727 h 3036265"/>
                <a:gd name="connsiteX34" fmla="*/ 2891079 w 4114165"/>
                <a:gd name="connsiteY34" fmla="*/ 122771 h 3036265"/>
                <a:gd name="connsiteX35" fmla="*/ 3012529 w 4114165"/>
                <a:gd name="connsiteY35" fmla="*/ 0 h 3036265"/>
                <a:gd name="connsiteX36" fmla="*/ 3563678 w 4114165"/>
                <a:gd name="connsiteY36" fmla="*/ 0 h 3036265"/>
                <a:gd name="connsiteX37" fmla="*/ 3653446 w 4114165"/>
                <a:gd name="connsiteY37" fmla="*/ 87788 h 3036265"/>
                <a:gd name="connsiteX38" fmla="*/ 3650806 w 4114165"/>
                <a:gd name="connsiteY38" fmla="*/ 2594687 h 3036265"/>
                <a:gd name="connsiteX39" fmla="*/ 3695029 w 4114165"/>
                <a:gd name="connsiteY39" fmla="*/ 2638911 h 3036265"/>
                <a:gd name="connsiteX40" fmla="*/ 4071262 w 4114165"/>
                <a:gd name="connsiteY40" fmla="*/ 2638911 h 3036265"/>
                <a:gd name="connsiteX41" fmla="*/ 4114166 w 4114165"/>
                <a:gd name="connsiteY41" fmla="*/ 2681815 h 3036265"/>
                <a:gd name="connsiteX42" fmla="*/ 4114166 w 4114165"/>
                <a:gd name="connsiteY42" fmla="*/ 2992042 h 3036265"/>
                <a:gd name="connsiteX43" fmla="*/ 4069283 w 4114165"/>
                <a:gd name="connsiteY43" fmla="*/ 3036266 h 3036265"/>
                <a:gd name="connsiteX44" fmla="*/ 43590 w 4114165"/>
                <a:gd name="connsiteY44" fmla="*/ 3035606 h 303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14165" h="3036265">
                  <a:moveTo>
                    <a:pt x="43590" y="3035606"/>
                  </a:moveTo>
                  <a:cubicBezTo>
                    <a:pt x="11247" y="3035606"/>
                    <a:pt x="-634" y="3027685"/>
                    <a:pt x="26" y="2993362"/>
                  </a:cubicBezTo>
                  <a:cubicBezTo>
                    <a:pt x="2006" y="2889733"/>
                    <a:pt x="686" y="2786764"/>
                    <a:pt x="686" y="2683135"/>
                  </a:cubicBezTo>
                  <a:cubicBezTo>
                    <a:pt x="686" y="2638911"/>
                    <a:pt x="1346" y="2638251"/>
                    <a:pt x="44250" y="2638251"/>
                  </a:cubicBezTo>
                  <a:cubicBezTo>
                    <a:pt x="134678" y="2638251"/>
                    <a:pt x="224446" y="2638251"/>
                    <a:pt x="314874" y="2638251"/>
                  </a:cubicBezTo>
                  <a:cubicBezTo>
                    <a:pt x="328735" y="2638251"/>
                    <a:pt x="343256" y="2640231"/>
                    <a:pt x="357117" y="2633631"/>
                  </a:cubicBezTo>
                  <a:cubicBezTo>
                    <a:pt x="357117" y="2631650"/>
                    <a:pt x="357117" y="2629670"/>
                    <a:pt x="357117" y="2627690"/>
                  </a:cubicBezTo>
                  <a:cubicBezTo>
                    <a:pt x="356457" y="2512840"/>
                    <a:pt x="357117" y="2397330"/>
                    <a:pt x="357117" y="2282480"/>
                  </a:cubicBezTo>
                  <a:cubicBezTo>
                    <a:pt x="357117" y="2280500"/>
                    <a:pt x="357777" y="2060700"/>
                    <a:pt x="357777" y="1953111"/>
                  </a:cubicBezTo>
                  <a:cubicBezTo>
                    <a:pt x="357777" y="1881165"/>
                    <a:pt x="378899" y="1860043"/>
                    <a:pt x="449525" y="1860043"/>
                  </a:cubicBezTo>
                  <a:cubicBezTo>
                    <a:pt x="642262" y="1860043"/>
                    <a:pt x="834339" y="1860043"/>
                    <a:pt x="1027076" y="1860043"/>
                  </a:cubicBezTo>
                  <a:cubicBezTo>
                    <a:pt x="1101663" y="1860043"/>
                    <a:pt x="1122124" y="1880505"/>
                    <a:pt x="1122124" y="1956411"/>
                  </a:cubicBezTo>
                  <a:cubicBezTo>
                    <a:pt x="1122124" y="2168950"/>
                    <a:pt x="1122124" y="2380829"/>
                    <a:pt x="1122124" y="2593367"/>
                  </a:cubicBezTo>
                  <a:cubicBezTo>
                    <a:pt x="1122124" y="2634290"/>
                    <a:pt x="1149187" y="2652112"/>
                    <a:pt x="1188790" y="2636271"/>
                  </a:cubicBezTo>
                  <a:cubicBezTo>
                    <a:pt x="1198691" y="2632310"/>
                    <a:pt x="1201991" y="2625050"/>
                    <a:pt x="1201991" y="2615809"/>
                  </a:cubicBezTo>
                  <a:cubicBezTo>
                    <a:pt x="1201991" y="2603928"/>
                    <a:pt x="1202651" y="2591387"/>
                    <a:pt x="1202651" y="2579506"/>
                  </a:cubicBezTo>
                  <a:cubicBezTo>
                    <a:pt x="1202651" y="2171590"/>
                    <a:pt x="1202651" y="1763674"/>
                    <a:pt x="1202651" y="1355099"/>
                  </a:cubicBezTo>
                  <a:cubicBezTo>
                    <a:pt x="1202651" y="1343878"/>
                    <a:pt x="1202651" y="1333317"/>
                    <a:pt x="1202651" y="1322096"/>
                  </a:cubicBezTo>
                  <a:cubicBezTo>
                    <a:pt x="1203971" y="1268631"/>
                    <a:pt x="1227074" y="1245529"/>
                    <a:pt x="1279878" y="1245529"/>
                  </a:cubicBezTo>
                  <a:cubicBezTo>
                    <a:pt x="1390768" y="1244869"/>
                    <a:pt x="1502318" y="1245529"/>
                    <a:pt x="1613207" y="1245529"/>
                  </a:cubicBezTo>
                  <a:cubicBezTo>
                    <a:pt x="1699015" y="1245529"/>
                    <a:pt x="1784822" y="1245529"/>
                    <a:pt x="1870630" y="1245529"/>
                  </a:cubicBezTo>
                  <a:cubicBezTo>
                    <a:pt x="1947857" y="1245529"/>
                    <a:pt x="1966998" y="1264671"/>
                    <a:pt x="1966998" y="1343878"/>
                  </a:cubicBezTo>
                  <a:cubicBezTo>
                    <a:pt x="1966998" y="1662685"/>
                    <a:pt x="1966998" y="2498979"/>
                    <a:pt x="1966998" y="2597987"/>
                  </a:cubicBezTo>
                  <a:cubicBezTo>
                    <a:pt x="1966998" y="2611189"/>
                    <a:pt x="1961058" y="2629670"/>
                    <a:pt x="1978879" y="2635611"/>
                  </a:cubicBezTo>
                  <a:cubicBezTo>
                    <a:pt x="1997361" y="2641551"/>
                    <a:pt x="2018483" y="2642872"/>
                    <a:pt x="2036964" y="2634951"/>
                  </a:cubicBezTo>
                  <a:cubicBezTo>
                    <a:pt x="2052146" y="2628350"/>
                    <a:pt x="2046205" y="2611849"/>
                    <a:pt x="2046205" y="2599307"/>
                  </a:cubicBezTo>
                  <a:cubicBezTo>
                    <a:pt x="2046865" y="2454095"/>
                    <a:pt x="2046205" y="1275232"/>
                    <a:pt x="2046205" y="830353"/>
                  </a:cubicBezTo>
                  <a:cubicBezTo>
                    <a:pt x="2046205" y="820452"/>
                    <a:pt x="2046205" y="810551"/>
                    <a:pt x="2046205" y="800650"/>
                  </a:cubicBezTo>
                  <a:cubicBezTo>
                    <a:pt x="2048185" y="754446"/>
                    <a:pt x="2072607" y="727384"/>
                    <a:pt x="2118152" y="727384"/>
                  </a:cubicBezTo>
                  <a:cubicBezTo>
                    <a:pt x="2324750" y="726724"/>
                    <a:pt x="2532008" y="726724"/>
                    <a:pt x="2738605" y="727384"/>
                  </a:cubicBezTo>
                  <a:cubicBezTo>
                    <a:pt x="2782830" y="727384"/>
                    <a:pt x="2808572" y="756426"/>
                    <a:pt x="2809892" y="801970"/>
                  </a:cubicBezTo>
                  <a:cubicBezTo>
                    <a:pt x="2811212" y="848174"/>
                    <a:pt x="2810552" y="2042879"/>
                    <a:pt x="2810552" y="2594027"/>
                  </a:cubicBezTo>
                  <a:cubicBezTo>
                    <a:pt x="2810552" y="2638251"/>
                    <a:pt x="2813192" y="2638251"/>
                    <a:pt x="2857416" y="2639571"/>
                  </a:cubicBezTo>
                  <a:cubicBezTo>
                    <a:pt x="2897019" y="2640891"/>
                    <a:pt x="2891079" y="2614489"/>
                    <a:pt x="2891079" y="2590727"/>
                  </a:cubicBezTo>
                  <a:cubicBezTo>
                    <a:pt x="2891079" y="1768295"/>
                    <a:pt x="2891079" y="945203"/>
                    <a:pt x="2891079" y="122771"/>
                  </a:cubicBezTo>
                  <a:cubicBezTo>
                    <a:pt x="2891079" y="9241"/>
                    <a:pt x="2900320" y="0"/>
                    <a:pt x="3012529" y="0"/>
                  </a:cubicBezTo>
                  <a:cubicBezTo>
                    <a:pt x="3196026" y="0"/>
                    <a:pt x="3380182" y="0"/>
                    <a:pt x="3563678" y="0"/>
                  </a:cubicBezTo>
                  <a:cubicBezTo>
                    <a:pt x="3631664" y="0"/>
                    <a:pt x="3652785" y="21122"/>
                    <a:pt x="3653446" y="87788"/>
                  </a:cubicBezTo>
                  <a:cubicBezTo>
                    <a:pt x="3654106" y="264023"/>
                    <a:pt x="3651466" y="2399310"/>
                    <a:pt x="3650806" y="2594687"/>
                  </a:cubicBezTo>
                  <a:cubicBezTo>
                    <a:pt x="3650806" y="2638911"/>
                    <a:pt x="3650806" y="2638911"/>
                    <a:pt x="3695029" y="2638911"/>
                  </a:cubicBezTo>
                  <a:cubicBezTo>
                    <a:pt x="3820440" y="2638911"/>
                    <a:pt x="3945851" y="2638911"/>
                    <a:pt x="4071262" y="2638911"/>
                  </a:cubicBezTo>
                  <a:cubicBezTo>
                    <a:pt x="4112186" y="2638911"/>
                    <a:pt x="4114166" y="2640891"/>
                    <a:pt x="4114166" y="2681815"/>
                  </a:cubicBezTo>
                  <a:cubicBezTo>
                    <a:pt x="4114166" y="2785444"/>
                    <a:pt x="4114166" y="2888413"/>
                    <a:pt x="4114166" y="2992042"/>
                  </a:cubicBezTo>
                  <a:cubicBezTo>
                    <a:pt x="4114166" y="3034946"/>
                    <a:pt x="4113506" y="3036266"/>
                    <a:pt x="4069283" y="3036266"/>
                  </a:cubicBezTo>
                  <a:cubicBezTo>
                    <a:pt x="3504933" y="3034946"/>
                    <a:pt x="196723" y="3034286"/>
                    <a:pt x="43590" y="3035606"/>
                  </a:cubicBezTo>
                  <a:close/>
                </a:path>
              </a:pathLst>
            </a:custGeom>
            <a:solidFill>
              <a:schemeClr val="accent1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43">
              <a:extLst>
                <a:ext uri="{FF2B5EF4-FFF2-40B4-BE49-F238E27FC236}">
                  <a16:creationId xmlns:a16="http://schemas.microsoft.com/office/drawing/2014/main" id="{9595155B-2478-4F10-8AC7-D578784E6396}"/>
                </a:ext>
              </a:extLst>
            </p:cNvPr>
            <p:cNvSpPr/>
            <p:nvPr/>
          </p:nvSpPr>
          <p:spPr>
            <a:xfrm>
              <a:off x="8807182" y="540946"/>
              <a:ext cx="1995442" cy="1436407"/>
            </a:xfrm>
            <a:custGeom>
              <a:avLst/>
              <a:gdLst>
                <a:gd name="connsiteX0" fmla="*/ 1064151 w 2969257"/>
                <a:gd name="connsiteY0" fmla="*/ 935232 h 2235661"/>
                <a:gd name="connsiteX1" fmla="*/ 1755891 w 2969257"/>
                <a:gd name="connsiteY1" fmla="*/ 1096946 h 2235661"/>
                <a:gd name="connsiteX2" fmla="*/ 1823878 w 2969257"/>
                <a:gd name="connsiteY2" fmla="*/ 1078465 h 2235661"/>
                <a:gd name="connsiteX3" fmla="*/ 2653570 w 2969257"/>
                <a:gd name="connsiteY3" fmla="*/ 270554 h 2235661"/>
                <a:gd name="connsiteX4" fmla="*/ 2654230 w 2969257"/>
                <a:gd name="connsiteY4" fmla="*/ 228310 h 2235661"/>
                <a:gd name="connsiteX5" fmla="*/ 2578984 w 2969257"/>
                <a:gd name="connsiteY5" fmla="*/ 154384 h 2235661"/>
                <a:gd name="connsiteX6" fmla="*/ 2586244 w 2969257"/>
                <a:gd name="connsiteY6" fmla="*/ 118741 h 2235661"/>
                <a:gd name="connsiteX7" fmla="*/ 2938055 w 2969257"/>
                <a:gd name="connsiteY7" fmla="*/ 5211 h 2235661"/>
                <a:gd name="connsiteX8" fmla="*/ 2965778 w 2969257"/>
                <a:gd name="connsiteY8" fmla="*/ 4551 h 2235661"/>
                <a:gd name="connsiteX9" fmla="*/ 2964457 w 2969257"/>
                <a:gd name="connsiteY9" fmla="*/ 29633 h 2235661"/>
                <a:gd name="connsiteX10" fmla="*/ 2857528 w 2969257"/>
                <a:gd name="connsiteY10" fmla="*/ 383424 h 2235661"/>
                <a:gd name="connsiteX11" fmla="*/ 2817924 w 2969257"/>
                <a:gd name="connsiteY11" fmla="*/ 392665 h 2235661"/>
                <a:gd name="connsiteX12" fmla="*/ 2761820 w 2969257"/>
                <a:gd name="connsiteY12" fmla="*/ 336560 h 2235661"/>
                <a:gd name="connsiteX13" fmla="*/ 2714956 w 2969257"/>
                <a:gd name="connsiteY13" fmla="*/ 337220 h 2235661"/>
                <a:gd name="connsiteX14" fmla="*/ 1858200 w 2969257"/>
                <a:gd name="connsiteY14" fmla="*/ 1225657 h 2235661"/>
                <a:gd name="connsiteX15" fmla="*/ 1800115 w 2969257"/>
                <a:gd name="connsiteY15" fmla="*/ 1242159 h 2235661"/>
                <a:gd name="connsiteX16" fmla="*/ 1132137 w 2969257"/>
                <a:gd name="connsiteY16" fmla="*/ 1070544 h 2235661"/>
                <a:gd name="connsiteX17" fmla="*/ 1064151 w 2969257"/>
                <a:gd name="connsiteY17" fmla="*/ 1091666 h 2235661"/>
                <a:gd name="connsiteX18" fmla="*/ 114988 w 2969257"/>
                <a:gd name="connsiteY18" fmla="*/ 2222345 h 2235661"/>
                <a:gd name="connsiteX19" fmla="*/ 74724 w 2969257"/>
                <a:gd name="connsiteY19" fmla="*/ 2225645 h 2235661"/>
                <a:gd name="connsiteX20" fmla="*/ 15979 w 2969257"/>
                <a:gd name="connsiteY20" fmla="*/ 2178121 h 2235661"/>
                <a:gd name="connsiteX21" fmla="*/ 11359 w 2969257"/>
                <a:gd name="connsiteY21" fmla="*/ 2132577 h 2235661"/>
                <a:gd name="connsiteX22" fmla="*/ 1024547 w 2969257"/>
                <a:gd name="connsiteY22" fmla="*/ 954374 h 2235661"/>
                <a:gd name="connsiteX23" fmla="*/ 1064151 w 2969257"/>
                <a:gd name="connsiteY23" fmla="*/ 935232 h 223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69257" h="2235661">
                  <a:moveTo>
                    <a:pt x="1064151" y="935232"/>
                  </a:moveTo>
                  <a:cubicBezTo>
                    <a:pt x="1105074" y="944473"/>
                    <a:pt x="1572395" y="1052722"/>
                    <a:pt x="1755891" y="1096946"/>
                  </a:cubicBezTo>
                  <a:cubicBezTo>
                    <a:pt x="1783614" y="1103547"/>
                    <a:pt x="1803415" y="1098266"/>
                    <a:pt x="1823878" y="1078465"/>
                  </a:cubicBezTo>
                  <a:cubicBezTo>
                    <a:pt x="2011334" y="894308"/>
                    <a:pt x="2564462" y="355701"/>
                    <a:pt x="2653570" y="270554"/>
                  </a:cubicBezTo>
                  <a:cubicBezTo>
                    <a:pt x="2670731" y="254052"/>
                    <a:pt x="2670731" y="243491"/>
                    <a:pt x="2654230" y="228310"/>
                  </a:cubicBezTo>
                  <a:cubicBezTo>
                    <a:pt x="2628488" y="204548"/>
                    <a:pt x="2604725" y="178806"/>
                    <a:pt x="2578984" y="154384"/>
                  </a:cubicBezTo>
                  <a:cubicBezTo>
                    <a:pt x="2561162" y="137222"/>
                    <a:pt x="2559842" y="126661"/>
                    <a:pt x="2586244" y="118741"/>
                  </a:cubicBezTo>
                  <a:cubicBezTo>
                    <a:pt x="2703734" y="81117"/>
                    <a:pt x="2820565" y="42834"/>
                    <a:pt x="2938055" y="5211"/>
                  </a:cubicBezTo>
                  <a:cubicBezTo>
                    <a:pt x="2947296" y="2570"/>
                    <a:pt x="2957196" y="-4690"/>
                    <a:pt x="2965778" y="4551"/>
                  </a:cubicBezTo>
                  <a:cubicBezTo>
                    <a:pt x="2973038" y="11811"/>
                    <a:pt x="2967097" y="21712"/>
                    <a:pt x="2964457" y="29633"/>
                  </a:cubicBezTo>
                  <a:cubicBezTo>
                    <a:pt x="2928814" y="147783"/>
                    <a:pt x="2893171" y="265273"/>
                    <a:pt x="2857528" y="383424"/>
                  </a:cubicBezTo>
                  <a:cubicBezTo>
                    <a:pt x="2847627" y="416427"/>
                    <a:pt x="2843007" y="417087"/>
                    <a:pt x="2817924" y="392665"/>
                  </a:cubicBezTo>
                  <a:cubicBezTo>
                    <a:pt x="2798783" y="374183"/>
                    <a:pt x="2778981" y="357021"/>
                    <a:pt x="2761820" y="336560"/>
                  </a:cubicBezTo>
                  <a:cubicBezTo>
                    <a:pt x="2743998" y="315438"/>
                    <a:pt x="2732117" y="318738"/>
                    <a:pt x="2714956" y="337220"/>
                  </a:cubicBezTo>
                  <a:cubicBezTo>
                    <a:pt x="2576343" y="481772"/>
                    <a:pt x="2004073" y="1073184"/>
                    <a:pt x="1858200" y="1225657"/>
                  </a:cubicBezTo>
                  <a:cubicBezTo>
                    <a:pt x="1840379" y="1244139"/>
                    <a:pt x="1824537" y="1248099"/>
                    <a:pt x="1800115" y="1242159"/>
                  </a:cubicBezTo>
                  <a:cubicBezTo>
                    <a:pt x="1577676" y="1184734"/>
                    <a:pt x="1354576" y="1128629"/>
                    <a:pt x="1132137" y="1070544"/>
                  </a:cubicBezTo>
                  <a:cubicBezTo>
                    <a:pt x="1102434" y="1062623"/>
                    <a:pt x="1083953" y="1067904"/>
                    <a:pt x="1064151" y="1091666"/>
                  </a:cubicBezTo>
                  <a:cubicBezTo>
                    <a:pt x="922238" y="1260641"/>
                    <a:pt x="288583" y="2014426"/>
                    <a:pt x="114988" y="2222345"/>
                  </a:cubicBezTo>
                  <a:cubicBezTo>
                    <a:pt x="100466" y="2239506"/>
                    <a:pt x="89906" y="2239506"/>
                    <a:pt x="74724" y="2225645"/>
                  </a:cubicBezTo>
                  <a:cubicBezTo>
                    <a:pt x="55583" y="2209143"/>
                    <a:pt x="36441" y="2191982"/>
                    <a:pt x="15979" y="2178121"/>
                  </a:cubicBezTo>
                  <a:cubicBezTo>
                    <a:pt x="-4483" y="2163600"/>
                    <a:pt x="-4483" y="2150398"/>
                    <a:pt x="11359" y="2132577"/>
                  </a:cubicBezTo>
                  <a:cubicBezTo>
                    <a:pt x="81985" y="2051390"/>
                    <a:pt x="924879" y="1070544"/>
                    <a:pt x="1024547" y="954374"/>
                  </a:cubicBezTo>
                  <a:cubicBezTo>
                    <a:pt x="1032468" y="944473"/>
                    <a:pt x="1039729" y="932592"/>
                    <a:pt x="1064151" y="935232"/>
                  </a:cubicBezTo>
                  <a:close/>
                </a:path>
              </a:pathLst>
            </a:custGeom>
            <a:solidFill>
              <a:schemeClr val="accent3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86">
              <a:extLst>
                <a:ext uri="{FF2B5EF4-FFF2-40B4-BE49-F238E27FC236}">
                  <a16:creationId xmlns:a16="http://schemas.microsoft.com/office/drawing/2014/main" id="{F32B7E30-E83F-459C-86B2-1F5F989023E1}"/>
                </a:ext>
              </a:extLst>
            </p:cNvPr>
            <p:cNvSpPr/>
            <p:nvPr/>
          </p:nvSpPr>
          <p:spPr>
            <a:xfrm>
              <a:off x="9607912" y="199572"/>
              <a:ext cx="650956" cy="622346"/>
            </a:xfrm>
            <a:custGeom>
              <a:avLst/>
              <a:gdLst>
                <a:gd name="connsiteX0" fmla="*/ 928114 w 1777040"/>
                <a:gd name="connsiteY0" fmla="*/ 948920 h 1777040"/>
                <a:gd name="connsiteX1" fmla="*/ 1053905 w 1777040"/>
                <a:gd name="connsiteY1" fmla="*/ 1066101 h 1777040"/>
                <a:gd name="connsiteX2" fmla="*/ 986530 w 1777040"/>
                <a:gd name="connsiteY2" fmla="*/ 1197557 h 1777040"/>
                <a:gd name="connsiteX3" fmla="*/ 928114 w 1777040"/>
                <a:gd name="connsiteY3" fmla="*/ 1219808 h 1777040"/>
                <a:gd name="connsiteX4" fmla="*/ 846152 w 1777040"/>
                <a:gd name="connsiteY4" fmla="*/ 557870 h 1777040"/>
                <a:gd name="connsiteX5" fmla="*/ 846152 w 1777040"/>
                <a:gd name="connsiteY5" fmla="*/ 814036 h 1777040"/>
                <a:gd name="connsiteX6" fmla="*/ 722979 w 1777040"/>
                <a:gd name="connsiteY6" fmla="*/ 710937 h 1777040"/>
                <a:gd name="connsiteX7" fmla="*/ 790354 w 1777040"/>
                <a:gd name="connsiteY7" fmla="*/ 579481 h 1777040"/>
                <a:gd name="connsiteX8" fmla="*/ 846152 w 1777040"/>
                <a:gd name="connsiteY8" fmla="*/ 557870 h 1777040"/>
                <a:gd name="connsiteX9" fmla="*/ 846152 w 1777040"/>
                <a:gd name="connsiteY9" fmla="*/ 396255 h 1777040"/>
                <a:gd name="connsiteX10" fmla="*/ 846152 w 1777040"/>
                <a:gd name="connsiteY10" fmla="*/ 443331 h 1777040"/>
                <a:gd name="connsiteX11" fmla="*/ 710810 w 1777040"/>
                <a:gd name="connsiteY11" fmla="*/ 488548 h 1777040"/>
                <a:gd name="connsiteX12" fmla="*/ 588788 w 1777040"/>
                <a:gd name="connsiteY12" fmla="*/ 724803 h 1777040"/>
                <a:gd name="connsiteX13" fmla="*/ 846152 w 1777040"/>
                <a:gd name="connsiteY13" fmla="*/ 926937 h 1777040"/>
                <a:gd name="connsiteX14" fmla="*/ 846152 w 1777040"/>
                <a:gd name="connsiteY14" fmla="*/ 1219100 h 1777040"/>
                <a:gd name="connsiteX15" fmla="*/ 814851 w 1777040"/>
                <a:gd name="connsiteY15" fmla="*/ 1209777 h 1777040"/>
                <a:gd name="connsiteX16" fmla="*/ 721426 w 1777040"/>
                <a:gd name="connsiteY16" fmla="*/ 1089766 h 1777040"/>
                <a:gd name="connsiteX17" fmla="*/ 585984 w 1777040"/>
                <a:gd name="connsiteY17" fmla="*/ 1093287 h 1777040"/>
                <a:gd name="connsiteX18" fmla="*/ 755174 w 1777040"/>
                <a:gd name="connsiteY18" fmla="*/ 1310620 h 1777040"/>
                <a:gd name="connsiteX19" fmla="*/ 846152 w 1777040"/>
                <a:gd name="connsiteY19" fmla="*/ 1333664 h 1777040"/>
                <a:gd name="connsiteX20" fmla="*/ 846152 w 1777040"/>
                <a:gd name="connsiteY20" fmla="*/ 1380783 h 1777040"/>
                <a:gd name="connsiteX21" fmla="*/ 928114 w 1777040"/>
                <a:gd name="connsiteY21" fmla="*/ 1380783 h 1777040"/>
                <a:gd name="connsiteX22" fmla="*/ 928114 w 1777040"/>
                <a:gd name="connsiteY22" fmla="*/ 1333967 h 1777040"/>
                <a:gd name="connsiteX23" fmla="*/ 1066075 w 1777040"/>
                <a:gd name="connsiteY23" fmla="*/ 1288490 h 1777040"/>
                <a:gd name="connsiteX24" fmla="*/ 1188088 w 1777040"/>
                <a:gd name="connsiteY24" fmla="*/ 1050431 h 1777040"/>
                <a:gd name="connsiteX25" fmla="*/ 928114 w 1777040"/>
                <a:gd name="connsiteY25" fmla="*/ 830839 h 1777040"/>
                <a:gd name="connsiteX26" fmla="*/ 928114 w 1777040"/>
                <a:gd name="connsiteY26" fmla="*/ 557383 h 1777040"/>
                <a:gd name="connsiteX27" fmla="*/ 962033 w 1777040"/>
                <a:gd name="connsiteY27" fmla="*/ 567261 h 1777040"/>
                <a:gd name="connsiteX28" fmla="*/ 1055458 w 1777040"/>
                <a:gd name="connsiteY28" fmla="*/ 687272 h 1777040"/>
                <a:gd name="connsiteX29" fmla="*/ 1190900 w 1777040"/>
                <a:gd name="connsiteY29" fmla="*/ 683751 h 1777040"/>
                <a:gd name="connsiteX30" fmla="*/ 1021710 w 1777040"/>
                <a:gd name="connsiteY30" fmla="*/ 466419 h 1777040"/>
                <a:gd name="connsiteX31" fmla="*/ 928114 w 1777040"/>
                <a:gd name="connsiteY31" fmla="*/ 443048 h 1777040"/>
                <a:gd name="connsiteX32" fmla="*/ 928114 w 1777040"/>
                <a:gd name="connsiteY32" fmla="*/ 396255 h 1777040"/>
                <a:gd name="connsiteX33" fmla="*/ 888520 w 1777040"/>
                <a:gd name="connsiteY33" fmla="*/ 143844 h 1777040"/>
                <a:gd name="connsiteX34" fmla="*/ 1633196 w 1777040"/>
                <a:gd name="connsiteY34" fmla="*/ 888520 h 1777040"/>
                <a:gd name="connsiteX35" fmla="*/ 888520 w 1777040"/>
                <a:gd name="connsiteY35" fmla="*/ 1633196 h 1777040"/>
                <a:gd name="connsiteX36" fmla="*/ 143844 w 1777040"/>
                <a:gd name="connsiteY36" fmla="*/ 888520 h 1777040"/>
                <a:gd name="connsiteX37" fmla="*/ 888520 w 1777040"/>
                <a:gd name="connsiteY37" fmla="*/ 143844 h 1777040"/>
                <a:gd name="connsiteX38" fmla="*/ 888520 w 1777040"/>
                <a:gd name="connsiteY38" fmla="*/ 110563 h 1777040"/>
                <a:gd name="connsiteX39" fmla="*/ 110563 w 1777040"/>
                <a:gd name="connsiteY39" fmla="*/ 888520 h 1777040"/>
                <a:gd name="connsiteX40" fmla="*/ 888520 w 1777040"/>
                <a:gd name="connsiteY40" fmla="*/ 1666477 h 1777040"/>
                <a:gd name="connsiteX41" fmla="*/ 1666477 w 1777040"/>
                <a:gd name="connsiteY41" fmla="*/ 888520 h 1777040"/>
                <a:gd name="connsiteX42" fmla="*/ 888520 w 1777040"/>
                <a:gd name="connsiteY42" fmla="*/ 110563 h 1777040"/>
                <a:gd name="connsiteX43" fmla="*/ 888520 w 1777040"/>
                <a:gd name="connsiteY43" fmla="*/ 0 h 1777040"/>
                <a:gd name="connsiteX44" fmla="*/ 1777040 w 1777040"/>
                <a:gd name="connsiteY44" fmla="*/ 888520 h 1777040"/>
                <a:gd name="connsiteX45" fmla="*/ 888520 w 1777040"/>
                <a:gd name="connsiteY45" fmla="*/ 1777040 h 1777040"/>
                <a:gd name="connsiteX46" fmla="*/ 0 w 1777040"/>
                <a:gd name="connsiteY46" fmla="*/ 888520 h 1777040"/>
                <a:gd name="connsiteX47" fmla="*/ 888520 w 1777040"/>
                <a:gd name="connsiteY47" fmla="*/ 0 h 177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777040" h="1777040">
                  <a:moveTo>
                    <a:pt x="928114" y="948920"/>
                  </a:moveTo>
                  <a:cubicBezTo>
                    <a:pt x="988560" y="968367"/>
                    <a:pt x="1037299" y="998362"/>
                    <a:pt x="1053905" y="1066101"/>
                  </a:cubicBezTo>
                  <a:cubicBezTo>
                    <a:pt x="1062536" y="1116880"/>
                    <a:pt x="1036615" y="1167455"/>
                    <a:pt x="986530" y="1197557"/>
                  </a:cubicBezTo>
                  <a:cubicBezTo>
                    <a:pt x="968699" y="1208274"/>
                    <a:pt x="948844" y="1215772"/>
                    <a:pt x="928114" y="1219808"/>
                  </a:cubicBezTo>
                  <a:close/>
                  <a:moveTo>
                    <a:pt x="846152" y="557870"/>
                  </a:moveTo>
                  <a:lnTo>
                    <a:pt x="846152" y="814036"/>
                  </a:lnTo>
                  <a:cubicBezTo>
                    <a:pt x="782662" y="799543"/>
                    <a:pt x="733416" y="777195"/>
                    <a:pt x="722979" y="710937"/>
                  </a:cubicBezTo>
                  <a:cubicBezTo>
                    <a:pt x="714348" y="660159"/>
                    <a:pt x="740269" y="609583"/>
                    <a:pt x="790354" y="579481"/>
                  </a:cubicBezTo>
                  <a:cubicBezTo>
                    <a:pt x="807423" y="569222"/>
                    <a:pt x="826346" y="561914"/>
                    <a:pt x="846152" y="557870"/>
                  </a:cubicBezTo>
                  <a:close/>
                  <a:moveTo>
                    <a:pt x="846152" y="396255"/>
                  </a:moveTo>
                  <a:lnTo>
                    <a:pt x="846152" y="443331"/>
                  </a:lnTo>
                  <a:cubicBezTo>
                    <a:pt x="798092" y="448867"/>
                    <a:pt x="751536" y="464071"/>
                    <a:pt x="710810" y="488548"/>
                  </a:cubicBezTo>
                  <a:cubicBezTo>
                    <a:pt x="620690" y="542711"/>
                    <a:pt x="573770" y="633476"/>
                    <a:pt x="588788" y="724803"/>
                  </a:cubicBezTo>
                  <a:cubicBezTo>
                    <a:pt x="624762" y="872148"/>
                    <a:pt x="739108" y="901381"/>
                    <a:pt x="846152" y="926937"/>
                  </a:cubicBezTo>
                  <a:lnTo>
                    <a:pt x="846152" y="1219100"/>
                  </a:lnTo>
                  <a:cubicBezTo>
                    <a:pt x="835412" y="1217092"/>
                    <a:pt x="824958" y="1213886"/>
                    <a:pt x="814851" y="1209777"/>
                  </a:cubicBezTo>
                  <a:cubicBezTo>
                    <a:pt x="759309" y="1187194"/>
                    <a:pt x="723364" y="1141021"/>
                    <a:pt x="721426" y="1089766"/>
                  </a:cubicBezTo>
                  <a:lnTo>
                    <a:pt x="585984" y="1093287"/>
                  </a:lnTo>
                  <a:cubicBezTo>
                    <a:pt x="589495" y="1186106"/>
                    <a:pt x="654589" y="1269722"/>
                    <a:pt x="755174" y="1310620"/>
                  </a:cubicBezTo>
                  <a:cubicBezTo>
                    <a:pt x="784286" y="1322456"/>
                    <a:pt x="814992" y="1330154"/>
                    <a:pt x="846152" y="1333664"/>
                  </a:cubicBezTo>
                  <a:lnTo>
                    <a:pt x="846152" y="1380783"/>
                  </a:lnTo>
                  <a:lnTo>
                    <a:pt x="928114" y="1380783"/>
                  </a:lnTo>
                  <a:lnTo>
                    <a:pt x="928114" y="1333967"/>
                  </a:lnTo>
                  <a:cubicBezTo>
                    <a:pt x="977103" y="1328719"/>
                    <a:pt x="1024610" y="1313411"/>
                    <a:pt x="1066075" y="1288490"/>
                  </a:cubicBezTo>
                  <a:cubicBezTo>
                    <a:pt x="1156777" y="1233977"/>
                    <a:pt x="1203719" y="1142387"/>
                    <a:pt x="1188088" y="1050431"/>
                  </a:cubicBezTo>
                  <a:cubicBezTo>
                    <a:pt x="1143066" y="887876"/>
                    <a:pt x="1031137" y="851889"/>
                    <a:pt x="928114" y="830839"/>
                  </a:cubicBezTo>
                  <a:lnTo>
                    <a:pt x="928114" y="557383"/>
                  </a:lnTo>
                  <a:cubicBezTo>
                    <a:pt x="939752" y="559426"/>
                    <a:pt x="951096" y="562815"/>
                    <a:pt x="962033" y="567261"/>
                  </a:cubicBezTo>
                  <a:cubicBezTo>
                    <a:pt x="1017575" y="589845"/>
                    <a:pt x="1053520" y="636018"/>
                    <a:pt x="1055458" y="687272"/>
                  </a:cubicBezTo>
                  <a:lnTo>
                    <a:pt x="1190900" y="683751"/>
                  </a:lnTo>
                  <a:cubicBezTo>
                    <a:pt x="1187389" y="590932"/>
                    <a:pt x="1122295" y="507317"/>
                    <a:pt x="1021710" y="466419"/>
                  </a:cubicBezTo>
                  <a:cubicBezTo>
                    <a:pt x="991781" y="454250"/>
                    <a:pt x="960166" y="446455"/>
                    <a:pt x="928114" y="443048"/>
                  </a:cubicBezTo>
                  <a:lnTo>
                    <a:pt x="928114" y="396255"/>
                  </a:lnTo>
                  <a:close/>
                  <a:moveTo>
                    <a:pt x="888520" y="143844"/>
                  </a:moveTo>
                  <a:cubicBezTo>
                    <a:pt x="1299793" y="143844"/>
                    <a:pt x="1633196" y="477247"/>
                    <a:pt x="1633196" y="888520"/>
                  </a:cubicBezTo>
                  <a:cubicBezTo>
                    <a:pt x="1633196" y="1299793"/>
                    <a:pt x="1299793" y="1633196"/>
                    <a:pt x="888520" y="1633196"/>
                  </a:cubicBezTo>
                  <a:cubicBezTo>
                    <a:pt x="477247" y="1633196"/>
                    <a:pt x="143844" y="1299793"/>
                    <a:pt x="143844" y="888520"/>
                  </a:cubicBezTo>
                  <a:cubicBezTo>
                    <a:pt x="143844" y="477247"/>
                    <a:pt x="477247" y="143844"/>
                    <a:pt x="888520" y="143844"/>
                  </a:cubicBezTo>
                  <a:close/>
                  <a:moveTo>
                    <a:pt x="888520" y="110563"/>
                  </a:moveTo>
                  <a:cubicBezTo>
                    <a:pt x="458866" y="110563"/>
                    <a:pt x="110563" y="458866"/>
                    <a:pt x="110563" y="888520"/>
                  </a:cubicBezTo>
                  <a:cubicBezTo>
                    <a:pt x="110563" y="1318174"/>
                    <a:pt x="458866" y="1666477"/>
                    <a:pt x="888520" y="1666477"/>
                  </a:cubicBezTo>
                  <a:cubicBezTo>
                    <a:pt x="1318174" y="1666477"/>
                    <a:pt x="1666477" y="1318174"/>
                    <a:pt x="1666477" y="888520"/>
                  </a:cubicBezTo>
                  <a:cubicBezTo>
                    <a:pt x="1666477" y="458866"/>
                    <a:pt x="1318174" y="110563"/>
                    <a:pt x="888520" y="110563"/>
                  </a:cubicBezTo>
                  <a:close/>
                  <a:moveTo>
                    <a:pt x="888520" y="0"/>
                  </a:moveTo>
                  <a:cubicBezTo>
                    <a:pt x="1379236" y="0"/>
                    <a:pt x="1777040" y="397804"/>
                    <a:pt x="1777040" y="888520"/>
                  </a:cubicBezTo>
                  <a:cubicBezTo>
                    <a:pt x="1777040" y="1379236"/>
                    <a:pt x="1379236" y="1777040"/>
                    <a:pt x="888520" y="1777040"/>
                  </a:cubicBezTo>
                  <a:cubicBezTo>
                    <a:pt x="397804" y="1777040"/>
                    <a:pt x="0" y="1379236"/>
                    <a:pt x="0" y="888520"/>
                  </a:cubicBezTo>
                  <a:cubicBezTo>
                    <a:pt x="0" y="397804"/>
                    <a:pt x="397804" y="0"/>
                    <a:pt x="88852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3825512-4055-4FC1-A353-C49366C98799}"/>
              </a:ext>
            </a:extLst>
          </p:cNvPr>
          <p:cNvSpPr txBox="1"/>
          <p:nvPr/>
        </p:nvSpPr>
        <p:spPr>
          <a:xfrm>
            <a:off x="1383031" y="1748979"/>
            <a:ext cx="9597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증권 데이터를 이용한 주가 상승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하락 예측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E649FF-36DA-4B0B-9B53-6004ED73715B}"/>
              </a:ext>
            </a:extLst>
          </p:cNvPr>
          <p:cNvSpPr txBox="1"/>
          <p:nvPr/>
        </p:nvSpPr>
        <p:spPr>
          <a:xfrm>
            <a:off x="6010746" y="3981600"/>
            <a:ext cx="64884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빅데이터 활용을 위한 </a:t>
            </a:r>
            <a:r>
              <a:rPr lang="en-US" altLang="ko-KR" sz="2000" b="1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2000" b="1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관리 전문가 과정</a:t>
            </a:r>
            <a:r>
              <a:rPr lang="en-US" altLang="ko-KR" sz="2000" b="1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(C</a:t>
            </a:r>
            <a:r>
              <a:rPr lang="ko-KR" altLang="en-US" sz="2000" b="1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반</a:t>
            </a:r>
            <a:r>
              <a:rPr lang="en-US" altLang="ko-KR" sz="2000" b="1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7CF7F1-77F1-43AA-9BC3-9FC5377B0778}"/>
              </a:ext>
            </a:extLst>
          </p:cNvPr>
          <p:cNvSpPr txBox="1"/>
          <p:nvPr/>
        </p:nvSpPr>
        <p:spPr>
          <a:xfrm>
            <a:off x="7377323" y="4646099"/>
            <a:ext cx="64884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0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ko-KR" altLang="en-US" sz="2000" b="1" dirty="0" err="1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강도연</a:t>
            </a:r>
            <a:r>
              <a:rPr lang="en-US" altLang="ko-KR" sz="20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박인경</a:t>
            </a:r>
            <a:r>
              <a:rPr lang="en-US" altLang="ko-KR" sz="20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차태훈</a:t>
            </a:r>
            <a:r>
              <a:rPr lang="en-US" altLang="ko-KR" sz="20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하동희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84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7">
            <a:extLst>
              <a:ext uri="{FF2B5EF4-FFF2-40B4-BE49-F238E27FC236}">
                <a16:creationId xmlns:a16="http://schemas.microsoft.com/office/drawing/2014/main" id="{7EB64BCD-10BC-4EFC-AD38-D6F537093A4A}"/>
              </a:ext>
            </a:extLst>
          </p:cNvPr>
          <p:cNvSpPr/>
          <p:nvPr/>
        </p:nvSpPr>
        <p:spPr>
          <a:xfrm flipV="1">
            <a:off x="130629" y="577713"/>
            <a:ext cx="8721969" cy="49457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54A8AF-9AC5-4433-975F-9FE7DCE0A577}"/>
              </a:ext>
            </a:extLst>
          </p:cNvPr>
          <p:cNvSpPr txBox="1"/>
          <p:nvPr/>
        </p:nvSpPr>
        <p:spPr>
          <a:xfrm>
            <a:off x="8921225" y="371608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시각화 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데이터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)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Rectangle 17">
            <a:extLst>
              <a:ext uri="{FF2B5EF4-FFF2-40B4-BE49-F238E27FC236}">
                <a16:creationId xmlns:a16="http://schemas.microsoft.com/office/drawing/2014/main" id="{E10D493D-11AF-47F1-9DBD-AB2E07FA613F}"/>
              </a:ext>
            </a:extLst>
          </p:cNvPr>
          <p:cNvSpPr/>
          <p:nvPr/>
        </p:nvSpPr>
        <p:spPr>
          <a:xfrm>
            <a:off x="11357145" y="584161"/>
            <a:ext cx="832337" cy="4571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596F61-143D-4E4F-8F8E-D453DC113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34" y="1100888"/>
            <a:ext cx="8900931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8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63DCB01-6792-48A2-90C6-12F1DC6F9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010" y="675336"/>
            <a:ext cx="5548466" cy="29929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BA9C00-CF64-479B-82FC-81D347150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98" y="690647"/>
            <a:ext cx="5059612" cy="3118027"/>
          </a:xfrm>
          <a:prstGeom prst="rect">
            <a:avLst/>
          </a:prstGeom>
        </p:spPr>
      </p:pic>
      <p:sp>
        <p:nvSpPr>
          <p:cNvPr id="62" name="Rectangle 17">
            <a:extLst>
              <a:ext uri="{FF2B5EF4-FFF2-40B4-BE49-F238E27FC236}">
                <a16:creationId xmlns:a16="http://schemas.microsoft.com/office/drawing/2014/main" id="{7EB64BCD-10BC-4EFC-AD38-D6F537093A4A}"/>
              </a:ext>
            </a:extLst>
          </p:cNvPr>
          <p:cNvSpPr/>
          <p:nvPr/>
        </p:nvSpPr>
        <p:spPr>
          <a:xfrm flipV="1">
            <a:off x="130629" y="577713"/>
            <a:ext cx="8721969" cy="49457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54A8AF-9AC5-4433-975F-9FE7DCE0A577}"/>
              </a:ext>
            </a:extLst>
          </p:cNvPr>
          <p:cNvSpPr txBox="1"/>
          <p:nvPr/>
        </p:nvSpPr>
        <p:spPr>
          <a:xfrm>
            <a:off x="8921225" y="371608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시각화 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데이터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)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Rectangle 17">
            <a:extLst>
              <a:ext uri="{FF2B5EF4-FFF2-40B4-BE49-F238E27FC236}">
                <a16:creationId xmlns:a16="http://schemas.microsoft.com/office/drawing/2014/main" id="{E10D493D-11AF-47F1-9DBD-AB2E07FA613F}"/>
              </a:ext>
            </a:extLst>
          </p:cNvPr>
          <p:cNvSpPr/>
          <p:nvPr/>
        </p:nvSpPr>
        <p:spPr>
          <a:xfrm>
            <a:off x="11357145" y="584161"/>
            <a:ext cx="832337" cy="4571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7FBEF9-0403-45B2-83A2-E6D068A00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286" y="3804161"/>
            <a:ext cx="5305190" cy="27865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A05144-EE3A-42FB-BCBA-9B0450903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338" y="3668331"/>
            <a:ext cx="4853008" cy="29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7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7">
            <a:extLst>
              <a:ext uri="{FF2B5EF4-FFF2-40B4-BE49-F238E27FC236}">
                <a16:creationId xmlns:a16="http://schemas.microsoft.com/office/drawing/2014/main" id="{7EB64BCD-10BC-4EFC-AD38-D6F537093A4A}"/>
              </a:ext>
            </a:extLst>
          </p:cNvPr>
          <p:cNvSpPr/>
          <p:nvPr/>
        </p:nvSpPr>
        <p:spPr>
          <a:xfrm flipV="1">
            <a:off x="130629" y="577713"/>
            <a:ext cx="8721969" cy="49457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54A8AF-9AC5-4433-975F-9FE7DCE0A577}"/>
              </a:ext>
            </a:extLst>
          </p:cNvPr>
          <p:cNvSpPr txBox="1"/>
          <p:nvPr/>
        </p:nvSpPr>
        <p:spPr>
          <a:xfrm>
            <a:off x="8921225" y="371608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시각화 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데이터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)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Rectangle 17">
            <a:extLst>
              <a:ext uri="{FF2B5EF4-FFF2-40B4-BE49-F238E27FC236}">
                <a16:creationId xmlns:a16="http://schemas.microsoft.com/office/drawing/2014/main" id="{E10D493D-11AF-47F1-9DBD-AB2E07FA613F}"/>
              </a:ext>
            </a:extLst>
          </p:cNvPr>
          <p:cNvSpPr/>
          <p:nvPr/>
        </p:nvSpPr>
        <p:spPr>
          <a:xfrm>
            <a:off x="11357145" y="584161"/>
            <a:ext cx="832337" cy="4571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70C8AEB-7AC1-41D9-8237-5B638EBA4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42" y="833273"/>
            <a:ext cx="9509526" cy="586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A6255A6-B1F7-474C-8A7A-1A43F661F05F}"/>
              </a:ext>
            </a:extLst>
          </p:cNvPr>
          <p:cNvSpPr/>
          <p:nvPr/>
        </p:nvSpPr>
        <p:spPr>
          <a:xfrm>
            <a:off x="9652000" y="2493818"/>
            <a:ext cx="508000" cy="4100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3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7">
            <a:extLst>
              <a:ext uri="{FF2B5EF4-FFF2-40B4-BE49-F238E27FC236}">
                <a16:creationId xmlns:a16="http://schemas.microsoft.com/office/drawing/2014/main" id="{7EB64BCD-10BC-4EFC-AD38-D6F537093A4A}"/>
              </a:ext>
            </a:extLst>
          </p:cNvPr>
          <p:cNvSpPr/>
          <p:nvPr/>
        </p:nvSpPr>
        <p:spPr>
          <a:xfrm flipV="1">
            <a:off x="130629" y="577711"/>
            <a:ext cx="8684973" cy="52167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54A8AF-9AC5-4433-975F-9FE7DCE0A577}"/>
              </a:ext>
            </a:extLst>
          </p:cNvPr>
          <p:cNvSpPr txBox="1"/>
          <p:nvPr/>
        </p:nvSpPr>
        <p:spPr>
          <a:xfrm>
            <a:off x="8815603" y="381875"/>
            <a:ext cx="33738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시각화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데이터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)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Rectangle 17">
            <a:extLst>
              <a:ext uri="{FF2B5EF4-FFF2-40B4-BE49-F238E27FC236}">
                <a16:creationId xmlns:a16="http://schemas.microsoft.com/office/drawing/2014/main" id="{E10D493D-11AF-47F1-9DBD-AB2E07FA613F}"/>
              </a:ext>
            </a:extLst>
          </p:cNvPr>
          <p:cNvSpPr/>
          <p:nvPr/>
        </p:nvSpPr>
        <p:spPr>
          <a:xfrm>
            <a:off x="11003973" y="584161"/>
            <a:ext cx="1185509" cy="4571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0F6455-48FC-4DB5-BF53-2A4811BDA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66" y="1291359"/>
            <a:ext cx="9217067" cy="47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8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7">
            <a:extLst>
              <a:ext uri="{FF2B5EF4-FFF2-40B4-BE49-F238E27FC236}">
                <a16:creationId xmlns:a16="http://schemas.microsoft.com/office/drawing/2014/main" id="{7EB64BCD-10BC-4EFC-AD38-D6F537093A4A}"/>
              </a:ext>
            </a:extLst>
          </p:cNvPr>
          <p:cNvSpPr/>
          <p:nvPr/>
        </p:nvSpPr>
        <p:spPr>
          <a:xfrm flipV="1">
            <a:off x="130629" y="577710"/>
            <a:ext cx="9636826" cy="52167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54A8AF-9AC5-4433-975F-9FE7DCE0A577}"/>
              </a:ext>
            </a:extLst>
          </p:cNvPr>
          <p:cNvSpPr txBox="1"/>
          <p:nvPr/>
        </p:nvSpPr>
        <p:spPr>
          <a:xfrm>
            <a:off x="9875477" y="372961"/>
            <a:ext cx="1429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데이터</a:t>
            </a:r>
          </a:p>
        </p:txBody>
      </p:sp>
      <p:sp>
        <p:nvSpPr>
          <p:cNvPr id="64" name="Rectangle 17">
            <a:extLst>
              <a:ext uri="{FF2B5EF4-FFF2-40B4-BE49-F238E27FC236}">
                <a16:creationId xmlns:a16="http://schemas.microsoft.com/office/drawing/2014/main" id="{E10D493D-11AF-47F1-9DBD-AB2E07FA613F}"/>
              </a:ext>
            </a:extLst>
          </p:cNvPr>
          <p:cNvSpPr/>
          <p:nvPr/>
        </p:nvSpPr>
        <p:spPr>
          <a:xfrm>
            <a:off x="11003973" y="584161"/>
            <a:ext cx="1185509" cy="4571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B81B03-7D42-484D-873E-2D216C3E781D}"/>
              </a:ext>
            </a:extLst>
          </p:cNvPr>
          <p:cNvSpPr txBox="1"/>
          <p:nvPr/>
        </p:nvSpPr>
        <p:spPr>
          <a:xfrm>
            <a:off x="2098964" y="1257288"/>
            <a:ext cx="26496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사용된 데이터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날짜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시가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고가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저가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종가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거래량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BPS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PBR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EPS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DIV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DPS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시가총액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D2222-A7A4-4FFF-87D7-744583EA75A3}"/>
              </a:ext>
            </a:extLst>
          </p:cNvPr>
          <p:cNvSpPr txBox="1"/>
          <p:nvPr/>
        </p:nvSpPr>
        <p:spPr>
          <a:xfrm>
            <a:off x="4270663" y="1215511"/>
            <a:ext cx="19846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14. </a:t>
            </a:r>
            <a:r>
              <a:rPr lang="ko-KR" altLang="en-US" dirty="0"/>
              <a:t>거래량</a:t>
            </a:r>
            <a:endParaRPr lang="en-US" altLang="ko-KR" dirty="0"/>
          </a:p>
          <a:p>
            <a:r>
              <a:rPr lang="en-US" altLang="ko-KR" dirty="0"/>
              <a:t>15. </a:t>
            </a:r>
            <a:r>
              <a:rPr lang="ko-KR" altLang="en-US" dirty="0"/>
              <a:t>거래대금</a:t>
            </a:r>
            <a:endParaRPr lang="en-US" altLang="ko-KR" dirty="0"/>
          </a:p>
          <a:p>
            <a:r>
              <a:rPr lang="en-US" altLang="ko-KR" dirty="0"/>
              <a:t>16. </a:t>
            </a:r>
            <a:r>
              <a:rPr lang="ko-KR" altLang="en-US" dirty="0"/>
              <a:t>상장주식수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KOSPI </a:t>
            </a:r>
          </a:p>
          <a:p>
            <a:r>
              <a:rPr lang="en-US" altLang="ko-KR" dirty="0"/>
              <a:t>17. </a:t>
            </a:r>
            <a:r>
              <a:rPr lang="ko-KR" altLang="en-US" dirty="0"/>
              <a:t>시가</a:t>
            </a:r>
            <a:endParaRPr lang="en-US" altLang="ko-KR" dirty="0"/>
          </a:p>
          <a:p>
            <a:r>
              <a:rPr lang="en-US" altLang="ko-KR" dirty="0"/>
              <a:t>18. </a:t>
            </a:r>
            <a:r>
              <a:rPr lang="ko-KR" altLang="en-US" dirty="0"/>
              <a:t>고가</a:t>
            </a:r>
            <a:endParaRPr lang="en-US" altLang="ko-KR" dirty="0"/>
          </a:p>
          <a:p>
            <a:r>
              <a:rPr lang="en-US" altLang="ko-KR" dirty="0"/>
              <a:t>19. </a:t>
            </a:r>
            <a:r>
              <a:rPr lang="ko-KR" altLang="en-US" dirty="0"/>
              <a:t>저가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20. </a:t>
            </a:r>
            <a:r>
              <a:rPr lang="ko-KR" altLang="en-US" dirty="0"/>
              <a:t>종가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21. </a:t>
            </a:r>
            <a:r>
              <a:rPr lang="ko-KR" altLang="en-US" dirty="0"/>
              <a:t>거래량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KOSDAQ</a:t>
            </a:r>
          </a:p>
          <a:p>
            <a:r>
              <a:rPr lang="en-US" altLang="ko-KR" dirty="0"/>
              <a:t>22. </a:t>
            </a:r>
            <a:r>
              <a:rPr lang="ko-KR" altLang="en-US" dirty="0"/>
              <a:t>시가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23. </a:t>
            </a:r>
            <a:r>
              <a:rPr lang="ko-KR" altLang="en-US" dirty="0"/>
              <a:t>고가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24. </a:t>
            </a:r>
            <a:r>
              <a:rPr lang="ko-KR" altLang="en-US" dirty="0"/>
              <a:t>저가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25. </a:t>
            </a:r>
            <a:r>
              <a:rPr lang="ko-KR" altLang="en-US" dirty="0"/>
              <a:t>종가</a:t>
            </a:r>
            <a:endParaRPr lang="en-US" altLang="ko-KR" dirty="0"/>
          </a:p>
          <a:p>
            <a:r>
              <a:rPr lang="en-US" altLang="ko-KR" dirty="0"/>
              <a:t>26.</a:t>
            </a:r>
            <a:r>
              <a:rPr lang="ko-KR" altLang="en-US" dirty="0"/>
              <a:t>거래량</a:t>
            </a:r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7B5AF1-320D-46C8-80D9-EEED343B142D}"/>
              </a:ext>
            </a:extLst>
          </p:cNvPr>
          <p:cNvSpPr/>
          <p:nvPr/>
        </p:nvSpPr>
        <p:spPr>
          <a:xfrm>
            <a:off x="7180118" y="2516671"/>
            <a:ext cx="4229100" cy="3029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기업의 최대 </a:t>
            </a:r>
            <a:r>
              <a:rPr lang="en-US" altLang="ko-KR" dirty="0"/>
              <a:t>10</a:t>
            </a:r>
            <a:r>
              <a:rPr lang="ko-KR" altLang="en-US" dirty="0"/>
              <a:t>년치의 데이터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E5C5920-5337-403D-A1EE-DD90AF8319FB}"/>
              </a:ext>
            </a:extLst>
          </p:cNvPr>
          <p:cNvSpPr/>
          <p:nvPr/>
        </p:nvSpPr>
        <p:spPr>
          <a:xfrm>
            <a:off x="5850082" y="1714500"/>
            <a:ext cx="1070263" cy="456579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98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7">
            <a:extLst>
              <a:ext uri="{FF2B5EF4-FFF2-40B4-BE49-F238E27FC236}">
                <a16:creationId xmlns:a16="http://schemas.microsoft.com/office/drawing/2014/main" id="{7EB64BCD-10BC-4EFC-AD38-D6F537093A4A}"/>
              </a:ext>
            </a:extLst>
          </p:cNvPr>
          <p:cNvSpPr/>
          <p:nvPr/>
        </p:nvSpPr>
        <p:spPr>
          <a:xfrm flipV="1">
            <a:off x="130628" y="584156"/>
            <a:ext cx="8327571" cy="4571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54A8AF-9AC5-4433-975F-9FE7DCE0A577}"/>
              </a:ext>
            </a:extLst>
          </p:cNvPr>
          <p:cNvSpPr txBox="1"/>
          <p:nvPr/>
        </p:nvSpPr>
        <p:spPr>
          <a:xfrm>
            <a:off x="8753257" y="372961"/>
            <a:ext cx="21779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데이터 </a:t>
            </a:r>
            <a:r>
              <a:rPr lang="ko-KR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전처리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Rectangle 17">
            <a:extLst>
              <a:ext uri="{FF2B5EF4-FFF2-40B4-BE49-F238E27FC236}">
                <a16:creationId xmlns:a16="http://schemas.microsoft.com/office/drawing/2014/main" id="{E10D493D-11AF-47F1-9DBD-AB2E07FA613F}"/>
              </a:ext>
            </a:extLst>
          </p:cNvPr>
          <p:cNvSpPr/>
          <p:nvPr/>
        </p:nvSpPr>
        <p:spPr>
          <a:xfrm>
            <a:off x="11003973" y="584161"/>
            <a:ext cx="1185509" cy="4571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B81B03-7D42-484D-873E-2D216C3E781D}"/>
              </a:ext>
            </a:extLst>
          </p:cNvPr>
          <p:cNvSpPr txBox="1"/>
          <p:nvPr/>
        </p:nvSpPr>
        <p:spPr>
          <a:xfrm>
            <a:off x="1465118" y="1537855"/>
            <a:ext cx="100064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 err="1"/>
              <a:t>결측치</a:t>
            </a:r>
            <a:r>
              <a:rPr lang="ko-KR" altLang="en-US" sz="2000" b="1" dirty="0"/>
              <a:t> 제거</a:t>
            </a:r>
            <a:endParaRPr lang="en-US" altLang="ko-KR" sz="2000" b="1" dirty="0"/>
          </a:p>
          <a:p>
            <a:r>
              <a:rPr lang="en-US" altLang="ko-KR" dirty="0"/>
              <a:t>	- </a:t>
            </a:r>
            <a:r>
              <a:rPr lang="en-US" altLang="ko-KR" dirty="0" err="1"/>
              <a:t>pandas.dropna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b="1" dirty="0"/>
              <a:t>2.   Feature scaling</a:t>
            </a:r>
          </a:p>
          <a:p>
            <a:r>
              <a:rPr lang="en-US" altLang="ko-KR" dirty="0"/>
              <a:t>	- Standardization</a:t>
            </a:r>
          </a:p>
          <a:p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en-US" altLang="ko-KR" sz="2000" b="1" dirty="0"/>
              <a:t>PCA</a:t>
            </a:r>
          </a:p>
          <a:p>
            <a:r>
              <a:rPr lang="en-US" altLang="ko-KR" dirty="0"/>
              <a:t>	- 15 Features</a:t>
            </a:r>
          </a:p>
          <a:p>
            <a:endParaRPr lang="en-US" altLang="ko-KR" dirty="0"/>
          </a:p>
          <a:p>
            <a:pPr marL="342900" indent="-342900">
              <a:buAutoNum type="arabicPeriod" startAt="4"/>
            </a:pPr>
            <a:r>
              <a:rPr lang="en-US" altLang="ko-KR" sz="2000" b="1" dirty="0"/>
              <a:t>Data split</a:t>
            </a:r>
          </a:p>
          <a:p>
            <a:r>
              <a:rPr lang="en-US" altLang="ko-KR" dirty="0"/>
              <a:t>	- Train, Test data split (8:2)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ED0A8C-5A1E-4ABE-8F87-04F9329C5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343" y="1427912"/>
            <a:ext cx="3731712" cy="1112337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C2152FB-22F0-42D9-92D6-31DA8B4BD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343" y="2390759"/>
            <a:ext cx="2535188" cy="12771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AFB1F3-2A9B-492B-BAB8-624F9DD67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090" y="3518465"/>
            <a:ext cx="4304403" cy="323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09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7">
            <a:extLst>
              <a:ext uri="{FF2B5EF4-FFF2-40B4-BE49-F238E27FC236}">
                <a16:creationId xmlns:a16="http://schemas.microsoft.com/office/drawing/2014/main" id="{7EB64BCD-10BC-4EFC-AD38-D6F537093A4A}"/>
              </a:ext>
            </a:extLst>
          </p:cNvPr>
          <p:cNvSpPr/>
          <p:nvPr/>
        </p:nvSpPr>
        <p:spPr>
          <a:xfrm flipV="1">
            <a:off x="130628" y="584156"/>
            <a:ext cx="8327571" cy="4571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54A8AF-9AC5-4433-975F-9FE7DCE0A577}"/>
              </a:ext>
            </a:extLst>
          </p:cNvPr>
          <p:cNvSpPr txBox="1"/>
          <p:nvPr/>
        </p:nvSpPr>
        <p:spPr>
          <a:xfrm>
            <a:off x="8753257" y="372961"/>
            <a:ext cx="21779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베이스 모델</a:t>
            </a:r>
          </a:p>
        </p:txBody>
      </p:sp>
      <p:sp>
        <p:nvSpPr>
          <p:cNvPr id="64" name="Rectangle 17">
            <a:extLst>
              <a:ext uri="{FF2B5EF4-FFF2-40B4-BE49-F238E27FC236}">
                <a16:creationId xmlns:a16="http://schemas.microsoft.com/office/drawing/2014/main" id="{E10D493D-11AF-47F1-9DBD-AB2E07FA613F}"/>
              </a:ext>
            </a:extLst>
          </p:cNvPr>
          <p:cNvSpPr/>
          <p:nvPr/>
        </p:nvSpPr>
        <p:spPr>
          <a:xfrm>
            <a:off x="11003973" y="584161"/>
            <a:ext cx="1185509" cy="4571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B81B03-7D42-484D-873E-2D216C3E781D}"/>
              </a:ext>
            </a:extLst>
          </p:cNvPr>
          <p:cNvSpPr txBox="1"/>
          <p:nvPr/>
        </p:nvSpPr>
        <p:spPr>
          <a:xfrm>
            <a:off x="1182424" y="830552"/>
            <a:ext cx="1000644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/>
              <a:t>Logistic regression</a:t>
            </a:r>
          </a:p>
          <a:p>
            <a:endParaRPr lang="en-US" altLang="ko-KR" sz="2000" b="1" dirty="0"/>
          </a:p>
          <a:p>
            <a:r>
              <a:rPr lang="en-US" altLang="ko-KR" sz="1400" dirty="0"/>
              <a:t>	penalty='</a:t>
            </a:r>
            <a:r>
              <a:rPr lang="en-US" altLang="ko-KR" sz="1400" dirty="0" err="1"/>
              <a:t>elasticnet</a:t>
            </a:r>
            <a:r>
              <a:rPr lang="en-US" altLang="ko-KR" sz="1400" dirty="0"/>
              <a:t>'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hyperparams</a:t>
            </a:r>
            <a:r>
              <a:rPr lang="en-US" altLang="ko-KR" sz="1400" dirty="0"/>
              <a:t> = {</a:t>
            </a:r>
          </a:p>
          <a:p>
            <a:r>
              <a:rPr lang="en-US" altLang="ko-KR" sz="1400" dirty="0"/>
              <a:t>                    'l1_ratio': [0, 0.5, 1],</a:t>
            </a:r>
          </a:p>
          <a:p>
            <a:r>
              <a:rPr lang="en-US" altLang="ko-KR" sz="1400" dirty="0"/>
              <a:t>                    '</a:t>
            </a:r>
            <a:r>
              <a:rPr lang="en-US" altLang="ko-KR" sz="1400" dirty="0" err="1"/>
              <a:t>max_iter</a:t>
            </a:r>
            <a:r>
              <a:rPr lang="en-US" altLang="ko-KR" sz="1400" dirty="0"/>
              <a:t>': [10000, 20000, 30000] }</a:t>
            </a:r>
          </a:p>
          <a:p>
            <a:endParaRPr lang="en-US" altLang="ko-KR" sz="2000" b="1" dirty="0"/>
          </a:p>
          <a:p>
            <a:pPr marL="457200" indent="-457200">
              <a:buAutoNum type="arabicPeriod" startAt="2"/>
            </a:pPr>
            <a:r>
              <a:rPr lang="en-US" altLang="ko-KR" sz="2000" b="1" dirty="0"/>
              <a:t>Deep neural network</a:t>
            </a:r>
          </a:p>
          <a:p>
            <a:endParaRPr lang="en-US" altLang="ko-KR" sz="2000" b="1" dirty="0"/>
          </a:p>
          <a:p>
            <a:pPr lvl="1"/>
            <a:r>
              <a:rPr lang="en-US" altLang="ko-KR" sz="1400" dirty="0" err="1"/>
              <a:t>hyperparams</a:t>
            </a:r>
            <a:r>
              <a:rPr lang="en-US" altLang="ko-KR" sz="1400" dirty="0"/>
              <a:t> = {</a:t>
            </a:r>
          </a:p>
          <a:p>
            <a:pPr lvl="1"/>
            <a:r>
              <a:rPr lang="en-US" altLang="ko-KR" sz="1400" dirty="0"/>
              <a:t>                '</a:t>
            </a:r>
            <a:r>
              <a:rPr lang="en-US" altLang="ko-KR" sz="1400" dirty="0" err="1"/>
              <a:t>hidden_layer_sizes</a:t>
            </a:r>
            <a:r>
              <a:rPr lang="en-US" altLang="ko-KR" sz="1400" dirty="0"/>
              <a:t>': [(10, 30, 10), (20,)],</a:t>
            </a:r>
          </a:p>
          <a:p>
            <a:pPr lvl="1"/>
            <a:r>
              <a:rPr lang="en-US" altLang="ko-KR" sz="1400" dirty="0"/>
              <a:t>                'activation': ['tanh', '</a:t>
            </a:r>
            <a:r>
              <a:rPr lang="en-US" altLang="ko-KR" sz="1400" dirty="0" err="1"/>
              <a:t>relu</a:t>
            </a:r>
            <a:r>
              <a:rPr lang="en-US" altLang="ko-KR" sz="1400" dirty="0"/>
              <a:t>'],</a:t>
            </a:r>
          </a:p>
          <a:p>
            <a:pPr lvl="1"/>
            <a:r>
              <a:rPr lang="en-US" altLang="ko-KR" sz="1400" dirty="0"/>
              <a:t>                'solver': ['</a:t>
            </a:r>
            <a:r>
              <a:rPr lang="en-US" altLang="ko-KR" sz="1400" dirty="0" err="1"/>
              <a:t>sgd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adam</a:t>
            </a:r>
            <a:r>
              <a:rPr lang="en-US" altLang="ko-KR" sz="1400" dirty="0"/>
              <a:t>'],</a:t>
            </a:r>
          </a:p>
          <a:p>
            <a:pPr lvl="1"/>
            <a:r>
              <a:rPr lang="en-US" altLang="ko-KR" sz="1400" dirty="0"/>
              <a:t>                'alpha': [0.0001, 0.05],</a:t>
            </a:r>
          </a:p>
          <a:p>
            <a:pPr lvl="1"/>
            <a:r>
              <a:rPr lang="en-US" altLang="ko-KR" sz="1400" dirty="0"/>
              <a:t>                '</a:t>
            </a:r>
            <a:r>
              <a:rPr lang="en-US" altLang="ko-KR" sz="1400" dirty="0" err="1"/>
              <a:t>learning_rate</a:t>
            </a:r>
            <a:r>
              <a:rPr lang="en-US" altLang="ko-KR" sz="1400" dirty="0"/>
              <a:t>': ['constant', 'adaptive'],</a:t>
            </a:r>
          </a:p>
          <a:p>
            <a:pPr lvl="1"/>
            <a:r>
              <a:rPr lang="en-US" altLang="ko-KR" sz="1400" dirty="0"/>
              <a:t>                '</a:t>
            </a:r>
            <a:r>
              <a:rPr lang="en-US" altLang="ko-KR" sz="1400" dirty="0" err="1"/>
              <a:t>max_iter</a:t>
            </a:r>
            <a:r>
              <a:rPr lang="en-US" altLang="ko-KR" sz="1400" dirty="0"/>
              <a:t>': [10000, 20000, 30000]</a:t>
            </a:r>
          </a:p>
          <a:p>
            <a:pPr lvl="1"/>
            <a:r>
              <a:rPr lang="en-US" altLang="ko-KR" sz="1400" dirty="0"/>
              <a:t>            }</a:t>
            </a:r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457200" indent="-457200">
              <a:buAutoNum type="arabicPeriod" startAt="3"/>
            </a:pPr>
            <a:r>
              <a:rPr lang="en-US" altLang="ko-KR" sz="2000" b="1" dirty="0"/>
              <a:t>Random Forest</a:t>
            </a:r>
          </a:p>
          <a:p>
            <a:endParaRPr lang="en-US" altLang="ko-KR" sz="2000" b="1" dirty="0"/>
          </a:p>
          <a:p>
            <a:pPr lvl="1"/>
            <a:r>
              <a:rPr lang="en-US" altLang="ko-KR" sz="1400" dirty="0" err="1"/>
              <a:t>hyperparams</a:t>
            </a:r>
            <a:r>
              <a:rPr lang="en-US" altLang="ko-KR" sz="1400" dirty="0"/>
              <a:t> = {</a:t>
            </a:r>
          </a:p>
          <a:p>
            <a:pPr lvl="1"/>
            <a:r>
              <a:rPr lang="en-US" altLang="ko-KR" sz="1400" dirty="0"/>
              <a:t>                    '</a:t>
            </a:r>
            <a:r>
              <a:rPr lang="en-US" altLang="ko-KR" sz="1400" dirty="0" err="1"/>
              <a:t>n_estimators</a:t>
            </a:r>
            <a:r>
              <a:rPr lang="en-US" altLang="ko-KR" sz="1400" dirty="0"/>
              <a:t>': [50, 100, 150, 200],</a:t>
            </a:r>
          </a:p>
          <a:p>
            <a:pPr lvl="1"/>
            <a:r>
              <a:rPr lang="en-US" altLang="ko-KR" sz="1400" dirty="0"/>
              <a:t>                    'criterion': ['</a:t>
            </a:r>
            <a:r>
              <a:rPr lang="en-US" altLang="ko-KR" sz="1400" dirty="0" err="1"/>
              <a:t>gini</a:t>
            </a:r>
            <a:r>
              <a:rPr lang="en-US" altLang="ko-KR" sz="1400" dirty="0"/>
              <a:t>', 'entropy']}</a:t>
            </a:r>
          </a:p>
        </p:txBody>
      </p:sp>
      <p:pic>
        <p:nvPicPr>
          <p:cNvPr id="7" name="그림 6" descr="텍스트, 검은색이(가) 표시된 사진&#10;&#10;자동 생성된 설명">
            <a:extLst>
              <a:ext uri="{FF2B5EF4-FFF2-40B4-BE49-F238E27FC236}">
                <a16:creationId xmlns:a16="http://schemas.microsoft.com/office/drawing/2014/main" id="{F7E60AB7-8F4C-455A-8408-697416F5E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02" y="810522"/>
            <a:ext cx="2907135" cy="1943444"/>
          </a:xfrm>
          <a:prstGeom prst="rect">
            <a:avLst/>
          </a:prstGeom>
        </p:spPr>
      </p:pic>
      <p:pic>
        <p:nvPicPr>
          <p:cNvPr id="9" name="그림 8" descr="텍스트, 검은색이(가) 표시된 사진&#10;&#10;자동 생성된 설명">
            <a:extLst>
              <a:ext uri="{FF2B5EF4-FFF2-40B4-BE49-F238E27FC236}">
                <a16:creationId xmlns:a16="http://schemas.microsoft.com/office/drawing/2014/main" id="{26229661-C68C-4E3E-9AC2-DE3E177D7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38" y="2777294"/>
            <a:ext cx="3072662" cy="1943444"/>
          </a:xfrm>
          <a:prstGeom prst="rect">
            <a:avLst/>
          </a:prstGeom>
        </p:spPr>
      </p:pic>
      <p:pic>
        <p:nvPicPr>
          <p:cNvPr id="11" name="그림 10" descr="텍스트, 검은색이(가) 표시된 사진&#10;&#10;자동 생성된 설명">
            <a:extLst>
              <a:ext uri="{FF2B5EF4-FFF2-40B4-BE49-F238E27FC236}">
                <a16:creationId xmlns:a16="http://schemas.microsoft.com/office/drawing/2014/main" id="{284CAA6B-8FF7-475D-9495-A8854870E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938" y="4744066"/>
            <a:ext cx="3212507" cy="194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96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7">
            <a:extLst>
              <a:ext uri="{FF2B5EF4-FFF2-40B4-BE49-F238E27FC236}">
                <a16:creationId xmlns:a16="http://schemas.microsoft.com/office/drawing/2014/main" id="{7EB64BCD-10BC-4EFC-AD38-D6F537093A4A}"/>
              </a:ext>
            </a:extLst>
          </p:cNvPr>
          <p:cNvSpPr/>
          <p:nvPr/>
        </p:nvSpPr>
        <p:spPr>
          <a:xfrm flipV="1">
            <a:off x="130628" y="584155"/>
            <a:ext cx="9667999" cy="4571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54A8AF-9AC5-4433-975F-9FE7DCE0A577}"/>
              </a:ext>
            </a:extLst>
          </p:cNvPr>
          <p:cNvSpPr txBox="1"/>
          <p:nvPr/>
        </p:nvSpPr>
        <p:spPr>
          <a:xfrm>
            <a:off x="10014021" y="399047"/>
            <a:ext cx="21779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결과</a:t>
            </a:r>
          </a:p>
        </p:txBody>
      </p:sp>
      <p:sp>
        <p:nvSpPr>
          <p:cNvPr id="64" name="Rectangle 17">
            <a:extLst>
              <a:ext uri="{FF2B5EF4-FFF2-40B4-BE49-F238E27FC236}">
                <a16:creationId xmlns:a16="http://schemas.microsoft.com/office/drawing/2014/main" id="{E10D493D-11AF-47F1-9DBD-AB2E07FA613F}"/>
              </a:ext>
            </a:extLst>
          </p:cNvPr>
          <p:cNvSpPr/>
          <p:nvPr/>
        </p:nvSpPr>
        <p:spPr>
          <a:xfrm>
            <a:off x="11003973" y="584161"/>
            <a:ext cx="1185509" cy="4571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3FB64-C6F4-437B-A7A5-896F0E388ED2}"/>
              </a:ext>
            </a:extLst>
          </p:cNvPr>
          <p:cNvSpPr txBox="1"/>
          <p:nvPr/>
        </p:nvSpPr>
        <p:spPr>
          <a:xfrm>
            <a:off x="1488141" y="977153"/>
            <a:ext cx="99777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en-US" altLang="ko-KR" b="1" dirty="0"/>
              <a:t>Stacking ensemble (better than voting)</a:t>
            </a:r>
          </a:p>
          <a:p>
            <a:pPr marL="342900" indent="-342900">
              <a:buAutoNum type="arabicPeriod" startAt="4"/>
            </a:pPr>
            <a:endParaRPr lang="en-US" altLang="ko-KR" b="1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final_estimator</a:t>
            </a:r>
            <a:r>
              <a:rPr lang="en-US" altLang="ko-KR" sz="1400" dirty="0"/>
              <a:t>=Logistic Regression</a:t>
            </a:r>
            <a:endParaRPr lang="ko-KR" altLang="en-US" sz="1400" dirty="0"/>
          </a:p>
        </p:txBody>
      </p:sp>
      <p:pic>
        <p:nvPicPr>
          <p:cNvPr id="6" name="그림 5" descr="텍스트, 검은색이(가) 표시된 사진&#10;&#10;자동 생성된 설명">
            <a:extLst>
              <a:ext uri="{FF2B5EF4-FFF2-40B4-BE49-F238E27FC236}">
                <a16:creationId xmlns:a16="http://schemas.microsoft.com/office/drawing/2014/main" id="{9321FD0B-8560-4E13-A552-0A131793B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58" y="2556003"/>
            <a:ext cx="4349343" cy="2715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11E2A3-19F3-401C-91F0-7DE72E980FD0}"/>
              </a:ext>
            </a:extLst>
          </p:cNvPr>
          <p:cNvSpPr txBox="1"/>
          <p:nvPr/>
        </p:nvSpPr>
        <p:spPr>
          <a:xfrm>
            <a:off x="690282" y="2088776"/>
            <a:ext cx="2097742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SK</a:t>
            </a:r>
            <a:r>
              <a:rPr lang="ko-KR" altLang="en-US" dirty="0"/>
              <a:t>하이닉스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01F25-7C6A-40DB-8C66-7C6F1A2ED237}"/>
              </a:ext>
            </a:extLst>
          </p:cNvPr>
          <p:cNvSpPr txBox="1"/>
          <p:nvPr/>
        </p:nvSpPr>
        <p:spPr>
          <a:xfrm>
            <a:off x="5495364" y="1955368"/>
            <a:ext cx="2223247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현대중공업지주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10" name="그림 9" descr="텍스트, 검은색이(가) 표시된 사진&#10;&#10;자동 생성된 설명">
            <a:extLst>
              <a:ext uri="{FF2B5EF4-FFF2-40B4-BE49-F238E27FC236}">
                <a16:creationId xmlns:a16="http://schemas.microsoft.com/office/drawing/2014/main" id="{B94C2F34-FB3E-4DA9-BD46-C03708275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678" y="2524992"/>
            <a:ext cx="4454084" cy="274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65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4000">
              <a:schemeClr val="accent1">
                <a:lumMod val="60000"/>
                <a:lumOff val="40000"/>
              </a:schemeClr>
            </a:gs>
            <a:gs pos="30000">
              <a:schemeClr val="accent1">
                <a:lumMod val="45000"/>
                <a:lumOff val="55000"/>
              </a:schemeClr>
            </a:gs>
            <a:gs pos="79000">
              <a:schemeClr val="accent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DF8B46-E9B9-4432-9DC5-9A4F5757D3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023" y="3279933"/>
            <a:ext cx="11573197" cy="724247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altLang="ko-KR" b="1" dirty="0">
                <a:latin typeface="+mn-lt"/>
              </a:rPr>
              <a:t>04. Crawling</a:t>
            </a:r>
            <a:endParaRPr lang="ko-KR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2775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6">
            <a:extLst>
              <a:ext uri="{FF2B5EF4-FFF2-40B4-BE49-F238E27FC236}">
                <a16:creationId xmlns:a16="http://schemas.microsoft.com/office/drawing/2014/main" id="{DA35CC5C-B255-4EC2-A59C-49E884D4BD44}"/>
              </a:ext>
            </a:extLst>
          </p:cNvPr>
          <p:cNvGrpSpPr/>
          <p:nvPr/>
        </p:nvGrpSpPr>
        <p:grpSpPr>
          <a:xfrm>
            <a:off x="1343722" y="1766864"/>
            <a:ext cx="9936696" cy="983636"/>
            <a:chOff x="2580541" y="2341471"/>
            <a:chExt cx="8699880" cy="861203"/>
          </a:xfrm>
        </p:grpSpPr>
        <p:sp>
          <p:nvSpPr>
            <p:cNvPr id="4" name="직사각형 35">
              <a:extLst>
                <a:ext uri="{FF2B5EF4-FFF2-40B4-BE49-F238E27FC236}">
                  <a16:creationId xmlns:a16="http://schemas.microsoft.com/office/drawing/2014/main" id="{0DCE19CD-97E3-4AA7-8A87-1FD663F725FF}"/>
                </a:ext>
              </a:extLst>
            </p:cNvPr>
            <p:cNvSpPr/>
            <p:nvPr/>
          </p:nvSpPr>
          <p:spPr>
            <a:xfrm>
              <a:off x="2580541" y="2341471"/>
              <a:ext cx="1638070" cy="983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직사각형 39">
              <a:extLst>
                <a:ext uri="{FF2B5EF4-FFF2-40B4-BE49-F238E27FC236}">
                  <a16:creationId xmlns:a16="http://schemas.microsoft.com/office/drawing/2014/main" id="{C332F985-DCE8-463D-B25D-CFDB397992E9}"/>
                </a:ext>
              </a:extLst>
            </p:cNvPr>
            <p:cNvSpPr/>
            <p:nvPr/>
          </p:nvSpPr>
          <p:spPr>
            <a:xfrm>
              <a:off x="2588534" y="3088745"/>
              <a:ext cx="2506629" cy="1139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U-Turn Arrow 1">
              <a:extLst>
                <a:ext uri="{FF2B5EF4-FFF2-40B4-BE49-F238E27FC236}">
                  <a16:creationId xmlns:a16="http://schemas.microsoft.com/office/drawing/2014/main" id="{B53D9FBB-4F13-4DA0-9406-D18798381BD0}"/>
                </a:ext>
              </a:extLst>
            </p:cNvPr>
            <p:cNvSpPr/>
            <p:nvPr/>
          </p:nvSpPr>
          <p:spPr>
            <a:xfrm rot="5400000">
              <a:off x="6955830" y="-1121917"/>
              <a:ext cx="861203" cy="7787979"/>
            </a:xfrm>
            <a:custGeom>
              <a:avLst/>
              <a:gdLst/>
              <a:ahLst/>
              <a:cxnLst/>
              <a:rect l="l" t="t" r="r" b="b"/>
              <a:pathLst>
                <a:path w="983130" h="7562983">
                  <a:moveTo>
                    <a:pt x="0" y="7562983"/>
                  </a:moveTo>
                  <a:lnTo>
                    <a:pt x="0" y="491565"/>
                  </a:lnTo>
                  <a:cubicBezTo>
                    <a:pt x="0" y="220081"/>
                    <a:pt x="220081" y="0"/>
                    <a:pt x="491565" y="0"/>
                  </a:cubicBezTo>
                  <a:cubicBezTo>
                    <a:pt x="763049" y="0"/>
                    <a:pt x="983130" y="220081"/>
                    <a:pt x="983130" y="491565"/>
                  </a:cubicBezTo>
                  <a:lnTo>
                    <a:pt x="983130" y="6086338"/>
                  </a:lnTo>
                  <a:lnTo>
                    <a:pt x="855939" y="6086338"/>
                  </a:lnTo>
                  <a:lnTo>
                    <a:pt x="855939" y="491565"/>
                  </a:lnTo>
                  <a:cubicBezTo>
                    <a:pt x="855939" y="290326"/>
                    <a:pt x="692803" y="127190"/>
                    <a:pt x="491565" y="127190"/>
                  </a:cubicBezTo>
                  <a:lnTo>
                    <a:pt x="491564" y="127190"/>
                  </a:lnTo>
                  <a:cubicBezTo>
                    <a:pt x="290326" y="127190"/>
                    <a:pt x="127190" y="290326"/>
                    <a:pt x="127190" y="491565"/>
                  </a:cubicBezTo>
                  <a:lnTo>
                    <a:pt x="127190" y="756298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Bent Arrow 3">
            <a:extLst>
              <a:ext uri="{FF2B5EF4-FFF2-40B4-BE49-F238E27FC236}">
                <a16:creationId xmlns:a16="http://schemas.microsoft.com/office/drawing/2014/main" id="{3D683466-0BDE-4D9E-B909-F0AC5FB751C3}"/>
              </a:ext>
            </a:extLst>
          </p:cNvPr>
          <p:cNvSpPr/>
          <p:nvPr/>
        </p:nvSpPr>
        <p:spPr>
          <a:xfrm rot="16200000" flipH="1">
            <a:off x="2267033" y="2483561"/>
            <a:ext cx="451972" cy="756032"/>
          </a:xfrm>
          <a:prstGeom prst="bentArrow">
            <a:avLst>
              <a:gd name="adj1" fmla="val 24114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Bent Arrow 4">
            <a:extLst>
              <a:ext uri="{FF2B5EF4-FFF2-40B4-BE49-F238E27FC236}">
                <a16:creationId xmlns:a16="http://schemas.microsoft.com/office/drawing/2014/main" id="{B078EE72-14A9-41ED-88F6-051C933A546B}"/>
              </a:ext>
            </a:extLst>
          </p:cNvPr>
          <p:cNvSpPr/>
          <p:nvPr/>
        </p:nvSpPr>
        <p:spPr>
          <a:xfrm rot="16200000" flipH="1">
            <a:off x="4826694" y="2538708"/>
            <a:ext cx="451972" cy="681882"/>
          </a:xfrm>
          <a:prstGeom prst="bentArrow">
            <a:avLst>
              <a:gd name="adj1" fmla="val 22683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Bent Arrow 5">
            <a:extLst>
              <a:ext uri="{FF2B5EF4-FFF2-40B4-BE49-F238E27FC236}">
                <a16:creationId xmlns:a16="http://schemas.microsoft.com/office/drawing/2014/main" id="{5D08BF0F-3DB5-4168-9052-3EC1B5D7F48B}"/>
              </a:ext>
            </a:extLst>
          </p:cNvPr>
          <p:cNvSpPr/>
          <p:nvPr/>
        </p:nvSpPr>
        <p:spPr>
          <a:xfrm rot="16200000" flipH="1">
            <a:off x="7386355" y="2501632"/>
            <a:ext cx="451972" cy="756032"/>
          </a:xfrm>
          <a:prstGeom prst="bentArrow">
            <a:avLst>
              <a:gd name="adj1" fmla="val 21955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Bent Arrow 6">
            <a:extLst>
              <a:ext uri="{FF2B5EF4-FFF2-40B4-BE49-F238E27FC236}">
                <a16:creationId xmlns:a16="http://schemas.microsoft.com/office/drawing/2014/main" id="{9C94A715-6DEC-42DB-9D21-E9C5772FC7EA}"/>
              </a:ext>
            </a:extLst>
          </p:cNvPr>
          <p:cNvSpPr/>
          <p:nvPr/>
        </p:nvSpPr>
        <p:spPr>
          <a:xfrm rot="16200000" flipH="1">
            <a:off x="9946015" y="2538708"/>
            <a:ext cx="451972" cy="681882"/>
          </a:xfrm>
          <a:prstGeom prst="bentArrow">
            <a:avLst>
              <a:gd name="adj1" fmla="val 22610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93924B4E-2279-4210-BE8E-EDD57A35E8C1}"/>
              </a:ext>
            </a:extLst>
          </p:cNvPr>
          <p:cNvSpPr/>
          <p:nvPr/>
        </p:nvSpPr>
        <p:spPr>
          <a:xfrm rot="16200000">
            <a:off x="1640174" y="1424810"/>
            <a:ext cx="1195606" cy="1030697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E40D996F-050E-4BD3-A61A-63C06FD32798}"/>
              </a:ext>
            </a:extLst>
          </p:cNvPr>
          <p:cNvSpPr/>
          <p:nvPr/>
        </p:nvSpPr>
        <p:spPr>
          <a:xfrm rot="16200000">
            <a:off x="6799470" y="1424809"/>
            <a:ext cx="1195605" cy="1030696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EACC386A-784C-45A9-898A-6484420CB1EB}"/>
              </a:ext>
            </a:extLst>
          </p:cNvPr>
          <p:cNvSpPr/>
          <p:nvPr/>
        </p:nvSpPr>
        <p:spPr>
          <a:xfrm rot="16200000">
            <a:off x="4219822" y="1424810"/>
            <a:ext cx="1195606" cy="1030697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6D22BD8-C9E2-420C-AB02-477DCF298529}"/>
              </a:ext>
            </a:extLst>
          </p:cNvPr>
          <p:cNvSpPr/>
          <p:nvPr/>
        </p:nvSpPr>
        <p:spPr>
          <a:xfrm rot="16200000">
            <a:off x="9379116" y="1424810"/>
            <a:ext cx="1195606" cy="1030697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113FE8-EE1A-44E5-99A0-AC0CAA9F71E4}"/>
              </a:ext>
            </a:extLst>
          </p:cNvPr>
          <p:cNvGrpSpPr/>
          <p:nvPr/>
        </p:nvGrpSpPr>
        <p:grpSpPr>
          <a:xfrm rot="16200000">
            <a:off x="979247" y="3438224"/>
            <a:ext cx="2517463" cy="1870948"/>
            <a:chOff x="4835817" y="1965690"/>
            <a:chExt cx="3600000" cy="1182334"/>
          </a:xfrm>
        </p:grpSpPr>
        <p:sp>
          <p:nvSpPr>
            <p:cNvPr id="16" name="Rounded Rectangle 12">
              <a:extLst>
                <a:ext uri="{FF2B5EF4-FFF2-40B4-BE49-F238E27FC236}">
                  <a16:creationId xmlns:a16="http://schemas.microsoft.com/office/drawing/2014/main" id="{12DD6978-418A-4C76-8781-F6335EA14645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ounded Rectangle 8">
              <a:extLst>
                <a:ext uri="{FF2B5EF4-FFF2-40B4-BE49-F238E27FC236}">
                  <a16:creationId xmlns:a16="http://schemas.microsoft.com/office/drawing/2014/main" id="{C95EC77B-202E-4987-BAF1-9D63B1AE8578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         상승예상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349C3B6-46D9-4C80-9B60-74BF3DDE96A9}"/>
              </a:ext>
            </a:extLst>
          </p:cNvPr>
          <p:cNvGrpSpPr/>
          <p:nvPr/>
        </p:nvGrpSpPr>
        <p:grpSpPr>
          <a:xfrm rot="16200000">
            <a:off x="3558895" y="3438224"/>
            <a:ext cx="2517461" cy="1870948"/>
            <a:chOff x="4835817" y="1965690"/>
            <a:chExt cx="3600000" cy="1182334"/>
          </a:xfrm>
        </p:grpSpPr>
        <p:sp>
          <p:nvSpPr>
            <p:cNvPr id="19" name="Rounded Rectangle 15">
              <a:extLst>
                <a:ext uri="{FF2B5EF4-FFF2-40B4-BE49-F238E27FC236}">
                  <a16:creationId xmlns:a16="http://schemas.microsoft.com/office/drawing/2014/main" id="{F96FAA88-B588-4764-A9A4-E16485D35A51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Rounded Rectangle 8">
              <a:extLst>
                <a:ext uri="{FF2B5EF4-FFF2-40B4-BE49-F238E27FC236}">
                  <a16:creationId xmlns:a16="http://schemas.microsoft.com/office/drawing/2014/main" id="{0F165598-7162-4401-8512-D1AC4261F139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      하락 예상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560072-C7A9-4551-ABDB-4146D74684D4}"/>
              </a:ext>
            </a:extLst>
          </p:cNvPr>
          <p:cNvGrpSpPr/>
          <p:nvPr/>
        </p:nvGrpSpPr>
        <p:grpSpPr>
          <a:xfrm rot="16200000">
            <a:off x="6138541" y="3438225"/>
            <a:ext cx="2517463" cy="1870948"/>
            <a:chOff x="4835817" y="1965690"/>
            <a:chExt cx="3600000" cy="1182334"/>
          </a:xfrm>
        </p:grpSpPr>
        <p:sp>
          <p:nvSpPr>
            <p:cNvPr id="22" name="Rounded Rectangle 18">
              <a:extLst>
                <a:ext uri="{FF2B5EF4-FFF2-40B4-BE49-F238E27FC236}">
                  <a16:creationId xmlns:a16="http://schemas.microsoft.com/office/drawing/2014/main" id="{49F3F80C-5F72-45FD-8A73-213070E644EC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ounded Rectangle 8">
              <a:extLst>
                <a:ext uri="{FF2B5EF4-FFF2-40B4-BE49-F238E27FC236}">
                  <a16:creationId xmlns:a16="http://schemas.microsoft.com/office/drawing/2014/main" id="{C81F6CD1-1834-4973-8308-F268545594F5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         상승예상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1EF452-6ECE-4133-B3E2-96564A035C21}"/>
              </a:ext>
            </a:extLst>
          </p:cNvPr>
          <p:cNvGrpSpPr/>
          <p:nvPr/>
        </p:nvGrpSpPr>
        <p:grpSpPr>
          <a:xfrm rot="16200000">
            <a:off x="8718189" y="3438225"/>
            <a:ext cx="2517463" cy="1870948"/>
            <a:chOff x="4835817" y="1965690"/>
            <a:chExt cx="3600000" cy="1182334"/>
          </a:xfrm>
        </p:grpSpPr>
        <p:sp>
          <p:nvSpPr>
            <p:cNvPr id="25" name="Rounded Rectangle 21">
              <a:extLst>
                <a:ext uri="{FF2B5EF4-FFF2-40B4-BE49-F238E27FC236}">
                  <a16:creationId xmlns:a16="http://schemas.microsoft.com/office/drawing/2014/main" id="{98362A20-5480-4905-BF47-A71EAEC3F8B0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ounded Rectangle 8">
              <a:extLst>
                <a:ext uri="{FF2B5EF4-FFF2-40B4-BE49-F238E27FC236}">
                  <a16:creationId xmlns:a16="http://schemas.microsoft.com/office/drawing/2014/main" id="{8D43341C-6E64-489D-8DC7-97CD009AD321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       하락예상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43EB069-E3E0-4716-AFF3-8ECAFE763A22}"/>
              </a:ext>
            </a:extLst>
          </p:cNvPr>
          <p:cNvSpPr txBox="1"/>
          <p:nvPr/>
        </p:nvSpPr>
        <p:spPr>
          <a:xfrm>
            <a:off x="6920499" y="1580140"/>
            <a:ext cx="9525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공시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키워드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설정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527F41-EE1D-45DC-A149-68FAE9454BBC}"/>
              </a:ext>
            </a:extLst>
          </p:cNvPr>
          <p:cNvSpPr txBox="1"/>
          <p:nvPr/>
        </p:nvSpPr>
        <p:spPr>
          <a:xfrm>
            <a:off x="1675004" y="1608211"/>
            <a:ext cx="110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뉴스 키워드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설정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AC1043-8A59-424E-8B7B-BA01C738158D}"/>
              </a:ext>
            </a:extLst>
          </p:cNvPr>
          <p:cNvSpPr txBox="1"/>
          <p:nvPr/>
        </p:nvSpPr>
        <p:spPr>
          <a:xfrm>
            <a:off x="1464875" y="3882602"/>
            <a:ext cx="154620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기대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회복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상승세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상승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개선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선전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endParaRPr lang="ko-KR" altLang="en-US" sz="1300" b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수혜플러스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확대</a:t>
            </a:r>
            <a:endParaRPr lang="ko-KR" altLang="en-US" sz="1300" b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점유율 회복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점유율 증가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투자 확대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강세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수주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특허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최초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수혜 등</a:t>
            </a:r>
            <a:endParaRPr lang="ko-KR" altLang="en-US" sz="1300" b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b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A407FA-1119-4B5F-A03C-FB11EBB6F4A5}"/>
              </a:ext>
            </a:extLst>
          </p:cNvPr>
          <p:cNvSpPr txBox="1"/>
          <p:nvPr/>
        </p:nvSpPr>
        <p:spPr>
          <a:xfrm>
            <a:off x="6624169" y="3882602"/>
            <a:ext cx="154620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무상증자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유상감자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MOU,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납품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협약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인수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합병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공급계약체결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신규사업 등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9FB0F2-7E48-457D-9B39-6FF1BE391156}"/>
              </a:ext>
            </a:extLst>
          </p:cNvPr>
          <p:cNvSpPr txBox="1"/>
          <p:nvPr/>
        </p:nvSpPr>
        <p:spPr>
          <a:xfrm>
            <a:off x="9203817" y="3882602"/>
            <a:ext cx="1546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전환사채만기 등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1C3BEDDF-A8C5-4E62-9CF2-B550BF16884A}"/>
              </a:ext>
            </a:extLst>
          </p:cNvPr>
          <p:cNvSpPr/>
          <p:nvPr/>
        </p:nvSpPr>
        <p:spPr>
          <a:xfrm>
            <a:off x="4081033" y="3217243"/>
            <a:ext cx="360338" cy="44666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141C9F11-45F4-4ACC-ADA9-B2AC65B9C350}"/>
              </a:ext>
            </a:extLst>
          </p:cNvPr>
          <p:cNvSpPr/>
          <p:nvPr/>
        </p:nvSpPr>
        <p:spPr>
          <a:xfrm flipV="1">
            <a:off x="1551639" y="3182745"/>
            <a:ext cx="357548" cy="48978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0CAB27-86D5-4107-8810-0717F383A253}"/>
              </a:ext>
            </a:extLst>
          </p:cNvPr>
          <p:cNvSpPr txBox="1"/>
          <p:nvPr/>
        </p:nvSpPr>
        <p:spPr>
          <a:xfrm>
            <a:off x="4061304" y="3883856"/>
            <a:ext cx="15462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불확실성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충격하락세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하락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추락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불가피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부진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중단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다운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제한 등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A5BD89-826F-4877-8FF4-1BE1695CF481}"/>
              </a:ext>
            </a:extLst>
          </p:cNvPr>
          <p:cNvSpPr txBox="1"/>
          <p:nvPr/>
        </p:nvSpPr>
        <p:spPr>
          <a:xfrm>
            <a:off x="4272266" y="1559699"/>
            <a:ext cx="110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뉴스 키워드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설정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72055E-F124-465F-A35F-2A10DDA12507}"/>
              </a:ext>
            </a:extLst>
          </p:cNvPr>
          <p:cNvSpPr txBox="1"/>
          <p:nvPr/>
        </p:nvSpPr>
        <p:spPr>
          <a:xfrm>
            <a:off x="9500636" y="1559699"/>
            <a:ext cx="9525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공시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키워드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설정</a:t>
            </a:r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7001BDA0-F28E-4796-AAA2-A603DE1FC34B}"/>
              </a:ext>
            </a:extLst>
          </p:cNvPr>
          <p:cNvSpPr/>
          <p:nvPr/>
        </p:nvSpPr>
        <p:spPr>
          <a:xfrm flipV="1">
            <a:off x="6675297" y="3182744"/>
            <a:ext cx="357548" cy="48978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아래쪽 59">
            <a:extLst>
              <a:ext uri="{FF2B5EF4-FFF2-40B4-BE49-F238E27FC236}">
                <a16:creationId xmlns:a16="http://schemas.microsoft.com/office/drawing/2014/main" id="{589C70D2-9E2C-44F7-AB20-1AB13666787D}"/>
              </a:ext>
            </a:extLst>
          </p:cNvPr>
          <p:cNvSpPr/>
          <p:nvPr/>
        </p:nvSpPr>
        <p:spPr>
          <a:xfrm>
            <a:off x="9244008" y="3240286"/>
            <a:ext cx="360338" cy="44666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Rectangle 17">
            <a:extLst>
              <a:ext uri="{FF2B5EF4-FFF2-40B4-BE49-F238E27FC236}">
                <a16:creationId xmlns:a16="http://schemas.microsoft.com/office/drawing/2014/main" id="{7EB64BCD-10BC-4EFC-AD38-D6F537093A4A}"/>
              </a:ext>
            </a:extLst>
          </p:cNvPr>
          <p:cNvSpPr/>
          <p:nvPr/>
        </p:nvSpPr>
        <p:spPr>
          <a:xfrm flipV="1">
            <a:off x="130629" y="577714"/>
            <a:ext cx="9967963" cy="49457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54A8AF-9AC5-4433-975F-9FE7DCE0A577}"/>
              </a:ext>
            </a:extLst>
          </p:cNvPr>
          <p:cNvSpPr txBox="1"/>
          <p:nvPr/>
        </p:nvSpPr>
        <p:spPr>
          <a:xfrm>
            <a:off x="10113278" y="405045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크 롤 링</a:t>
            </a:r>
          </a:p>
        </p:txBody>
      </p:sp>
      <p:sp>
        <p:nvSpPr>
          <p:cNvPr id="64" name="Rectangle 17">
            <a:extLst>
              <a:ext uri="{FF2B5EF4-FFF2-40B4-BE49-F238E27FC236}">
                <a16:creationId xmlns:a16="http://schemas.microsoft.com/office/drawing/2014/main" id="{E10D493D-11AF-47F1-9DBD-AB2E07FA613F}"/>
              </a:ext>
            </a:extLst>
          </p:cNvPr>
          <p:cNvSpPr/>
          <p:nvPr/>
        </p:nvSpPr>
        <p:spPr>
          <a:xfrm>
            <a:off x="11357145" y="584161"/>
            <a:ext cx="832337" cy="56085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D7F4180-03E3-479F-8262-15FAE32BA580}"/>
              </a:ext>
            </a:extLst>
          </p:cNvPr>
          <p:cNvGrpSpPr/>
          <p:nvPr/>
        </p:nvGrpSpPr>
        <p:grpSpPr>
          <a:xfrm rot="5400000">
            <a:off x="5302247" y="-898318"/>
            <a:ext cx="599471" cy="9641866"/>
            <a:chOff x="5706126" y="1518062"/>
            <a:chExt cx="288032" cy="5064514"/>
          </a:xfrm>
          <a:solidFill>
            <a:schemeClr val="accent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64198A-D8EA-4D7E-AC03-DF6907EFE482}"/>
                </a:ext>
              </a:extLst>
            </p:cNvPr>
            <p:cNvSpPr/>
            <p:nvPr/>
          </p:nvSpPr>
          <p:spPr>
            <a:xfrm>
              <a:off x="5796137" y="1619371"/>
              <a:ext cx="108012" cy="4963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Flowchart: Extract 4">
              <a:extLst>
                <a:ext uri="{FF2B5EF4-FFF2-40B4-BE49-F238E27FC236}">
                  <a16:creationId xmlns:a16="http://schemas.microsoft.com/office/drawing/2014/main" id="{B13FDC47-53F2-4C00-A67C-741F145A4847}"/>
                </a:ext>
              </a:extLst>
            </p:cNvPr>
            <p:cNvSpPr/>
            <p:nvPr/>
          </p:nvSpPr>
          <p:spPr>
            <a:xfrm>
              <a:off x="5706126" y="1518062"/>
              <a:ext cx="288032" cy="182746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7CD8380-5F0B-4427-A5B0-299391E022CE}"/>
              </a:ext>
            </a:extLst>
          </p:cNvPr>
          <p:cNvGrpSpPr/>
          <p:nvPr/>
        </p:nvGrpSpPr>
        <p:grpSpPr>
          <a:xfrm rot="5400000">
            <a:off x="4554555" y="-1516440"/>
            <a:ext cx="1354245" cy="8924402"/>
            <a:chOff x="4161957" y="1858194"/>
            <a:chExt cx="1588046" cy="4716667"/>
          </a:xfrm>
          <a:solidFill>
            <a:schemeClr val="accent1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6031C5-80B4-49A5-8FBB-4B4D883101D1}"/>
                </a:ext>
              </a:extLst>
            </p:cNvPr>
            <p:cNvSpPr/>
            <p:nvPr/>
          </p:nvSpPr>
          <p:spPr>
            <a:xfrm>
              <a:off x="5474183" y="2542257"/>
              <a:ext cx="275820" cy="4032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Bent Arrow 6">
              <a:extLst>
                <a:ext uri="{FF2B5EF4-FFF2-40B4-BE49-F238E27FC236}">
                  <a16:creationId xmlns:a16="http://schemas.microsoft.com/office/drawing/2014/main" id="{51F74546-38D2-4D96-8A09-FCB987305B01}"/>
                </a:ext>
              </a:extLst>
            </p:cNvPr>
            <p:cNvSpPr/>
            <p:nvPr/>
          </p:nvSpPr>
          <p:spPr>
            <a:xfrm flipH="1">
              <a:off x="4161957" y="1858194"/>
              <a:ext cx="1588043" cy="922733"/>
            </a:xfrm>
            <a:prstGeom prst="bentArrow">
              <a:avLst>
                <a:gd name="adj1" fmla="val 16402"/>
                <a:gd name="adj2" fmla="val 25000"/>
                <a:gd name="adj3" fmla="val 33165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Bent Arrow 40">
              <a:extLst>
                <a:ext uri="{FF2B5EF4-FFF2-40B4-BE49-F238E27FC236}">
                  <a16:creationId xmlns:a16="http://schemas.microsoft.com/office/drawing/2014/main" id="{955F40F6-9BA3-4393-9F7E-128D0AFF697B}"/>
                </a:ext>
              </a:extLst>
            </p:cNvPr>
            <p:cNvSpPr/>
            <p:nvPr/>
          </p:nvSpPr>
          <p:spPr>
            <a:xfrm flipH="1">
              <a:off x="4554277" y="3534270"/>
              <a:ext cx="1166613" cy="691175"/>
            </a:xfrm>
            <a:prstGeom prst="bentArrow">
              <a:avLst>
                <a:gd name="adj1" fmla="val 17792"/>
                <a:gd name="adj2" fmla="val 25000"/>
                <a:gd name="adj3" fmla="val 33165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Bent Arrow 41">
              <a:extLst>
                <a:ext uri="{FF2B5EF4-FFF2-40B4-BE49-F238E27FC236}">
                  <a16:creationId xmlns:a16="http://schemas.microsoft.com/office/drawing/2014/main" id="{837F78DB-C529-44E1-9061-C7A6B55F73AA}"/>
                </a:ext>
              </a:extLst>
            </p:cNvPr>
            <p:cNvSpPr/>
            <p:nvPr/>
          </p:nvSpPr>
          <p:spPr>
            <a:xfrm flipH="1">
              <a:off x="4707415" y="5195256"/>
              <a:ext cx="1006984" cy="465992"/>
            </a:xfrm>
            <a:prstGeom prst="bentArrow">
              <a:avLst>
                <a:gd name="adj1" fmla="val 17792"/>
                <a:gd name="adj2" fmla="val 25000"/>
                <a:gd name="adj3" fmla="val 33165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57CC0-B578-40D2-9F60-12A3DDCEC133}"/>
              </a:ext>
            </a:extLst>
          </p:cNvPr>
          <p:cNvGrpSpPr/>
          <p:nvPr/>
        </p:nvGrpSpPr>
        <p:grpSpPr>
          <a:xfrm>
            <a:off x="781052" y="4215485"/>
            <a:ext cx="8662245" cy="1270916"/>
            <a:chOff x="722915" y="4212453"/>
            <a:chExt cx="8518421" cy="915908"/>
          </a:xfrm>
          <a:solidFill>
            <a:schemeClr val="accent3"/>
          </a:solidFill>
        </p:grpSpPr>
        <p:sp>
          <p:nvSpPr>
            <p:cNvPr id="12" name="Rectangle 44">
              <a:extLst>
                <a:ext uri="{FF2B5EF4-FFF2-40B4-BE49-F238E27FC236}">
                  <a16:creationId xmlns:a16="http://schemas.microsoft.com/office/drawing/2014/main" id="{8BBB95B3-99C5-472B-BC51-B0954564AB8D}"/>
                </a:ext>
              </a:extLst>
            </p:cNvPr>
            <p:cNvSpPr/>
            <p:nvPr/>
          </p:nvSpPr>
          <p:spPr>
            <a:xfrm rot="5400000" flipH="1">
              <a:off x="4162970" y="778619"/>
              <a:ext cx="160769" cy="7040880"/>
            </a:xfrm>
            <a:custGeom>
              <a:avLst/>
              <a:gdLst/>
              <a:ahLst/>
              <a:cxnLst/>
              <a:rect l="l" t="t" r="r" b="b"/>
              <a:pathLst>
                <a:path w="119272" h="3118991">
                  <a:moveTo>
                    <a:pt x="119272" y="0"/>
                  </a:moveTo>
                  <a:lnTo>
                    <a:pt x="0" y="0"/>
                  </a:lnTo>
                  <a:lnTo>
                    <a:pt x="0" y="3118991"/>
                  </a:lnTo>
                  <a:lnTo>
                    <a:pt x="119272" y="31189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Bent Arrow 54">
              <a:extLst>
                <a:ext uri="{FF2B5EF4-FFF2-40B4-BE49-F238E27FC236}">
                  <a16:creationId xmlns:a16="http://schemas.microsoft.com/office/drawing/2014/main" id="{54E1DFCE-13FC-4F49-A371-A9EC332B2B58}"/>
                </a:ext>
              </a:extLst>
            </p:cNvPr>
            <p:cNvSpPr/>
            <p:nvPr/>
          </p:nvSpPr>
          <p:spPr>
            <a:xfrm rot="5400000">
              <a:off x="7843046" y="3730071"/>
              <a:ext cx="915908" cy="1880672"/>
            </a:xfrm>
            <a:prstGeom prst="bentArrow">
              <a:avLst>
                <a:gd name="adj1" fmla="val 17792"/>
                <a:gd name="adj2" fmla="val 25000"/>
                <a:gd name="adj3" fmla="val 33165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Bent Arrow 55">
              <a:extLst>
                <a:ext uri="{FF2B5EF4-FFF2-40B4-BE49-F238E27FC236}">
                  <a16:creationId xmlns:a16="http://schemas.microsoft.com/office/drawing/2014/main" id="{528EEDDA-91F9-4758-9FAC-82EFC33D5BDA}"/>
                </a:ext>
              </a:extLst>
            </p:cNvPr>
            <p:cNvSpPr/>
            <p:nvPr/>
          </p:nvSpPr>
          <p:spPr>
            <a:xfrm rot="5400000">
              <a:off x="4570085" y="3910040"/>
              <a:ext cx="846847" cy="1464116"/>
            </a:xfrm>
            <a:prstGeom prst="bentArrow">
              <a:avLst>
                <a:gd name="adj1" fmla="val 17792"/>
                <a:gd name="adj2" fmla="val 25000"/>
                <a:gd name="adj3" fmla="val 33165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Bent Arrow 41">
              <a:extLst>
                <a:ext uri="{FF2B5EF4-FFF2-40B4-BE49-F238E27FC236}">
                  <a16:creationId xmlns:a16="http://schemas.microsoft.com/office/drawing/2014/main" id="{EEE82CF9-4A58-41E9-A5A4-2685FCE1BF18}"/>
                </a:ext>
              </a:extLst>
            </p:cNvPr>
            <p:cNvSpPr/>
            <p:nvPr/>
          </p:nvSpPr>
          <p:spPr>
            <a:xfrm rot="16200000" flipH="1" flipV="1">
              <a:off x="1375054" y="3666694"/>
              <a:ext cx="852846" cy="1944810"/>
            </a:xfrm>
            <a:prstGeom prst="bentArrow">
              <a:avLst>
                <a:gd name="adj1" fmla="val 17792"/>
                <a:gd name="adj2" fmla="val 25000"/>
                <a:gd name="adj3" fmla="val 33165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5" name="Freeform 55">
            <a:extLst>
              <a:ext uri="{FF2B5EF4-FFF2-40B4-BE49-F238E27FC236}">
                <a16:creationId xmlns:a16="http://schemas.microsoft.com/office/drawing/2014/main" id="{6062257B-EA0A-4E8D-BA06-E539FA741BE9}"/>
              </a:ext>
            </a:extLst>
          </p:cNvPr>
          <p:cNvSpPr/>
          <p:nvPr/>
        </p:nvSpPr>
        <p:spPr>
          <a:xfrm rot="2806036">
            <a:off x="10854015" y="3330228"/>
            <a:ext cx="467099" cy="1144550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9" name="Group 2">
            <a:extLst>
              <a:ext uri="{FF2B5EF4-FFF2-40B4-BE49-F238E27FC236}">
                <a16:creationId xmlns:a16="http://schemas.microsoft.com/office/drawing/2014/main" id="{DFD5F40F-3B6B-4F14-9CA3-6064B40B8AC5}"/>
              </a:ext>
            </a:extLst>
          </p:cNvPr>
          <p:cNvGrpSpPr/>
          <p:nvPr/>
        </p:nvGrpSpPr>
        <p:grpSpPr>
          <a:xfrm>
            <a:off x="2097600" y="2097682"/>
            <a:ext cx="5207076" cy="520651"/>
            <a:chOff x="5994506" y="1538971"/>
            <a:chExt cx="5207076" cy="52065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9CD471D-F02B-4F7A-8061-224E80908730}"/>
                </a:ext>
              </a:extLst>
            </p:cNvPr>
            <p:cNvSpPr txBox="1"/>
            <p:nvPr/>
          </p:nvSpPr>
          <p:spPr>
            <a:xfrm>
              <a:off x="6693890" y="1597957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주제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CB4A16F-4D6D-4BB3-ACA8-8E12E893502D}"/>
                </a:ext>
              </a:extLst>
            </p:cNvPr>
            <p:cNvSpPr txBox="1"/>
            <p:nvPr/>
          </p:nvSpPr>
          <p:spPr>
            <a:xfrm>
              <a:off x="5994506" y="1538971"/>
              <a:ext cx="958096" cy="4770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01</a:t>
              </a:r>
              <a:endParaRPr lang="ko-KR" alt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grpSp>
        <p:nvGrpSpPr>
          <p:cNvPr id="52" name="Group 7">
            <a:extLst>
              <a:ext uri="{FF2B5EF4-FFF2-40B4-BE49-F238E27FC236}">
                <a16:creationId xmlns:a16="http://schemas.microsoft.com/office/drawing/2014/main" id="{C6073F82-ECD7-4228-9EE3-519456DFA591}"/>
              </a:ext>
            </a:extLst>
          </p:cNvPr>
          <p:cNvGrpSpPr/>
          <p:nvPr/>
        </p:nvGrpSpPr>
        <p:grpSpPr>
          <a:xfrm>
            <a:off x="4984900" y="1942871"/>
            <a:ext cx="2222199" cy="511496"/>
            <a:chOff x="5994506" y="1634221"/>
            <a:chExt cx="2222199" cy="5114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139F1D6-49B4-42C6-B623-25FA75307ADA}"/>
                </a:ext>
              </a:extLst>
            </p:cNvPr>
            <p:cNvSpPr txBox="1"/>
            <p:nvPr/>
          </p:nvSpPr>
          <p:spPr>
            <a:xfrm>
              <a:off x="6751979" y="1684052"/>
              <a:ext cx="1464726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흐름도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C6CCF4-7967-43F5-8028-416B53C6EAA2}"/>
                </a:ext>
              </a:extLst>
            </p:cNvPr>
            <p:cNvSpPr txBox="1"/>
            <p:nvPr/>
          </p:nvSpPr>
          <p:spPr>
            <a:xfrm>
              <a:off x="5994506" y="1634221"/>
              <a:ext cx="958096" cy="4770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02</a:t>
              </a:r>
              <a:endParaRPr lang="ko-KR" alt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grpSp>
        <p:nvGrpSpPr>
          <p:cNvPr id="55" name="Group 12">
            <a:extLst>
              <a:ext uri="{FF2B5EF4-FFF2-40B4-BE49-F238E27FC236}">
                <a16:creationId xmlns:a16="http://schemas.microsoft.com/office/drawing/2014/main" id="{C79126D9-B7D0-4B2E-A377-47FDB126987A}"/>
              </a:ext>
            </a:extLst>
          </p:cNvPr>
          <p:cNvGrpSpPr/>
          <p:nvPr/>
        </p:nvGrpSpPr>
        <p:grpSpPr>
          <a:xfrm>
            <a:off x="8591782" y="1690344"/>
            <a:ext cx="5265165" cy="508953"/>
            <a:chOff x="5994506" y="1472173"/>
            <a:chExt cx="5265165" cy="50895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0F4878D-549B-41EB-9C80-7E012B730FE1}"/>
                </a:ext>
              </a:extLst>
            </p:cNvPr>
            <p:cNvSpPr txBox="1"/>
            <p:nvPr/>
          </p:nvSpPr>
          <p:spPr>
            <a:xfrm>
              <a:off x="6751979" y="1504072"/>
              <a:ext cx="4507692" cy="4770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모델 생성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C08D4DD-069B-48E3-8AE3-FA522578215D}"/>
                </a:ext>
              </a:extLst>
            </p:cNvPr>
            <p:cNvSpPr txBox="1"/>
            <p:nvPr/>
          </p:nvSpPr>
          <p:spPr>
            <a:xfrm>
              <a:off x="5994506" y="1472173"/>
              <a:ext cx="958096" cy="4770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03</a:t>
              </a:r>
              <a:endParaRPr lang="ko-KR" alt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grpSp>
        <p:nvGrpSpPr>
          <p:cNvPr id="58" name="Group 17">
            <a:extLst>
              <a:ext uri="{FF2B5EF4-FFF2-40B4-BE49-F238E27FC236}">
                <a16:creationId xmlns:a16="http://schemas.microsoft.com/office/drawing/2014/main" id="{E81502C9-8D4A-4432-9647-EE200035E912}"/>
              </a:ext>
            </a:extLst>
          </p:cNvPr>
          <p:cNvGrpSpPr/>
          <p:nvPr/>
        </p:nvGrpSpPr>
        <p:grpSpPr>
          <a:xfrm>
            <a:off x="889001" y="5441751"/>
            <a:ext cx="5249005" cy="503232"/>
            <a:chOff x="5825470" y="1962744"/>
            <a:chExt cx="5249005" cy="5032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C0FC9A9-1625-42E4-975F-C08C2878787C}"/>
                </a:ext>
              </a:extLst>
            </p:cNvPr>
            <p:cNvSpPr txBox="1"/>
            <p:nvPr/>
          </p:nvSpPr>
          <p:spPr>
            <a:xfrm>
              <a:off x="6566783" y="1988922"/>
              <a:ext cx="4507692" cy="4770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크롤링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09D8494-2694-4F0E-AF7D-0C35B014E611}"/>
                </a:ext>
              </a:extLst>
            </p:cNvPr>
            <p:cNvSpPr txBox="1"/>
            <p:nvPr/>
          </p:nvSpPr>
          <p:spPr>
            <a:xfrm>
              <a:off x="5825470" y="1962744"/>
              <a:ext cx="958096" cy="4770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04</a:t>
              </a:r>
              <a:endParaRPr lang="ko-KR" alt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23EA80E-5AE1-4764-8D31-898B99BF6729}"/>
              </a:ext>
            </a:extLst>
          </p:cNvPr>
          <p:cNvSpPr txBox="1"/>
          <p:nvPr/>
        </p:nvSpPr>
        <p:spPr>
          <a:xfrm>
            <a:off x="5050830" y="5675151"/>
            <a:ext cx="80191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결과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4082B23-B3CC-4C01-BAD8-C378A2146A1E}"/>
              </a:ext>
            </a:extLst>
          </p:cNvPr>
          <p:cNvSpPr txBox="1"/>
          <p:nvPr/>
        </p:nvSpPr>
        <p:spPr>
          <a:xfrm>
            <a:off x="4379331" y="5615054"/>
            <a:ext cx="958096" cy="4770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05</a:t>
            </a:r>
            <a:endParaRPr lang="ko-KR" altLang="en-US" sz="25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grpSp>
        <p:nvGrpSpPr>
          <p:cNvPr id="63" name="Group 7">
            <a:extLst>
              <a:ext uri="{FF2B5EF4-FFF2-40B4-BE49-F238E27FC236}">
                <a16:creationId xmlns:a16="http://schemas.microsoft.com/office/drawing/2014/main" id="{4EFA73B7-CA27-42EE-A48D-EF9D69EDDA9C}"/>
              </a:ext>
            </a:extLst>
          </p:cNvPr>
          <p:cNvGrpSpPr/>
          <p:nvPr/>
        </p:nvGrpSpPr>
        <p:grpSpPr>
          <a:xfrm>
            <a:off x="7280177" y="5571653"/>
            <a:ext cx="5203712" cy="543537"/>
            <a:chOff x="7163548" y="2139612"/>
            <a:chExt cx="5203712" cy="49412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33F1AB7-F5E1-4166-BC7F-F7175FB318FA}"/>
                </a:ext>
              </a:extLst>
            </p:cNvPr>
            <p:cNvSpPr txBox="1"/>
            <p:nvPr/>
          </p:nvSpPr>
          <p:spPr>
            <a:xfrm>
              <a:off x="7859568" y="2214041"/>
              <a:ext cx="4507692" cy="41969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사용된 라이브러리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0D11DF6-ABED-4F44-A507-845EC3968F04}"/>
                </a:ext>
              </a:extLst>
            </p:cNvPr>
            <p:cNvSpPr txBox="1"/>
            <p:nvPr/>
          </p:nvSpPr>
          <p:spPr>
            <a:xfrm>
              <a:off x="7163548" y="2139612"/>
              <a:ext cx="958096" cy="41969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06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530C10A-96A4-4F2D-961D-62DD235CBBA6}"/>
              </a:ext>
            </a:extLst>
          </p:cNvPr>
          <p:cNvSpPr txBox="1"/>
          <p:nvPr/>
        </p:nvSpPr>
        <p:spPr>
          <a:xfrm>
            <a:off x="9861741" y="4632745"/>
            <a:ext cx="98900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07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2D9499D-1AFE-4626-99B7-F9CDC0578A7A}"/>
              </a:ext>
            </a:extLst>
          </p:cNvPr>
          <p:cNvSpPr txBox="1"/>
          <p:nvPr/>
        </p:nvSpPr>
        <p:spPr>
          <a:xfrm>
            <a:off x="10625237" y="4546536"/>
            <a:ext cx="4507692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Q&amp;A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71" name="Rectangle 17">
            <a:extLst>
              <a:ext uri="{FF2B5EF4-FFF2-40B4-BE49-F238E27FC236}">
                <a16:creationId xmlns:a16="http://schemas.microsoft.com/office/drawing/2014/main" id="{5B86BB6F-298F-4404-B2B4-ECCDDCC4005D}"/>
              </a:ext>
            </a:extLst>
          </p:cNvPr>
          <p:cNvSpPr/>
          <p:nvPr/>
        </p:nvSpPr>
        <p:spPr>
          <a:xfrm flipV="1">
            <a:off x="194248" y="571084"/>
            <a:ext cx="10115361" cy="56087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17">
            <a:extLst>
              <a:ext uri="{FF2B5EF4-FFF2-40B4-BE49-F238E27FC236}">
                <a16:creationId xmlns:a16="http://schemas.microsoft.com/office/drawing/2014/main" id="{BACA79E0-CF7B-4B33-AC0B-F18DBA4FAB51}"/>
              </a:ext>
            </a:extLst>
          </p:cNvPr>
          <p:cNvSpPr/>
          <p:nvPr/>
        </p:nvSpPr>
        <p:spPr>
          <a:xfrm>
            <a:off x="11357145" y="584161"/>
            <a:ext cx="832337" cy="56085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EA079E-4AAF-4F89-91BD-660A1F13F805}"/>
              </a:ext>
            </a:extLst>
          </p:cNvPr>
          <p:cNvSpPr txBox="1"/>
          <p:nvPr/>
        </p:nvSpPr>
        <p:spPr>
          <a:xfrm>
            <a:off x="10393367" y="405045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7">
            <a:extLst>
              <a:ext uri="{FF2B5EF4-FFF2-40B4-BE49-F238E27FC236}">
                <a16:creationId xmlns:a16="http://schemas.microsoft.com/office/drawing/2014/main" id="{7EB64BCD-10BC-4EFC-AD38-D6F537093A4A}"/>
              </a:ext>
            </a:extLst>
          </p:cNvPr>
          <p:cNvSpPr/>
          <p:nvPr/>
        </p:nvSpPr>
        <p:spPr>
          <a:xfrm flipV="1">
            <a:off x="130629" y="577713"/>
            <a:ext cx="8721969" cy="49457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54A8AF-9AC5-4433-975F-9FE7DCE0A577}"/>
              </a:ext>
            </a:extLst>
          </p:cNvPr>
          <p:cNvSpPr txBox="1"/>
          <p:nvPr/>
        </p:nvSpPr>
        <p:spPr>
          <a:xfrm>
            <a:off x="8921225" y="371608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시각화 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데이터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)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Rectangle 17">
            <a:extLst>
              <a:ext uri="{FF2B5EF4-FFF2-40B4-BE49-F238E27FC236}">
                <a16:creationId xmlns:a16="http://schemas.microsoft.com/office/drawing/2014/main" id="{E10D493D-11AF-47F1-9DBD-AB2E07FA613F}"/>
              </a:ext>
            </a:extLst>
          </p:cNvPr>
          <p:cNvSpPr/>
          <p:nvPr/>
        </p:nvSpPr>
        <p:spPr>
          <a:xfrm>
            <a:off x="11357145" y="584161"/>
            <a:ext cx="832337" cy="4571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D4BD9D3-054E-4455-9720-F030869E6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330" y="954509"/>
            <a:ext cx="8972663" cy="553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988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7">
            <a:extLst>
              <a:ext uri="{FF2B5EF4-FFF2-40B4-BE49-F238E27FC236}">
                <a16:creationId xmlns:a16="http://schemas.microsoft.com/office/drawing/2014/main" id="{7EB64BCD-10BC-4EFC-AD38-D6F537093A4A}"/>
              </a:ext>
            </a:extLst>
          </p:cNvPr>
          <p:cNvSpPr/>
          <p:nvPr/>
        </p:nvSpPr>
        <p:spPr>
          <a:xfrm flipV="1">
            <a:off x="130629" y="577713"/>
            <a:ext cx="8721969" cy="49457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54A8AF-9AC5-4433-975F-9FE7DCE0A577}"/>
              </a:ext>
            </a:extLst>
          </p:cNvPr>
          <p:cNvSpPr txBox="1"/>
          <p:nvPr/>
        </p:nvSpPr>
        <p:spPr>
          <a:xfrm>
            <a:off x="8921225" y="371608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시각화 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데이터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)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Rectangle 17">
            <a:extLst>
              <a:ext uri="{FF2B5EF4-FFF2-40B4-BE49-F238E27FC236}">
                <a16:creationId xmlns:a16="http://schemas.microsoft.com/office/drawing/2014/main" id="{E10D493D-11AF-47F1-9DBD-AB2E07FA613F}"/>
              </a:ext>
            </a:extLst>
          </p:cNvPr>
          <p:cNvSpPr/>
          <p:nvPr/>
        </p:nvSpPr>
        <p:spPr>
          <a:xfrm>
            <a:off x="11357145" y="584161"/>
            <a:ext cx="832337" cy="4571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7BFDFFE-8470-4CAE-AB10-C33C24BAC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96" y="1107498"/>
            <a:ext cx="8477853" cy="525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755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7">
            <a:extLst>
              <a:ext uri="{FF2B5EF4-FFF2-40B4-BE49-F238E27FC236}">
                <a16:creationId xmlns:a16="http://schemas.microsoft.com/office/drawing/2014/main" id="{7EB64BCD-10BC-4EFC-AD38-D6F537093A4A}"/>
              </a:ext>
            </a:extLst>
          </p:cNvPr>
          <p:cNvSpPr/>
          <p:nvPr/>
        </p:nvSpPr>
        <p:spPr>
          <a:xfrm flipV="1">
            <a:off x="130629" y="577713"/>
            <a:ext cx="8721969" cy="49457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54A8AF-9AC5-4433-975F-9FE7DCE0A577}"/>
              </a:ext>
            </a:extLst>
          </p:cNvPr>
          <p:cNvSpPr txBox="1"/>
          <p:nvPr/>
        </p:nvSpPr>
        <p:spPr>
          <a:xfrm>
            <a:off x="8921225" y="371608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시각화 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데이터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)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Rectangle 17">
            <a:extLst>
              <a:ext uri="{FF2B5EF4-FFF2-40B4-BE49-F238E27FC236}">
                <a16:creationId xmlns:a16="http://schemas.microsoft.com/office/drawing/2014/main" id="{E10D493D-11AF-47F1-9DBD-AB2E07FA613F}"/>
              </a:ext>
            </a:extLst>
          </p:cNvPr>
          <p:cNvSpPr/>
          <p:nvPr/>
        </p:nvSpPr>
        <p:spPr>
          <a:xfrm>
            <a:off x="11357145" y="584161"/>
            <a:ext cx="832337" cy="4571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4944DB7-A0A2-486D-A74A-5BE79273F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75" y="3972392"/>
            <a:ext cx="3444538" cy="26443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D8774C-74B6-45E0-8BD1-DB49C1431B24}"/>
              </a:ext>
            </a:extLst>
          </p:cNvPr>
          <p:cNvSpPr txBox="1"/>
          <p:nvPr/>
        </p:nvSpPr>
        <p:spPr>
          <a:xfrm>
            <a:off x="929193" y="1033227"/>
            <a:ext cx="799203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뉴스 현황</a:t>
            </a:r>
            <a:r>
              <a:rPr lang="en-US" altLang="ko-KR" b="1" dirty="0"/>
              <a:t>:</a:t>
            </a:r>
          </a:p>
          <a:p>
            <a:endParaRPr lang="en-US" altLang="ko-KR" b="1" dirty="0"/>
          </a:p>
          <a:p>
            <a:r>
              <a:rPr lang="en-US" altLang="ko-KR" dirty="0"/>
              <a:t>	1. </a:t>
            </a:r>
            <a:r>
              <a:rPr lang="ko-KR" altLang="en-US" dirty="0"/>
              <a:t>상승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	</a:t>
            </a:r>
            <a:r>
              <a:rPr lang="ko-KR" altLang="ko-KR" sz="1400" dirty="0" err="1"/>
              <a:t>이틀간의</a:t>
            </a:r>
            <a:r>
              <a:rPr lang="ko-KR" altLang="ko-KR" sz="1400" dirty="0"/>
              <a:t> 뉴스속에 긍정</a:t>
            </a:r>
            <a:r>
              <a:rPr lang="en-US" altLang="ko-KR" sz="1400" dirty="0"/>
              <a:t> </a:t>
            </a:r>
            <a:r>
              <a:rPr lang="ko-KR" altLang="ko-KR" sz="1400" dirty="0"/>
              <a:t>키워드가 </a:t>
            </a:r>
            <a:r>
              <a:rPr lang="en-US" altLang="ko-KR" sz="1400" dirty="0"/>
              <a:t>6</a:t>
            </a:r>
            <a:r>
              <a:rPr lang="ko-KR" altLang="ko-KR" sz="1400" dirty="0"/>
              <a:t>개 이상이면 언론상으론 호재</a:t>
            </a:r>
            <a:r>
              <a:rPr lang="ko-KR" altLang="en-US" sz="1400" dirty="0"/>
              <a:t>라 판단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dirty="0"/>
              <a:t>2. </a:t>
            </a:r>
            <a:r>
              <a:rPr lang="ko-KR" altLang="en-US" dirty="0"/>
              <a:t>하락</a:t>
            </a:r>
            <a:r>
              <a:rPr lang="en-US" altLang="ko-KR" dirty="0"/>
              <a:t>:</a:t>
            </a:r>
          </a:p>
          <a:p>
            <a:r>
              <a:rPr lang="en-US" altLang="ko-KR" sz="1400" dirty="0"/>
              <a:t>		</a:t>
            </a:r>
            <a:r>
              <a:rPr lang="ko-KR" altLang="en-US" sz="1400" dirty="0" err="1"/>
              <a:t>이틀간의</a:t>
            </a:r>
            <a:r>
              <a:rPr lang="ko-KR" altLang="en-US" sz="1400" dirty="0"/>
              <a:t> </a:t>
            </a:r>
            <a:r>
              <a:rPr lang="ko-KR" altLang="ko-KR" sz="1400" dirty="0"/>
              <a:t>하락 키워드가 </a:t>
            </a:r>
            <a:r>
              <a:rPr lang="en-US" altLang="ko-KR" sz="1400" dirty="0"/>
              <a:t>2</a:t>
            </a:r>
            <a:r>
              <a:rPr lang="ko-KR" altLang="ko-KR" sz="1400" dirty="0"/>
              <a:t>개 이상이면 언론상으로 악재라</a:t>
            </a:r>
            <a:r>
              <a:rPr lang="en-US" altLang="ko-KR" sz="1400" dirty="0"/>
              <a:t> </a:t>
            </a:r>
            <a:r>
              <a:rPr lang="ko-KR" altLang="en-US" sz="1400" dirty="0"/>
              <a:t>판단</a:t>
            </a:r>
            <a:r>
              <a:rPr lang="en-US" altLang="ko-KR" sz="1400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3. </a:t>
            </a:r>
            <a:r>
              <a:rPr lang="ko-KR" altLang="en-US" dirty="0"/>
              <a:t>횡보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	</a:t>
            </a:r>
            <a:r>
              <a:rPr lang="ko-KR" altLang="en-US" sz="1400" dirty="0"/>
              <a:t>이에 해당하지 </a:t>
            </a:r>
            <a:r>
              <a:rPr lang="ko-KR" altLang="en-US" sz="1400" dirty="0" err="1"/>
              <a:t>않을시</a:t>
            </a:r>
            <a:r>
              <a:rPr lang="ko-KR" altLang="en-US" sz="1400" dirty="0"/>
              <a:t> 횡보</a:t>
            </a:r>
          </a:p>
        </p:txBody>
      </p:sp>
    </p:spTree>
    <p:extLst>
      <p:ext uri="{BB962C8B-B14F-4D97-AF65-F5344CB8AC3E}">
        <p14:creationId xmlns:p14="http://schemas.microsoft.com/office/powerpoint/2010/main" val="4030472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7">
            <a:extLst>
              <a:ext uri="{FF2B5EF4-FFF2-40B4-BE49-F238E27FC236}">
                <a16:creationId xmlns:a16="http://schemas.microsoft.com/office/drawing/2014/main" id="{AFE91940-5D3D-4665-AA15-D56E2A4B98EA}"/>
              </a:ext>
            </a:extLst>
          </p:cNvPr>
          <p:cNvSpPr>
            <a:spLocks/>
          </p:cNvSpPr>
          <p:nvPr/>
        </p:nvSpPr>
        <p:spPr bwMode="auto">
          <a:xfrm>
            <a:off x="3747723" y="1614100"/>
            <a:ext cx="857250" cy="28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나눔고딕" panose="020D0604000000000000" pitchFamily="50" charset="-127"/>
                <a:ea typeface="Lato" charset="0"/>
                <a:cs typeface="Lato" charset="0"/>
                <a:sym typeface="Montserrat-Regular" charset="0"/>
              </a:rPr>
              <a:t>minimal</a:t>
            </a: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EFA4B509-6BF7-4A0A-819F-B7F9B60FB55D}"/>
              </a:ext>
            </a:extLst>
          </p:cNvPr>
          <p:cNvSpPr>
            <a:spLocks/>
          </p:cNvSpPr>
          <p:nvPr/>
        </p:nvSpPr>
        <p:spPr bwMode="auto">
          <a:xfrm>
            <a:off x="2130888" y="1605250"/>
            <a:ext cx="899283" cy="28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나눔고딕" panose="020D0604000000000000" pitchFamily="50" charset="-127"/>
                <a:ea typeface="Lato" charset="0"/>
                <a:cs typeface="Lato" charset="0"/>
                <a:sym typeface="Montserrat-Regular" charset="0"/>
              </a:rPr>
              <a:t>minimal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CC9979C0-7EF0-488C-9FB2-59F7B48BEBC4}"/>
              </a:ext>
            </a:extLst>
          </p:cNvPr>
          <p:cNvSpPr>
            <a:spLocks/>
          </p:cNvSpPr>
          <p:nvPr/>
        </p:nvSpPr>
        <p:spPr bwMode="auto">
          <a:xfrm>
            <a:off x="5322525" y="1619855"/>
            <a:ext cx="815215" cy="28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나눔고딕" panose="020D0604000000000000" pitchFamily="50" charset="-127"/>
                <a:ea typeface="Lato" charset="0"/>
                <a:cs typeface="Lato" charset="0"/>
                <a:sym typeface="Montserrat-Regular" charset="0"/>
              </a:rPr>
              <a:t>minimal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6B775D-CC68-45A3-A98E-4B74C88A1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62" y="1204887"/>
            <a:ext cx="5441675" cy="5361943"/>
          </a:xfrm>
          <a:prstGeom prst="rect">
            <a:avLst/>
          </a:prstGeom>
        </p:spPr>
      </p:pic>
      <p:sp>
        <p:nvSpPr>
          <p:cNvPr id="13" name="Rectangle 17">
            <a:extLst>
              <a:ext uri="{FF2B5EF4-FFF2-40B4-BE49-F238E27FC236}">
                <a16:creationId xmlns:a16="http://schemas.microsoft.com/office/drawing/2014/main" id="{4826088D-A4A2-410B-8759-0259AAF10E5C}"/>
              </a:ext>
            </a:extLst>
          </p:cNvPr>
          <p:cNvSpPr/>
          <p:nvPr/>
        </p:nvSpPr>
        <p:spPr>
          <a:xfrm flipV="1">
            <a:off x="130629" y="577714"/>
            <a:ext cx="9967963" cy="49457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A8A9C7-A2BC-47E2-AE0A-42CF0ACEFBBE}"/>
              </a:ext>
            </a:extLst>
          </p:cNvPr>
          <p:cNvSpPr txBox="1"/>
          <p:nvPr/>
        </p:nvSpPr>
        <p:spPr>
          <a:xfrm>
            <a:off x="10113278" y="405045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크 롤 링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3576C5C-3E64-413D-AC05-6306FDE5A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04887"/>
            <a:ext cx="5814235" cy="5361942"/>
          </a:xfrm>
          <a:prstGeom prst="rect">
            <a:avLst/>
          </a:prstGeom>
        </p:spPr>
      </p:pic>
      <p:sp>
        <p:nvSpPr>
          <p:cNvPr id="17" name="Rectangle 17">
            <a:extLst>
              <a:ext uri="{FF2B5EF4-FFF2-40B4-BE49-F238E27FC236}">
                <a16:creationId xmlns:a16="http://schemas.microsoft.com/office/drawing/2014/main" id="{61F39BCB-19BC-475E-9A69-0FBD19501FE3}"/>
              </a:ext>
            </a:extLst>
          </p:cNvPr>
          <p:cNvSpPr/>
          <p:nvPr/>
        </p:nvSpPr>
        <p:spPr>
          <a:xfrm>
            <a:off x="11357145" y="584161"/>
            <a:ext cx="832337" cy="56085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81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7">
            <a:extLst>
              <a:ext uri="{FF2B5EF4-FFF2-40B4-BE49-F238E27FC236}">
                <a16:creationId xmlns:a16="http://schemas.microsoft.com/office/drawing/2014/main" id="{AFE91940-5D3D-4665-AA15-D56E2A4B98EA}"/>
              </a:ext>
            </a:extLst>
          </p:cNvPr>
          <p:cNvSpPr>
            <a:spLocks/>
          </p:cNvSpPr>
          <p:nvPr/>
        </p:nvSpPr>
        <p:spPr bwMode="auto">
          <a:xfrm>
            <a:off x="3747723" y="1614100"/>
            <a:ext cx="857250" cy="28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나눔고딕" panose="020D0604000000000000" pitchFamily="50" charset="-127"/>
                <a:ea typeface="Lato" charset="0"/>
                <a:cs typeface="Lato" charset="0"/>
                <a:sym typeface="Montserrat-Regular" charset="0"/>
              </a:rPr>
              <a:t>minimal</a:t>
            </a: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EFA4B509-6BF7-4A0A-819F-B7F9B60FB55D}"/>
              </a:ext>
            </a:extLst>
          </p:cNvPr>
          <p:cNvSpPr>
            <a:spLocks/>
          </p:cNvSpPr>
          <p:nvPr/>
        </p:nvSpPr>
        <p:spPr bwMode="auto">
          <a:xfrm>
            <a:off x="2130888" y="1605250"/>
            <a:ext cx="899283" cy="28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나눔고딕" panose="020D0604000000000000" pitchFamily="50" charset="-127"/>
                <a:ea typeface="Lato" charset="0"/>
                <a:cs typeface="Lato" charset="0"/>
                <a:sym typeface="Montserrat-Regular" charset="0"/>
              </a:rPr>
              <a:t>minimal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CC9979C0-7EF0-488C-9FB2-59F7B48BEBC4}"/>
              </a:ext>
            </a:extLst>
          </p:cNvPr>
          <p:cNvSpPr>
            <a:spLocks/>
          </p:cNvSpPr>
          <p:nvPr/>
        </p:nvSpPr>
        <p:spPr bwMode="auto">
          <a:xfrm>
            <a:off x="5322525" y="1619855"/>
            <a:ext cx="815215" cy="28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나눔고딕" panose="020D0604000000000000" pitchFamily="50" charset="-127"/>
                <a:ea typeface="Lato" charset="0"/>
                <a:cs typeface="Lato" charset="0"/>
                <a:sym typeface="Montserrat-Regular" charset="0"/>
              </a:rPr>
              <a:t>minimal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4826088D-A4A2-410B-8759-0259AAF10E5C}"/>
              </a:ext>
            </a:extLst>
          </p:cNvPr>
          <p:cNvSpPr/>
          <p:nvPr/>
        </p:nvSpPr>
        <p:spPr>
          <a:xfrm flipV="1">
            <a:off x="130629" y="577714"/>
            <a:ext cx="9967963" cy="49457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A8A9C7-A2BC-47E2-AE0A-42CF0ACEFBBE}"/>
              </a:ext>
            </a:extLst>
          </p:cNvPr>
          <p:cNvSpPr txBox="1"/>
          <p:nvPr/>
        </p:nvSpPr>
        <p:spPr>
          <a:xfrm>
            <a:off x="10113278" y="405045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크 롤 링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61F39BCB-19BC-475E-9A69-0FBD19501FE3}"/>
              </a:ext>
            </a:extLst>
          </p:cNvPr>
          <p:cNvSpPr/>
          <p:nvPr/>
        </p:nvSpPr>
        <p:spPr>
          <a:xfrm>
            <a:off x="11357145" y="584161"/>
            <a:ext cx="832337" cy="56085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FCC423-C61C-49BD-A8FB-D2C92E8CF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97" y="1098204"/>
            <a:ext cx="6011364" cy="50826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4A193A-B45C-4A8E-9EB3-368CD8D93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39" y="1075481"/>
            <a:ext cx="5309031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91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DF8B46-E9B9-4432-9DC5-9A4F5757D3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023" y="3279933"/>
            <a:ext cx="11573197" cy="724247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altLang="ko-KR" b="1" dirty="0">
                <a:latin typeface="+mn-lt"/>
              </a:rPr>
              <a:t>02. Results</a:t>
            </a:r>
            <a:endParaRPr lang="ko-KR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4068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머신러닝 영상">
            <a:hlinkClick r:id="" action="ppaction://media"/>
            <a:extLst>
              <a:ext uri="{FF2B5EF4-FFF2-40B4-BE49-F238E27FC236}">
                <a16:creationId xmlns:a16="http://schemas.microsoft.com/office/drawing/2014/main" id="{C2E5744D-C7BF-4F88-9E92-074BCB0913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49236" y="1710737"/>
            <a:ext cx="8709891" cy="4895728"/>
          </a:xfrm>
          <a:prstGeom prst="rect">
            <a:avLst/>
          </a:prstGeom>
        </p:spPr>
      </p:pic>
      <p:sp>
        <p:nvSpPr>
          <p:cNvPr id="6" name="Rectangle 17">
            <a:extLst>
              <a:ext uri="{FF2B5EF4-FFF2-40B4-BE49-F238E27FC236}">
                <a16:creationId xmlns:a16="http://schemas.microsoft.com/office/drawing/2014/main" id="{3CCD741B-FC44-4456-91B9-21EDDD7870B4}"/>
              </a:ext>
            </a:extLst>
          </p:cNvPr>
          <p:cNvSpPr/>
          <p:nvPr/>
        </p:nvSpPr>
        <p:spPr>
          <a:xfrm flipV="1">
            <a:off x="130629" y="577714"/>
            <a:ext cx="9967963" cy="49457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213AF638-82F5-4D61-BD21-3D2BD950871C}"/>
              </a:ext>
            </a:extLst>
          </p:cNvPr>
          <p:cNvSpPr/>
          <p:nvPr/>
        </p:nvSpPr>
        <p:spPr>
          <a:xfrm>
            <a:off x="11357145" y="584161"/>
            <a:ext cx="832337" cy="56085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8877C-5B59-4E7D-A831-366C20E048CA}"/>
              </a:ext>
            </a:extLst>
          </p:cNvPr>
          <p:cNvSpPr txBox="1"/>
          <p:nvPr/>
        </p:nvSpPr>
        <p:spPr>
          <a:xfrm>
            <a:off x="10113278" y="405045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딥 러 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EB10B-8497-47EE-881C-2B437CC37306}"/>
              </a:ext>
            </a:extLst>
          </p:cNvPr>
          <p:cNvSpPr txBox="1"/>
          <p:nvPr/>
        </p:nvSpPr>
        <p:spPr>
          <a:xfrm>
            <a:off x="674255" y="866710"/>
            <a:ext cx="860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Source_code</a:t>
            </a:r>
            <a:r>
              <a:rPr lang="en-US" altLang="ko-KR" b="1" dirty="0"/>
              <a:t>:</a:t>
            </a:r>
            <a:r>
              <a:rPr lang="en-US" altLang="ko-KR" dirty="0"/>
              <a:t> https://github.com/doyun0916/Stock_prediction/tree/main/PREDICTION_MAIN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18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1B5375A0-7BAD-4178-B36D-1F4588C98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78" y="4746379"/>
            <a:ext cx="1892751" cy="70978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4536B70-FE87-4474-AD1A-A36152F85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200" y="2943680"/>
            <a:ext cx="1972705" cy="98635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A1A7251-445B-4C21-BDA1-DAE5B248B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604" y="3029150"/>
            <a:ext cx="1164621" cy="116462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E184A4F-A57D-4720-BD87-340FB5891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316" y="1041191"/>
            <a:ext cx="1410666" cy="12539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4967F12-4B90-4995-9A87-745965D81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898" y="1146526"/>
            <a:ext cx="1892750" cy="1000012"/>
          </a:xfrm>
          <a:prstGeom prst="rect">
            <a:avLst/>
          </a:prstGeom>
        </p:spPr>
      </p:pic>
      <p:sp>
        <p:nvSpPr>
          <p:cNvPr id="62" name="Rectangle 17">
            <a:extLst>
              <a:ext uri="{FF2B5EF4-FFF2-40B4-BE49-F238E27FC236}">
                <a16:creationId xmlns:a16="http://schemas.microsoft.com/office/drawing/2014/main" id="{7EB64BCD-10BC-4EFC-AD38-D6F537093A4A}"/>
              </a:ext>
            </a:extLst>
          </p:cNvPr>
          <p:cNvSpPr/>
          <p:nvPr/>
        </p:nvSpPr>
        <p:spPr>
          <a:xfrm flipV="1">
            <a:off x="130629" y="584157"/>
            <a:ext cx="8239648" cy="4571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54A8AF-9AC5-4433-975F-9FE7DCE0A577}"/>
              </a:ext>
            </a:extLst>
          </p:cNvPr>
          <p:cNvSpPr txBox="1"/>
          <p:nvPr/>
        </p:nvSpPr>
        <p:spPr>
          <a:xfrm>
            <a:off x="8448953" y="371608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사용된  라이브러리</a:t>
            </a:r>
          </a:p>
        </p:txBody>
      </p:sp>
      <p:sp>
        <p:nvSpPr>
          <p:cNvPr id="64" name="Rectangle 17">
            <a:extLst>
              <a:ext uri="{FF2B5EF4-FFF2-40B4-BE49-F238E27FC236}">
                <a16:creationId xmlns:a16="http://schemas.microsoft.com/office/drawing/2014/main" id="{E10D493D-11AF-47F1-9DBD-AB2E07FA613F}"/>
              </a:ext>
            </a:extLst>
          </p:cNvPr>
          <p:cNvSpPr/>
          <p:nvPr/>
        </p:nvSpPr>
        <p:spPr>
          <a:xfrm>
            <a:off x="11357145" y="584161"/>
            <a:ext cx="832337" cy="4571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그룹 48">
            <a:extLst>
              <a:ext uri="{FF2B5EF4-FFF2-40B4-BE49-F238E27FC236}">
                <a16:creationId xmlns:a16="http://schemas.microsoft.com/office/drawing/2014/main" id="{BDC91C46-17BF-4BBE-A3CB-F03DA8C9BB2A}"/>
              </a:ext>
            </a:extLst>
          </p:cNvPr>
          <p:cNvGrpSpPr/>
          <p:nvPr/>
        </p:nvGrpSpPr>
        <p:grpSpPr>
          <a:xfrm>
            <a:off x="8618661" y="1720737"/>
            <a:ext cx="2250102" cy="3927083"/>
            <a:chOff x="6900650" y="1819712"/>
            <a:chExt cx="1858036" cy="3242814"/>
          </a:xfrm>
        </p:grpSpPr>
        <p:grpSp>
          <p:nvGrpSpPr>
            <p:cNvPr id="6" name="그룹 22">
              <a:extLst>
                <a:ext uri="{FF2B5EF4-FFF2-40B4-BE49-F238E27FC236}">
                  <a16:creationId xmlns:a16="http://schemas.microsoft.com/office/drawing/2014/main" id="{58D25074-8504-4064-85E3-5137AB8A0B2E}"/>
                </a:ext>
              </a:extLst>
            </p:cNvPr>
            <p:cNvGrpSpPr/>
            <p:nvPr/>
          </p:nvGrpSpPr>
          <p:grpSpPr>
            <a:xfrm>
              <a:off x="7215127" y="3101758"/>
              <a:ext cx="1271173" cy="1960768"/>
              <a:chOff x="7311137" y="4298740"/>
              <a:chExt cx="1360941" cy="1965858"/>
            </a:xfrm>
          </p:grpSpPr>
          <p:grpSp>
            <p:nvGrpSpPr>
              <p:cNvPr id="13" name="그룹 23">
                <a:extLst>
                  <a:ext uri="{FF2B5EF4-FFF2-40B4-BE49-F238E27FC236}">
                    <a16:creationId xmlns:a16="http://schemas.microsoft.com/office/drawing/2014/main" id="{9606E774-2312-4A50-BBD4-0A28BFFFD965}"/>
                  </a:ext>
                </a:extLst>
              </p:cNvPr>
              <p:cNvGrpSpPr/>
              <p:nvPr/>
            </p:nvGrpSpPr>
            <p:grpSpPr>
              <a:xfrm>
                <a:off x="7521194" y="5284915"/>
                <a:ext cx="1137987" cy="979683"/>
                <a:chOff x="7521194" y="5284915"/>
                <a:chExt cx="1137987" cy="979683"/>
              </a:xfrm>
            </p:grpSpPr>
            <p:grpSp>
              <p:nvGrpSpPr>
                <p:cNvPr id="19" name="Group 7">
                  <a:extLst>
                    <a:ext uri="{FF2B5EF4-FFF2-40B4-BE49-F238E27FC236}">
                      <a16:creationId xmlns:a16="http://schemas.microsoft.com/office/drawing/2014/main" id="{B4E245FA-3969-496B-A142-C4E8076405E4}"/>
                    </a:ext>
                  </a:extLst>
                </p:cNvPr>
                <p:cNvGrpSpPr/>
                <p:nvPr/>
              </p:nvGrpSpPr>
              <p:grpSpPr>
                <a:xfrm>
                  <a:off x="7521194" y="5284915"/>
                  <a:ext cx="1137987" cy="979683"/>
                  <a:chOff x="5580112" y="4160675"/>
                  <a:chExt cx="2016224" cy="1735751"/>
                </a:xfrm>
              </p:grpSpPr>
              <p:sp>
                <p:nvSpPr>
                  <p:cNvPr id="21" name="Trapezoid 1">
                    <a:extLst>
                      <a:ext uri="{FF2B5EF4-FFF2-40B4-BE49-F238E27FC236}">
                        <a16:creationId xmlns:a16="http://schemas.microsoft.com/office/drawing/2014/main" id="{10065856-BB48-45F1-BE20-F74E9766506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796136" y="4653136"/>
                    <a:ext cx="1584176" cy="1243290"/>
                  </a:xfrm>
                  <a:custGeom>
                    <a:avLst/>
                    <a:gdLst>
                      <a:gd name="connsiteX0" fmla="*/ 0 w 1584176"/>
                      <a:gd name="connsiteY0" fmla="*/ 1216152 h 1216152"/>
                      <a:gd name="connsiteX1" fmla="*/ 304038 w 1584176"/>
                      <a:gd name="connsiteY1" fmla="*/ 0 h 1216152"/>
                      <a:gd name="connsiteX2" fmla="*/ 1280138 w 1584176"/>
                      <a:gd name="connsiteY2" fmla="*/ 0 h 1216152"/>
                      <a:gd name="connsiteX3" fmla="*/ 1584176 w 1584176"/>
                      <a:gd name="connsiteY3" fmla="*/ 1216152 h 1216152"/>
                      <a:gd name="connsiteX4" fmla="*/ 0 w 1584176"/>
                      <a:gd name="connsiteY4" fmla="*/ 1216152 h 1216152"/>
                      <a:gd name="connsiteX0" fmla="*/ 0 w 1584176"/>
                      <a:gd name="connsiteY0" fmla="*/ 1235792 h 1235792"/>
                      <a:gd name="connsiteX1" fmla="*/ 304038 w 1584176"/>
                      <a:gd name="connsiteY1" fmla="*/ 19640 h 1235792"/>
                      <a:gd name="connsiteX2" fmla="*/ 1280138 w 1584176"/>
                      <a:gd name="connsiteY2" fmla="*/ 19640 h 1235792"/>
                      <a:gd name="connsiteX3" fmla="*/ 1584176 w 1584176"/>
                      <a:gd name="connsiteY3" fmla="*/ 1235792 h 1235792"/>
                      <a:gd name="connsiteX4" fmla="*/ 0 w 1584176"/>
                      <a:gd name="connsiteY4" fmla="*/ 1235792 h 1235792"/>
                      <a:gd name="connsiteX0" fmla="*/ 0 w 1584176"/>
                      <a:gd name="connsiteY0" fmla="*/ 1243290 h 1243290"/>
                      <a:gd name="connsiteX1" fmla="*/ 304038 w 1584176"/>
                      <a:gd name="connsiteY1" fmla="*/ 27138 h 1243290"/>
                      <a:gd name="connsiteX2" fmla="*/ 1280138 w 1584176"/>
                      <a:gd name="connsiteY2" fmla="*/ 27138 h 1243290"/>
                      <a:gd name="connsiteX3" fmla="*/ 1584176 w 1584176"/>
                      <a:gd name="connsiteY3" fmla="*/ 1243290 h 1243290"/>
                      <a:gd name="connsiteX4" fmla="*/ 0 w 1584176"/>
                      <a:gd name="connsiteY4" fmla="*/ 1243290 h 1243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84176" h="1243290">
                        <a:moveTo>
                          <a:pt x="0" y="1243290"/>
                        </a:moveTo>
                        <a:lnTo>
                          <a:pt x="304038" y="27138"/>
                        </a:lnTo>
                        <a:cubicBezTo>
                          <a:pt x="629405" y="-57"/>
                          <a:pt x="941174" y="-17053"/>
                          <a:pt x="1280138" y="27138"/>
                        </a:cubicBezTo>
                        <a:lnTo>
                          <a:pt x="1584176" y="1243290"/>
                        </a:lnTo>
                        <a:lnTo>
                          <a:pt x="0" y="1243290"/>
                        </a:lnTo>
                        <a:close/>
                      </a:path>
                    </a:pathLst>
                  </a:custGeom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Trapezoid 6">
                    <a:extLst>
                      <a:ext uri="{FF2B5EF4-FFF2-40B4-BE49-F238E27FC236}">
                        <a16:creationId xmlns:a16="http://schemas.microsoft.com/office/drawing/2014/main" id="{75CDE294-6CD9-4B94-A250-1793C734BA0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580112" y="4312147"/>
                    <a:ext cx="2016224" cy="471979"/>
                  </a:xfrm>
                  <a:custGeom>
                    <a:avLst/>
                    <a:gdLst>
                      <a:gd name="connsiteX0" fmla="*/ 0 w 2016224"/>
                      <a:gd name="connsiteY0" fmla="*/ 360040 h 360040"/>
                      <a:gd name="connsiteX1" fmla="*/ 128109 w 2016224"/>
                      <a:gd name="connsiteY1" fmla="*/ 0 h 360040"/>
                      <a:gd name="connsiteX2" fmla="*/ 1888115 w 2016224"/>
                      <a:gd name="connsiteY2" fmla="*/ 0 h 360040"/>
                      <a:gd name="connsiteX3" fmla="*/ 2016224 w 2016224"/>
                      <a:gd name="connsiteY3" fmla="*/ 360040 h 360040"/>
                      <a:gd name="connsiteX4" fmla="*/ 0 w 2016224"/>
                      <a:gd name="connsiteY4" fmla="*/ 360040 h 360040"/>
                      <a:gd name="connsiteX0" fmla="*/ 0 w 2016224"/>
                      <a:gd name="connsiteY0" fmla="*/ 431046 h 431046"/>
                      <a:gd name="connsiteX1" fmla="*/ 128109 w 2016224"/>
                      <a:gd name="connsiteY1" fmla="*/ 71006 h 431046"/>
                      <a:gd name="connsiteX2" fmla="*/ 1888115 w 2016224"/>
                      <a:gd name="connsiteY2" fmla="*/ 71006 h 431046"/>
                      <a:gd name="connsiteX3" fmla="*/ 2016224 w 2016224"/>
                      <a:gd name="connsiteY3" fmla="*/ 431046 h 431046"/>
                      <a:gd name="connsiteX4" fmla="*/ 0 w 2016224"/>
                      <a:gd name="connsiteY4" fmla="*/ 431046 h 431046"/>
                      <a:gd name="connsiteX0" fmla="*/ 0 w 2016224"/>
                      <a:gd name="connsiteY0" fmla="*/ 458241 h 458241"/>
                      <a:gd name="connsiteX1" fmla="*/ 128109 w 2016224"/>
                      <a:gd name="connsiteY1" fmla="*/ 98201 h 458241"/>
                      <a:gd name="connsiteX2" fmla="*/ 1888115 w 2016224"/>
                      <a:gd name="connsiteY2" fmla="*/ 98201 h 458241"/>
                      <a:gd name="connsiteX3" fmla="*/ 2016224 w 2016224"/>
                      <a:gd name="connsiteY3" fmla="*/ 458241 h 458241"/>
                      <a:gd name="connsiteX4" fmla="*/ 0 w 2016224"/>
                      <a:gd name="connsiteY4" fmla="*/ 458241 h 458241"/>
                      <a:gd name="connsiteX0" fmla="*/ 0 w 2016224"/>
                      <a:gd name="connsiteY0" fmla="*/ 465296 h 465296"/>
                      <a:gd name="connsiteX1" fmla="*/ 128109 w 2016224"/>
                      <a:gd name="connsiteY1" fmla="*/ 105256 h 465296"/>
                      <a:gd name="connsiteX2" fmla="*/ 1888115 w 2016224"/>
                      <a:gd name="connsiteY2" fmla="*/ 105256 h 465296"/>
                      <a:gd name="connsiteX3" fmla="*/ 2016224 w 2016224"/>
                      <a:gd name="connsiteY3" fmla="*/ 465296 h 465296"/>
                      <a:gd name="connsiteX4" fmla="*/ 0 w 2016224"/>
                      <a:gd name="connsiteY4" fmla="*/ 465296 h 465296"/>
                      <a:gd name="connsiteX0" fmla="*/ 0 w 2016224"/>
                      <a:gd name="connsiteY0" fmla="*/ 471979 h 471979"/>
                      <a:gd name="connsiteX1" fmla="*/ 128109 w 2016224"/>
                      <a:gd name="connsiteY1" fmla="*/ 111939 h 471979"/>
                      <a:gd name="connsiteX2" fmla="*/ 1888115 w 2016224"/>
                      <a:gd name="connsiteY2" fmla="*/ 111939 h 471979"/>
                      <a:gd name="connsiteX3" fmla="*/ 2016224 w 2016224"/>
                      <a:gd name="connsiteY3" fmla="*/ 471979 h 471979"/>
                      <a:gd name="connsiteX4" fmla="*/ 0 w 2016224"/>
                      <a:gd name="connsiteY4" fmla="*/ 471979 h 4719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6224" h="471979">
                        <a:moveTo>
                          <a:pt x="0" y="471979"/>
                        </a:moveTo>
                        <a:lnTo>
                          <a:pt x="128109" y="111939"/>
                        </a:lnTo>
                        <a:cubicBezTo>
                          <a:pt x="572010" y="-7034"/>
                          <a:pt x="1260655" y="-64822"/>
                          <a:pt x="1888115" y="111939"/>
                        </a:cubicBezTo>
                        <a:lnTo>
                          <a:pt x="2016224" y="471979"/>
                        </a:lnTo>
                        <a:lnTo>
                          <a:pt x="0" y="471979"/>
                        </a:lnTo>
                        <a:close/>
                      </a:path>
                    </a:pathLst>
                  </a:custGeom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Oval 5">
                    <a:extLst>
                      <a:ext uri="{FF2B5EF4-FFF2-40B4-BE49-F238E27FC236}">
                        <a16:creationId xmlns:a16="http://schemas.microsoft.com/office/drawing/2014/main" id="{942710CD-ED15-4963-A71B-7FECD6ABA61D}"/>
                      </a:ext>
                    </a:extLst>
                  </p:cNvPr>
                  <p:cNvSpPr/>
                  <p:nvPr/>
                </p:nvSpPr>
                <p:spPr>
                  <a:xfrm>
                    <a:off x="5580223" y="4160675"/>
                    <a:ext cx="2016000" cy="302944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Chord 23">
                  <a:extLst>
                    <a:ext uri="{FF2B5EF4-FFF2-40B4-BE49-F238E27FC236}">
                      <a16:creationId xmlns:a16="http://schemas.microsoft.com/office/drawing/2014/main" id="{468367B5-A37E-464E-A28B-F99855D6FCFC}"/>
                    </a:ext>
                  </a:extLst>
                </p:cNvPr>
                <p:cNvSpPr/>
                <p:nvPr/>
              </p:nvSpPr>
              <p:spPr>
                <a:xfrm>
                  <a:off x="7788585" y="5306768"/>
                  <a:ext cx="578589" cy="141955"/>
                </a:xfrm>
                <a:custGeom>
                  <a:avLst/>
                  <a:gdLst>
                    <a:gd name="connsiteX0" fmla="*/ 115433 w 914400"/>
                    <a:gd name="connsiteY0" fmla="*/ 153510 h 914400"/>
                    <a:gd name="connsiteX1" fmla="*/ 462323 w 914400"/>
                    <a:gd name="connsiteY1" fmla="*/ 28 h 914400"/>
                    <a:gd name="connsiteX2" fmla="*/ 805686 w 914400"/>
                    <a:gd name="connsiteY2" fmla="*/ 161244 h 914400"/>
                    <a:gd name="connsiteX3" fmla="*/ 115433 w 914400"/>
                    <a:gd name="connsiteY3" fmla="*/ 153510 h 914400"/>
                    <a:gd name="connsiteX0" fmla="*/ 0 w 723591"/>
                    <a:gd name="connsiteY0" fmla="*/ 177315 h 177532"/>
                    <a:gd name="connsiteX1" fmla="*/ 380228 w 723591"/>
                    <a:gd name="connsiteY1" fmla="*/ 21 h 177532"/>
                    <a:gd name="connsiteX2" fmla="*/ 723591 w 723591"/>
                    <a:gd name="connsiteY2" fmla="*/ 161237 h 177532"/>
                    <a:gd name="connsiteX3" fmla="*/ 0 w 723591"/>
                    <a:gd name="connsiteY3" fmla="*/ 177315 h 177532"/>
                    <a:gd name="connsiteX0" fmla="*/ 0 w 759310"/>
                    <a:gd name="connsiteY0" fmla="*/ 177315 h 185049"/>
                    <a:gd name="connsiteX1" fmla="*/ 380228 w 759310"/>
                    <a:gd name="connsiteY1" fmla="*/ 21 h 185049"/>
                    <a:gd name="connsiteX2" fmla="*/ 759310 w 759310"/>
                    <a:gd name="connsiteY2" fmla="*/ 185049 h 185049"/>
                    <a:gd name="connsiteX3" fmla="*/ 0 w 759310"/>
                    <a:gd name="connsiteY3" fmla="*/ 177315 h 185049"/>
                    <a:gd name="connsiteX0" fmla="*/ 0 w 759310"/>
                    <a:gd name="connsiteY0" fmla="*/ 177315 h 188144"/>
                    <a:gd name="connsiteX1" fmla="*/ 380228 w 759310"/>
                    <a:gd name="connsiteY1" fmla="*/ 21 h 188144"/>
                    <a:gd name="connsiteX2" fmla="*/ 759310 w 759310"/>
                    <a:gd name="connsiteY2" fmla="*/ 185049 h 188144"/>
                    <a:gd name="connsiteX3" fmla="*/ 0 w 759310"/>
                    <a:gd name="connsiteY3" fmla="*/ 177315 h 188144"/>
                    <a:gd name="connsiteX0" fmla="*/ 0 w 759310"/>
                    <a:gd name="connsiteY0" fmla="*/ 177315 h 191233"/>
                    <a:gd name="connsiteX1" fmla="*/ 380228 w 759310"/>
                    <a:gd name="connsiteY1" fmla="*/ 21 h 191233"/>
                    <a:gd name="connsiteX2" fmla="*/ 759310 w 759310"/>
                    <a:gd name="connsiteY2" fmla="*/ 185049 h 191233"/>
                    <a:gd name="connsiteX3" fmla="*/ 0 w 759310"/>
                    <a:gd name="connsiteY3" fmla="*/ 177315 h 191233"/>
                    <a:gd name="connsiteX0" fmla="*/ 0 w 759310"/>
                    <a:gd name="connsiteY0" fmla="*/ 177315 h 187572"/>
                    <a:gd name="connsiteX1" fmla="*/ 380228 w 759310"/>
                    <a:gd name="connsiteY1" fmla="*/ 21 h 187572"/>
                    <a:gd name="connsiteX2" fmla="*/ 759310 w 759310"/>
                    <a:gd name="connsiteY2" fmla="*/ 177905 h 187572"/>
                    <a:gd name="connsiteX3" fmla="*/ 0 w 759310"/>
                    <a:gd name="connsiteY3" fmla="*/ 177315 h 187572"/>
                    <a:gd name="connsiteX0" fmla="*/ 0 w 768835"/>
                    <a:gd name="connsiteY0" fmla="*/ 177315 h 188632"/>
                    <a:gd name="connsiteX1" fmla="*/ 380228 w 768835"/>
                    <a:gd name="connsiteY1" fmla="*/ 21 h 188632"/>
                    <a:gd name="connsiteX2" fmla="*/ 768835 w 768835"/>
                    <a:gd name="connsiteY2" fmla="*/ 180287 h 188632"/>
                    <a:gd name="connsiteX3" fmla="*/ 0 w 768835"/>
                    <a:gd name="connsiteY3" fmla="*/ 177315 h 188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8835" h="188632">
                      <a:moveTo>
                        <a:pt x="0" y="177315"/>
                      </a:moveTo>
                      <a:cubicBezTo>
                        <a:pt x="87950" y="78338"/>
                        <a:pt x="247828" y="-1462"/>
                        <a:pt x="380228" y="21"/>
                      </a:cubicBezTo>
                      <a:cubicBezTo>
                        <a:pt x="512627" y="1505"/>
                        <a:pt x="683125" y="79364"/>
                        <a:pt x="768835" y="180287"/>
                      </a:cubicBezTo>
                      <a:cubicBezTo>
                        <a:pt x="513351" y="189616"/>
                        <a:pt x="257866" y="194180"/>
                        <a:pt x="0" y="17731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" name="그룹 24">
                <a:extLst>
                  <a:ext uri="{FF2B5EF4-FFF2-40B4-BE49-F238E27FC236}">
                    <a16:creationId xmlns:a16="http://schemas.microsoft.com/office/drawing/2014/main" id="{8C59E33E-DFE9-4E64-9908-708A665FED22}"/>
                  </a:ext>
                </a:extLst>
              </p:cNvPr>
              <p:cNvGrpSpPr/>
              <p:nvPr/>
            </p:nvGrpSpPr>
            <p:grpSpPr>
              <a:xfrm>
                <a:off x="7311137" y="4298740"/>
                <a:ext cx="1360941" cy="1039848"/>
                <a:chOff x="7311137" y="4298740"/>
                <a:chExt cx="1360941" cy="1039848"/>
              </a:xfrm>
            </p:grpSpPr>
            <p:sp>
              <p:nvSpPr>
                <p:cNvPr id="15" name="Freeform 9">
                  <a:extLst>
                    <a:ext uri="{FF2B5EF4-FFF2-40B4-BE49-F238E27FC236}">
                      <a16:creationId xmlns:a16="http://schemas.microsoft.com/office/drawing/2014/main" id="{1A510E06-00EA-42D4-BEFD-DBC05900DD15}"/>
                    </a:ext>
                  </a:extLst>
                </p:cNvPr>
                <p:cNvSpPr/>
                <p:nvPr/>
              </p:nvSpPr>
              <p:spPr>
                <a:xfrm>
                  <a:off x="7967244" y="4298740"/>
                  <a:ext cx="165150" cy="1039848"/>
                </a:xfrm>
                <a:custGeom>
                  <a:avLst/>
                  <a:gdLst>
                    <a:gd name="connsiteX0" fmla="*/ 171450 w 323850"/>
                    <a:gd name="connsiteY0" fmla="*/ 28575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71450 w 323850"/>
                    <a:gd name="connsiteY9" fmla="*/ 28575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76225 w 323850"/>
                    <a:gd name="connsiteY7" fmla="*/ 0 h 2152650"/>
                    <a:gd name="connsiteX8" fmla="*/ 167117 w 323850"/>
                    <a:gd name="connsiteY8" fmla="*/ 2573 h 2152650"/>
                    <a:gd name="connsiteX0" fmla="*/ 167117 w 327783"/>
                    <a:gd name="connsiteY0" fmla="*/ 2573 h 2152650"/>
                    <a:gd name="connsiteX1" fmla="*/ 152400 w 327783"/>
                    <a:gd name="connsiteY1" fmla="*/ 647700 h 2152650"/>
                    <a:gd name="connsiteX2" fmla="*/ 0 w 327783"/>
                    <a:gd name="connsiteY2" fmla="*/ 1457325 h 2152650"/>
                    <a:gd name="connsiteX3" fmla="*/ 180975 w 327783"/>
                    <a:gd name="connsiteY3" fmla="*/ 2152650 h 2152650"/>
                    <a:gd name="connsiteX4" fmla="*/ 323850 w 327783"/>
                    <a:gd name="connsiteY4" fmla="*/ 2066925 h 2152650"/>
                    <a:gd name="connsiteX5" fmla="*/ 161925 w 327783"/>
                    <a:gd name="connsiteY5" fmla="*/ 1419225 h 2152650"/>
                    <a:gd name="connsiteX6" fmla="*/ 295275 w 327783"/>
                    <a:gd name="connsiteY6" fmla="*/ 628650 h 2152650"/>
                    <a:gd name="connsiteX7" fmla="*/ 276225 w 327783"/>
                    <a:gd name="connsiteY7" fmla="*/ 0 h 2152650"/>
                    <a:gd name="connsiteX8" fmla="*/ 167117 w 327783"/>
                    <a:gd name="connsiteY8" fmla="*/ 2573 h 2152650"/>
                    <a:gd name="connsiteX0" fmla="*/ 167117 w 349517"/>
                    <a:gd name="connsiteY0" fmla="*/ 2573 h 2152650"/>
                    <a:gd name="connsiteX1" fmla="*/ 152400 w 349517"/>
                    <a:gd name="connsiteY1" fmla="*/ 647700 h 2152650"/>
                    <a:gd name="connsiteX2" fmla="*/ 0 w 349517"/>
                    <a:gd name="connsiteY2" fmla="*/ 1457325 h 2152650"/>
                    <a:gd name="connsiteX3" fmla="*/ 180975 w 349517"/>
                    <a:gd name="connsiteY3" fmla="*/ 2152650 h 2152650"/>
                    <a:gd name="connsiteX4" fmla="*/ 323850 w 349517"/>
                    <a:gd name="connsiteY4" fmla="*/ 2066925 h 2152650"/>
                    <a:gd name="connsiteX5" fmla="*/ 161925 w 349517"/>
                    <a:gd name="connsiteY5" fmla="*/ 1419225 h 2152650"/>
                    <a:gd name="connsiteX6" fmla="*/ 295275 w 349517"/>
                    <a:gd name="connsiteY6" fmla="*/ 628650 h 2152650"/>
                    <a:gd name="connsiteX7" fmla="*/ 349310 w 349517"/>
                    <a:gd name="connsiteY7" fmla="*/ 216050 h 2152650"/>
                    <a:gd name="connsiteX8" fmla="*/ 276225 w 349517"/>
                    <a:gd name="connsiteY8" fmla="*/ 0 h 2152650"/>
                    <a:gd name="connsiteX9" fmla="*/ 167117 w 349517"/>
                    <a:gd name="connsiteY9" fmla="*/ 2573 h 2152650"/>
                    <a:gd name="connsiteX0" fmla="*/ 167117 w 349517"/>
                    <a:gd name="connsiteY0" fmla="*/ 2573 h 2152650"/>
                    <a:gd name="connsiteX1" fmla="*/ 152400 w 349517"/>
                    <a:gd name="connsiteY1" fmla="*/ 647700 h 2152650"/>
                    <a:gd name="connsiteX2" fmla="*/ 0 w 349517"/>
                    <a:gd name="connsiteY2" fmla="*/ 1457325 h 2152650"/>
                    <a:gd name="connsiteX3" fmla="*/ 180975 w 349517"/>
                    <a:gd name="connsiteY3" fmla="*/ 2152650 h 2152650"/>
                    <a:gd name="connsiteX4" fmla="*/ 323850 w 349517"/>
                    <a:gd name="connsiteY4" fmla="*/ 2066925 h 2152650"/>
                    <a:gd name="connsiteX5" fmla="*/ 161925 w 349517"/>
                    <a:gd name="connsiteY5" fmla="*/ 1419225 h 2152650"/>
                    <a:gd name="connsiteX6" fmla="*/ 295275 w 349517"/>
                    <a:gd name="connsiteY6" fmla="*/ 628650 h 2152650"/>
                    <a:gd name="connsiteX7" fmla="*/ 349310 w 349517"/>
                    <a:gd name="connsiteY7" fmla="*/ 216050 h 2152650"/>
                    <a:gd name="connsiteX8" fmla="*/ 276225 w 349517"/>
                    <a:gd name="connsiteY8" fmla="*/ 0 h 2152650"/>
                    <a:gd name="connsiteX9" fmla="*/ 167117 w 349517"/>
                    <a:gd name="connsiteY9" fmla="*/ 2573 h 2152650"/>
                    <a:gd name="connsiteX0" fmla="*/ 167117 w 349517"/>
                    <a:gd name="connsiteY0" fmla="*/ 2573 h 2152650"/>
                    <a:gd name="connsiteX1" fmla="*/ 152400 w 349517"/>
                    <a:gd name="connsiteY1" fmla="*/ 647700 h 2152650"/>
                    <a:gd name="connsiteX2" fmla="*/ 0 w 349517"/>
                    <a:gd name="connsiteY2" fmla="*/ 1457325 h 2152650"/>
                    <a:gd name="connsiteX3" fmla="*/ 180975 w 349517"/>
                    <a:gd name="connsiteY3" fmla="*/ 2152650 h 2152650"/>
                    <a:gd name="connsiteX4" fmla="*/ 323850 w 349517"/>
                    <a:gd name="connsiteY4" fmla="*/ 2066925 h 2152650"/>
                    <a:gd name="connsiteX5" fmla="*/ 161925 w 349517"/>
                    <a:gd name="connsiteY5" fmla="*/ 1419225 h 2152650"/>
                    <a:gd name="connsiteX6" fmla="*/ 295275 w 349517"/>
                    <a:gd name="connsiteY6" fmla="*/ 628650 h 2152650"/>
                    <a:gd name="connsiteX7" fmla="*/ 349310 w 349517"/>
                    <a:gd name="connsiteY7" fmla="*/ 216050 h 2152650"/>
                    <a:gd name="connsiteX8" fmla="*/ 276225 w 349517"/>
                    <a:gd name="connsiteY8" fmla="*/ 0 h 2152650"/>
                    <a:gd name="connsiteX9" fmla="*/ 167117 w 349517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78793 w 361458"/>
                    <a:gd name="connsiteY0" fmla="*/ 2573 h 2152650"/>
                    <a:gd name="connsiteX1" fmla="*/ 164076 w 361458"/>
                    <a:gd name="connsiteY1" fmla="*/ 647700 h 2152650"/>
                    <a:gd name="connsiteX2" fmla="*/ 11676 w 361458"/>
                    <a:gd name="connsiteY2" fmla="*/ 1457325 h 2152650"/>
                    <a:gd name="connsiteX3" fmla="*/ 192651 w 361458"/>
                    <a:gd name="connsiteY3" fmla="*/ 2152650 h 2152650"/>
                    <a:gd name="connsiteX4" fmla="*/ 335526 w 361458"/>
                    <a:gd name="connsiteY4" fmla="*/ 2066925 h 2152650"/>
                    <a:gd name="connsiteX5" fmla="*/ 173601 w 361458"/>
                    <a:gd name="connsiteY5" fmla="*/ 1419225 h 2152650"/>
                    <a:gd name="connsiteX6" fmla="*/ 306951 w 361458"/>
                    <a:gd name="connsiteY6" fmla="*/ 628650 h 2152650"/>
                    <a:gd name="connsiteX7" fmla="*/ 360986 w 361458"/>
                    <a:gd name="connsiteY7" fmla="*/ 216050 h 2152650"/>
                    <a:gd name="connsiteX8" fmla="*/ 287901 w 361458"/>
                    <a:gd name="connsiteY8" fmla="*/ 0 h 2152650"/>
                    <a:gd name="connsiteX9" fmla="*/ 178793 w 361458"/>
                    <a:gd name="connsiteY9" fmla="*/ 2573 h 2152650"/>
                    <a:gd name="connsiteX0" fmla="*/ 178793 w 361849"/>
                    <a:gd name="connsiteY0" fmla="*/ 2573 h 2152650"/>
                    <a:gd name="connsiteX1" fmla="*/ 164076 w 361849"/>
                    <a:gd name="connsiteY1" fmla="*/ 647700 h 2152650"/>
                    <a:gd name="connsiteX2" fmla="*/ 11676 w 361849"/>
                    <a:gd name="connsiteY2" fmla="*/ 1457325 h 2152650"/>
                    <a:gd name="connsiteX3" fmla="*/ 192651 w 361849"/>
                    <a:gd name="connsiteY3" fmla="*/ 2152650 h 2152650"/>
                    <a:gd name="connsiteX4" fmla="*/ 335526 w 361849"/>
                    <a:gd name="connsiteY4" fmla="*/ 2066925 h 2152650"/>
                    <a:gd name="connsiteX5" fmla="*/ 173601 w 361849"/>
                    <a:gd name="connsiteY5" fmla="*/ 1419225 h 2152650"/>
                    <a:gd name="connsiteX6" fmla="*/ 315618 w 361849"/>
                    <a:gd name="connsiteY6" fmla="*/ 654652 h 2152650"/>
                    <a:gd name="connsiteX7" fmla="*/ 360986 w 361849"/>
                    <a:gd name="connsiteY7" fmla="*/ 216050 h 2152650"/>
                    <a:gd name="connsiteX8" fmla="*/ 287901 w 361849"/>
                    <a:gd name="connsiteY8" fmla="*/ 0 h 2152650"/>
                    <a:gd name="connsiteX9" fmla="*/ 178793 w 361849"/>
                    <a:gd name="connsiteY9" fmla="*/ 2573 h 2152650"/>
                    <a:gd name="connsiteX0" fmla="*/ 178793 w 361849"/>
                    <a:gd name="connsiteY0" fmla="*/ 2573 h 2152650"/>
                    <a:gd name="connsiteX1" fmla="*/ 164076 w 361849"/>
                    <a:gd name="connsiteY1" fmla="*/ 647700 h 2152650"/>
                    <a:gd name="connsiteX2" fmla="*/ 11676 w 361849"/>
                    <a:gd name="connsiteY2" fmla="*/ 1457325 h 2152650"/>
                    <a:gd name="connsiteX3" fmla="*/ 192651 w 361849"/>
                    <a:gd name="connsiteY3" fmla="*/ 2152650 h 2152650"/>
                    <a:gd name="connsiteX4" fmla="*/ 361528 w 361849"/>
                    <a:gd name="connsiteY4" fmla="*/ 2131929 h 2152650"/>
                    <a:gd name="connsiteX5" fmla="*/ 173601 w 361849"/>
                    <a:gd name="connsiteY5" fmla="*/ 1419225 h 2152650"/>
                    <a:gd name="connsiteX6" fmla="*/ 315618 w 361849"/>
                    <a:gd name="connsiteY6" fmla="*/ 654652 h 2152650"/>
                    <a:gd name="connsiteX7" fmla="*/ 360986 w 361849"/>
                    <a:gd name="connsiteY7" fmla="*/ 216050 h 2152650"/>
                    <a:gd name="connsiteX8" fmla="*/ 287901 w 361849"/>
                    <a:gd name="connsiteY8" fmla="*/ 0 h 2152650"/>
                    <a:gd name="connsiteX9" fmla="*/ 178793 w 361849"/>
                    <a:gd name="connsiteY9" fmla="*/ 2573 h 2152650"/>
                    <a:gd name="connsiteX0" fmla="*/ 178793 w 361528"/>
                    <a:gd name="connsiteY0" fmla="*/ 2573 h 2152650"/>
                    <a:gd name="connsiteX1" fmla="*/ 164076 w 361528"/>
                    <a:gd name="connsiteY1" fmla="*/ 647700 h 2152650"/>
                    <a:gd name="connsiteX2" fmla="*/ 11676 w 361528"/>
                    <a:gd name="connsiteY2" fmla="*/ 1457325 h 2152650"/>
                    <a:gd name="connsiteX3" fmla="*/ 192651 w 361528"/>
                    <a:gd name="connsiteY3" fmla="*/ 2152650 h 2152650"/>
                    <a:gd name="connsiteX4" fmla="*/ 361528 w 361528"/>
                    <a:gd name="connsiteY4" fmla="*/ 2131929 h 2152650"/>
                    <a:gd name="connsiteX5" fmla="*/ 173601 w 361528"/>
                    <a:gd name="connsiteY5" fmla="*/ 1419225 h 2152650"/>
                    <a:gd name="connsiteX6" fmla="*/ 315618 w 361528"/>
                    <a:gd name="connsiteY6" fmla="*/ 654652 h 2152650"/>
                    <a:gd name="connsiteX7" fmla="*/ 287901 w 361528"/>
                    <a:gd name="connsiteY7" fmla="*/ 0 h 2152650"/>
                    <a:gd name="connsiteX8" fmla="*/ 178793 w 361528"/>
                    <a:gd name="connsiteY8" fmla="*/ 2573 h 2152650"/>
                    <a:gd name="connsiteX0" fmla="*/ 178793 w 374776"/>
                    <a:gd name="connsiteY0" fmla="*/ 2573 h 2152650"/>
                    <a:gd name="connsiteX1" fmla="*/ 164076 w 374776"/>
                    <a:gd name="connsiteY1" fmla="*/ 647700 h 2152650"/>
                    <a:gd name="connsiteX2" fmla="*/ 11676 w 374776"/>
                    <a:gd name="connsiteY2" fmla="*/ 1457325 h 2152650"/>
                    <a:gd name="connsiteX3" fmla="*/ 192651 w 374776"/>
                    <a:gd name="connsiteY3" fmla="*/ 2152650 h 2152650"/>
                    <a:gd name="connsiteX4" fmla="*/ 361528 w 374776"/>
                    <a:gd name="connsiteY4" fmla="*/ 2131929 h 2152650"/>
                    <a:gd name="connsiteX5" fmla="*/ 173601 w 374776"/>
                    <a:gd name="connsiteY5" fmla="*/ 1419225 h 2152650"/>
                    <a:gd name="connsiteX6" fmla="*/ 315618 w 374776"/>
                    <a:gd name="connsiteY6" fmla="*/ 654652 h 2152650"/>
                    <a:gd name="connsiteX7" fmla="*/ 287901 w 374776"/>
                    <a:gd name="connsiteY7" fmla="*/ 0 h 2152650"/>
                    <a:gd name="connsiteX8" fmla="*/ 178793 w 374776"/>
                    <a:gd name="connsiteY8" fmla="*/ 2573 h 2152650"/>
                    <a:gd name="connsiteX0" fmla="*/ 178793 w 391181"/>
                    <a:gd name="connsiteY0" fmla="*/ 2573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78793 w 391181"/>
                    <a:gd name="connsiteY8" fmla="*/ 2573 h 2152650"/>
                    <a:gd name="connsiteX0" fmla="*/ 148458 w 391181"/>
                    <a:gd name="connsiteY0" fmla="*/ 15574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48458 w 391181"/>
                    <a:gd name="connsiteY8" fmla="*/ 15574 h 2152650"/>
                    <a:gd name="connsiteX0" fmla="*/ 148458 w 391181"/>
                    <a:gd name="connsiteY0" fmla="*/ 15574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48458 w 391181"/>
                    <a:gd name="connsiteY8" fmla="*/ 15574 h 2152650"/>
                    <a:gd name="connsiteX0" fmla="*/ 148458 w 391181"/>
                    <a:gd name="connsiteY0" fmla="*/ 15574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48458 w 391181"/>
                    <a:gd name="connsiteY8" fmla="*/ 15574 h 2152650"/>
                    <a:gd name="connsiteX0" fmla="*/ 150132 w 392855"/>
                    <a:gd name="connsiteY0" fmla="*/ 15574 h 2152650"/>
                    <a:gd name="connsiteX1" fmla="*/ 148416 w 392855"/>
                    <a:gd name="connsiteY1" fmla="*/ 647700 h 2152650"/>
                    <a:gd name="connsiteX2" fmla="*/ 13350 w 392855"/>
                    <a:gd name="connsiteY2" fmla="*/ 1457325 h 2152650"/>
                    <a:gd name="connsiteX3" fmla="*/ 194325 w 392855"/>
                    <a:gd name="connsiteY3" fmla="*/ 2152650 h 2152650"/>
                    <a:gd name="connsiteX4" fmla="*/ 363202 w 392855"/>
                    <a:gd name="connsiteY4" fmla="*/ 2131929 h 2152650"/>
                    <a:gd name="connsiteX5" fmla="*/ 175275 w 392855"/>
                    <a:gd name="connsiteY5" fmla="*/ 1419225 h 2152650"/>
                    <a:gd name="connsiteX6" fmla="*/ 317292 w 392855"/>
                    <a:gd name="connsiteY6" fmla="*/ 654652 h 2152650"/>
                    <a:gd name="connsiteX7" fmla="*/ 289575 w 392855"/>
                    <a:gd name="connsiteY7" fmla="*/ 0 h 2152650"/>
                    <a:gd name="connsiteX8" fmla="*/ 150132 w 392855"/>
                    <a:gd name="connsiteY8" fmla="*/ 15574 h 2152650"/>
                    <a:gd name="connsiteX0" fmla="*/ 132798 w 392855"/>
                    <a:gd name="connsiteY0" fmla="*/ 11240 h 2152650"/>
                    <a:gd name="connsiteX1" fmla="*/ 148416 w 392855"/>
                    <a:gd name="connsiteY1" fmla="*/ 647700 h 2152650"/>
                    <a:gd name="connsiteX2" fmla="*/ 13350 w 392855"/>
                    <a:gd name="connsiteY2" fmla="*/ 1457325 h 2152650"/>
                    <a:gd name="connsiteX3" fmla="*/ 194325 w 392855"/>
                    <a:gd name="connsiteY3" fmla="*/ 2152650 h 2152650"/>
                    <a:gd name="connsiteX4" fmla="*/ 363202 w 392855"/>
                    <a:gd name="connsiteY4" fmla="*/ 2131929 h 2152650"/>
                    <a:gd name="connsiteX5" fmla="*/ 175275 w 392855"/>
                    <a:gd name="connsiteY5" fmla="*/ 1419225 h 2152650"/>
                    <a:gd name="connsiteX6" fmla="*/ 317292 w 392855"/>
                    <a:gd name="connsiteY6" fmla="*/ 654652 h 2152650"/>
                    <a:gd name="connsiteX7" fmla="*/ 289575 w 392855"/>
                    <a:gd name="connsiteY7" fmla="*/ 0 h 2152650"/>
                    <a:gd name="connsiteX8" fmla="*/ 132798 w 392855"/>
                    <a:gd name="connsiteY8" fmla="*/ 11240 h 2152650"/>
                    <a:gd name="connsiteX0" fmla="*/ 115464 w 392855"/>
                    <a:gd name="connsiteY0" fmla="*/ 0 h 2158745"/>
                    <a:gd name="connsiteX1" fmla="*/ 148416 w 392855"/>
                    <a:gd name="connsiteY1" fmla="*/ 653795 h 2158745"/>
                    <a:gd name="connsiteX2" fmla="*/ 13350 w 392855"/>
                    <a:gd name="connsiteY2" fmla="*/ 1463420 h 2158745"/>
                    <a:gd name="connsiteX3" fmla="*/ 194325 w 392855"/>
                    <a:gd name="connsiteY3" fmla="*/ 2158745 h 2158745"/>
                    <a:gd name="connsiteX4" fmla="*/ 363202 w 392855"/>
                    <a:gd name="connsiteY4" fmla="*/ 2138024 h 2158745"/>
                    <a:gd name="connsiteX5" fmla="*/ 175275 w 392855"/>
                    <a:gd name="connsiteY5" fmla="*/ 1425320 h 2158745"/>
                    <a:gd name="connsiteX6" fmla="*/ 317292 w 392855"/>
                    <a:gd name="connsiteY6" fmla="*/ 660747 h 2158745"/>
                    <a:gd name="connsiteX7" fmla="*/ 289575 w 392855"/>
                    <a:gd name="connsiteY7" fmla="*/ 6095 h 2158745"/>
                    <a:gd name="connsiteX8" fmla="*/ 115464 w 392855"/>
                    <a:gd name="connsiteY8" fmla="*/ 0 h 2158745"/>
                    <a:gd name="connsiteX0" fmla="*/ 115464 w 392855"/>
                    <a:gd name="connsiteY0" fmla="*/ 0 h 2158745"/>
                    <a:gd name="connsiteX1" fmla="*/ 148416 w 392855"/>
                    <a:gd name="connsiteY1" fmla="*/ 653795 h 2158745"/>
                    <a:gd name="connsiteX2" fmla="*/ 13350 w 392855"/>
                    <a:gd name="connsiteY2" fmla="*/ 1463420 h 2158745"/>
                    <a:gd name="connsiteX3" fmla="*/ 194325 w 392855"/>
                    <a:gd name="connsiteY3" fmla="*/ 2158745 h 2158745"/>
                    <a:gd name="connsiteX4" fmla="*/ 363202 w 392855"/>
                    <a:gd name="connsiteY4" fmla="*/ 2138024 h 2158745"/>
                    <a:gd name="connsiteX5" fmla="*/ 175275 w 392855"/>
                    <a:gd name="connsiteY5" fmla="*/ 1425320 h 2158745"/>
                    <a:gd name="connsiteX6" fmla="*/ 317292 w 392855"/>
                    <a:gd name="connsiteY6" fmla="*/ 660747 h 2158745"/>
                    <a:gd name="connsiteX7" fmla="*/ 289575 w 392855"/>
                    <a:gd name="connsiteY7" fmla="*/ 6095 h 2158745"/>
                    <a:gd name="connsiteX8" fmla="*/ 115464 w 392855"/>
                    <a:gd name="connsiteY8" fmla="*/ 0 h 2158745"/>
                    <a:gd name="connsiteX0" fmla="*/ 115464 w 387669"/>
                    <a:gd name="connsiteY0" fmla="*/ 0 h 2158745"/>
                    <a:gd name="connsiteX1" fmla="*/ 148416 w 387669"/>
                    <a:gd name="connsiteY1" fmla="*/ 653795 h 2158745"/>
                    <a:gd name="connsiteX2" fmla="*/ 13350 w 387669"/>
                    <a:gd name="connsiteY2" fmla="*/ 1463420 h 2158745"/>
                    <a:gd name="connsiteX3" fmla="*/ 194325 w 387669"/>
                    <a:gd name="connsiteY3" fmla="*/ 2158745 h 2158745"/>
                    <a:gd name="connsiteX4" fmla="*/ 363202 w 387669"/>
                    <a:gd name="connsiteY4" fmla="*/ 2138024 h 2158745"/>
                    <a:gd name="connsiteX5" fmla="*/ 175275 w 387669"/>
                    <a:gd name="connsiteY5" fmla="*/ 1425320 h 2158745"/>
                    <a:gd name="connsiteX6" fmla="*/ 317292 w 387669"/>
                    <a:gd name="connsiteY6" fmla="*/ 660747 h 2158745"/>
                    <a:gd name="connsiteX7" fmla="*/ 289575 w 387669"/>
                    <a:gd name="connsiteY7" fmla="*/ 6095 h 2158745"/>
                    <a:gd name="connsiteX8" fmla="*/ 115464 w 387669"/>
                    <a:gd name="connsiteY8" fmla="*/ 0 h 2158745"/>
                    <a:gd name="connsiteX0" fmla="*/ 115464 w 387669"/>
                    <a:gd name="connsiteY0" fmla="*/ 0 h 2158745"/>
                    <a:gd name="connsiteX1" fmla="*/ 148416 w 387669"/>
                    <a:gd name="connsiteY1" fmla="*/ 653795 h 2158745"/>
                    <a:gd name="connsiteX2" fmla="*/ 13350 w 387669"/>
                    <a:gd name="connsiteY2" fmla="*/ 1463420 h 2158745"/>
                    <a:gd name="connsiteX3" fmla="*/ 194325 w 387669"/>
                    <a:gd name="connsiteY3" fmla="*/ 2158745 h 2158745"/>
                    <a:gd name="connsiteX4" fmla="*/ 363202 w 387669"/>
                    <a:gd name="connsiteY4" fmla="*/ 2138024 h 2158745"/>
                    <a:gd name="connsiteX5" fmla="*/ 175275 w 387669"/>
                    <a:gd name="connsiteY5" fmla="*/ 1425320 h 2158745"/>
                    <a:gd name="connsiteX6" fmla="*/ 317292 w 387669"/>
                    <a:gd name="connsiteY6" fmla="*/ 660747 h 2158745"/>
                    <a:gd name="connsiteX7" fmla="*/ 289575 w 387669"/>
                    <a:gd name="connsiteY7" fmla="*/ 6095 h 2158745"/>
                    <a:gd name="connsiteX8" fmla="*/ 115464 w 387669"/>
                    <a:gd name="connsiteY8" fmla="*/ 0 h 2158745"/>
                    <a:gd name="connsiteX0" fmla="*/ 115464 w 387669"/>
                    <a:gd name="connsiteY0" fmla="*/ 0 h 2158745"/>
                    <a:gd name="connsiteX1" fmla="*/ 148416 w 387669"/>
                    <a:gd name="connsiteY1" fmla="*/ 653795 h 2158745"/>
                    <a:gd name="connsiteX2" fmla="*/ 13350 w 387669"/>
                    <a:gd name="connsiteY2" fmla="*/ 1463420 h 2158745"/>
                    <a:gd name="connsiteX3" fmla="*/ 194325 w 387669"/>
                    <a:gd name="connsiteY3" fmla="*/ 2158745 h 2158745"/>
                    <a:gd name="connsiteX4" fmla="*/ 363202 w 387669"/>
                    <a:gd name="connsiteY4" fmla="*/ 2138024 h 2158745"/>
                    <a:gd name="connsiteX5" fmla="*/ 175275 w 387669"/>
                    <a:gd name="connsiteY5" fmla="*/ 1425320 h 2158745"/>
                    <a:gd name="connsiteX6" fmla="*/ 317292 w 387669"/>
                    <a:gd name="connsiteY6" fmla="*/ 660747 h 2158745"/>
                    <a:gd name="connsiteX7" fmla="*/ 289575 w 387669"/>
                    <a:gd name="connsiteY7" fmla="*/ 6095 h 2158745"/>
                    <a:gd name="connsiteX8" fmla="*/ 115464 w 387669"/>
                    <a:gd name="connsiteY8" fmla="*/ 0 h 2158745"/>
                    <a:gd name="connsiteX0" fmla="*/ 127719 w 399924"/>
                    <a:gd name="connsiteY0" fmla="*/ 0 h 2158745"/>
                    <a:gd name="connsiteX1" fmla="*/ 160671 w 399924"/>
                    <a:gd name="connsiteY1" fmla="*/ 653795 h 2158745"/>
                    <a:gd name="connsiteX2" fmla="*/ 25605 w 399924"/>
                    <a:gd name="connsiteY2" fmla="*/ 1463420 h 2158745"/>
                    <a:gd name="connsiteX3" fmla="*/ 206580 w 399924"/>
                    <a:gd name="connsiteY3" fmla="*/ 2158745 h 2158745"/>
                    <a:gd name="connsiteX4" fmla="*/ 375457 w 399924"/>
                    <a:gd name="connsiteY4" fmla="*/ 2138024 h 2158745"/>
                    <a:gd name="connsiteX5" fmla="*/ 187530 w 399924"/>
                    <a:gd name="connsiteY5" fmla="*/ 1425320 h 2158745"/>
                    <a:gd name="connsiteX6" fmla="*/ 329547 w 399924"/>
                    <a:gd name="connsiteY6" fmla="*/ 660747 h 2158745"/>
                    <a:gd name="connsiteX7" fmla="*/ 301830 w 399924"/>
                    <a:gd name="connsiteY7" fmla="*/ 6095 h 2158745"/>
                    <a:gd name="connsiteX8" fmla="*/ 127719 w 399924"/>
                    <a:gd name="connsiteY8" fmla="*/ 0 h 2158745"/>
                    <a:gd name="connsiteX0" fmla="*/ 127719 w 399924"/>
                    <a:gd name="connsiteY0" fmla="*/ 0 h 2158745"/>
                    <a:gd name="connsiteX1" fmla="*/ 160671 w 399924"/>
                    <a:gd name="connsiteY1" fmla="*/ 653795 h 2158745"/>
                    <a:gd name="connsiteX2" fmla="*/ 25605 w 399924"/>
                    <a:gd name="connsiteY2" fmla="*/ 1463420 h 2158745"/>
                    <a:gd name="connsiteX3" fmla="*/ 206580 w 399924"/>
                    <a:gd name="connsiteY3" fmla="*/ 2158745 h 2158745"/>
                    <a:gd name="connsiteX4" fmla="*/ 375457 w 399924"/>
                    <a:gd name="connsiteY4" fmla="*/ 2138024 h 2158745"/>
                    <a:gd name="connsiteX5" fmla="*/ 187530 w 399924"/>
                    <a:gd name="connsiteY5" fmla="*/ 1425320 h 2158745"/>
                    <a:gd name="connsiteX6" fmla="*/ 329547 w 399924"/>
                    <a:gd name="connsiteY6" fmla="*/ 660747 h 2158745"/>
                    <a:gd name="connsiteX7" fmla="*/ 301830 w 399924"/>
                    <a:gd name="connsiteY7" fmla="*/ 6095 h 2158745"/>
                    <a:gd name="connsiteX8" fmla="*/ 127719 w 399924"/>
                    <a:gd name="connsiteY8" fmla="*/ 0 h 2158745"/>
                    <a:gd name="connsiteX0" fmla="*/ 127719 w 399924"/>
                    <a:gd name="connsiteY0" fmla="*/ 0 h 2158745"/>
                    <a:gd name="connsiteX1" fmla="*/ 160671 w 399924"/>
                    <a:gd name="connsiteY1" fmla="*/ 653795 h 2158745"/>
                    <a:gd name="connsiteX2" fmla="*/ 25605 w 399924"/>
                    <a:gd name="connsiteY2" fmla="*/ 1463420 h 2158745"/>
                    <a:gd name="connsiteX3" fmla="*/ 206580 w 399924"/>
                    <a:gd name="connsiteY3" fmla="*/ 2158745 h 2158745"/>
                    <a:gd name="connsiteX4" fmla="*/ 375457 w 399924"/>
                    <a:gd name="connsiteY4" fmla="*/ 2138024 h 2158745"/>
                    <a:gd name="connsiteX5" fmla="*/ 187530 w 399924"/>
                    <a:gd name="connsiteY5" fmla="*/ 1425320 h 2158745"/>
                    <a:gd name="connsiteX6" fmla="*/ 329547 w 399924"/>
                    <a:gd name="connsiteY6" fmla="*/ 660747 h 2158745"/>
                    <a:gd name="connsiteX7" fmla="*/ 301830 w 399924"/>
                    <a:gd name="connsiteY7" fmla="*/ 6095 h 2158745"/>
                    <a:gd name="connsiteX8" fmla="*/ 127719 w 399924"/>
                    <a:gd name="connsiteY8" fmla="*/ 0 h 2158745"/>
                    <a:gd name="connsiteX0" fmla="*/ 146589 w 418794"/>
                    <a:gd name="connsiteY0" fmla="*/ 0 h 2158745"/>
                    <a:gd name="connsiteX1" fmla="*/ 179541 w 418794"/>
                    <a:gd name="connsiteY1" fmla="*/ 653795 h 2158745"/>
                    <a:gd name="connsiteX2" fmla="*/ 22807 w 418794"/>
                    <a:gd name="connsiteY2" fmla="*/ 1463420 h 2158745"/>
                    <a:gd name="connsiteX3" fmla="*/ 225450 w 418794"/>
                    <a:gd name="connsiteY3" fmla="*/ 2158745 h 2158745"/>
                    <a:gd name="connsiteX4" fmla="*/ 394327 w 418794"/>
                    <a:gd name="connsiteY4" fmla="*/ 2138024 h 2158745"/>
                    <a:gd name="connsiteX5" fmla="*/ 206400 w 418794"/>
                    <a:gd name="connsiteY5" fmla="*/ 1425320 h 2158745"/>
                    <a:gd name="connsiteX6" fmla="*/ 348417 w 418794"/>
                    <a:gd name="connsiteY6" fmla="*/ 660747 h 2158745"/>
                    <a:gd name="connsiteX7" fmla="*/ 320700 w 418794"/>
                    <a:gd name="connsiteY7" fmla="*/ 6095 h 2158745"/>
                    <a:gd name="connsiteX8" fmla="*/ 146589 w 418794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6473 w 408867"/>
                    <a:gd name="connsiteY5" fmla="*/ 1425320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6473 w 408867"/>
                    <a:gd name="connsiteY5" fmla="*/ 1425320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6473 w 408867"/>
                    <a:gd name="connsiteY5" fmla="*/ 1425320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2139 w 408867"/>
                    <a:gd name="connsiteY5" fmla="*/ 1442655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83472 w 408867"/>
                    <a:gd name="connsiteY5" fmla="*/ 1464323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83472 w 408867"/>
                    <a:gd name="connsiteY5" fmla="*/ 1464323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388246"/>
                    <a:gd name="connsiteY0" fmla="*/ 0 h 2158745"/>
                    <a:gd name="connsiteX1" fmla="*/ 169614 w 388246"/>
                    <a:gd name="connsiteY1" fmla="*/ 653795 h 2158745"/>
                    <a:gd name="connsiteX2" fmla="*/ 12880 w 388246"/>
                    <a:gd name="connsiteY2" fmla="*/ 1463420 h 2158745"/>
                    <a:gd name="connsiteX3" fmla="*/ 215523 w 388246"/>
                    <a:gd name="connsiteY3" fmla="*/ 2158745 h 2158745"/>
                    <a:gd name="connsiteX4" fmla="*/ 384400 w 388246"/>
                    <a:gd name="connsiteY4" fmla="*/ 2138024 h 2158745"/>
                    <a:gd name="connsiteX5" fmla="*/ 183472 w 388246"/>
                    <a:gd name="connsiteY5" fmla="*/ 1464323 h 2158745"/>
                    <a:gd name="connsiteX6" fmla="*/ 338490 w 388246"/>
                    <a:gd name="connsiteY6" fmla="*/ 660747 h 2158745"/>
                    <a:gd name="connsiteX7" fmla="*/ 266867 w 388246"/>
                    <a:gd name="connsiteY7" fmla="*/ 6095 h 2158745"/>
                    <a:gd name="connsiteX8" fmla="*/ 136662 w 388246"/>
                    <a:gd name="connsiteY8" fmla="*/ 0 h 2158745"/>
                    <a:gd name="connsiteX0" fmla="*/ 136662 w 384400"/>
                    <a:gd name="connsiteY0" fmla="*/ 0 h 2158745"/>
                    <a:gd name="connsiteX1" fmla="*/ 169614 w 384400"/>
                    <a:gd name="connsiteY1" fmla="*/ 653795 h 2158745"/>
                    <a:gd name="connsiteX2" fmla="*/ 12880 w 384400"/>
                    <a:gd name="connsiteY2" fmla="*/ 1463420 h 2158745"/>
                    <a:gd name="connsiteX3" fmla="*/ 215523 w 384400"/>
                    <a:gd name="connsiteY3" fmla="*/ 2158745 h 2158745"/>
                    <a:gd name="connsiteX4" fmla="*/ 384400 w 384400"/>
                    <a:gd name="connsiteY4" fmla="*/ 2138024 h 2158745"/>
                    <a:gd name="connsiteX5" fmla="*/ 183472 w 384400"/>
                    <a:gd name="connsiteY5" fmla="*/ 1464323 h 2158745"/>
                    <a:gd name="connsiteX6" fmla="*/ 309219 w 384400"/>
                    <a:gd name="connsiteY6" fmla="*/ 631477 h 2158745"/>
                    <a:gd name="connsiteX7" fmla="*/ 266867 w 384400"/>
                    <a:gd name="connsiteY7" fmla="*/ 6095 h 2158745"/>
                    <a:gd name="connsiteX8" fmla="*/ 136662 w 384400"/>
                    <a:gd name="connsiteY8" fmla="*/ 0 h 2158745"/>
                    <a:gd name="connsiteX0" fmla="*/ 136662 w 384400"/>
                    <a:gd name="connsiteY0" fmla="*/ 0 h 2158745"/>
                    <a:gd name="connsiteX1" fmla="*/ 169614 w 384400"/>
                    <a:gd name="connsiteY1" fmla="*/ 653795 h 2158745"/>
                    <a:gd name="connsiteX2" fmla="*/ 12880 w 384400"/>
                    <a:gd name="connsiteY2" fmla="*/ 1463420 h 2158745"/>
                    <a:gd name="connsiteX3" fmla="*/ 215523 w 384400"/>
                    <a:gd name="connsiteY3" fmla="*/ 2158745 h 2158745"/>
                    <a:gd name="connsiteX4" fmla="*/ 384400 w 384400"/>
                    <a:gd name="connsiteY4" fmla="*/ 2138024 h 2158745"/>
                    <a:gd name="connsiteX5" fmla="*/ 139567 w 384400"/>
                    <a:gd name="connsiteY5" fmla="*/ 1464322 h 2158745"/>
                    <a:gd name="connsiteX6" fmla="*/ 309219 w 384400"/>
                    <a:gd name="connsiteY6" fmla="*/ 631477 h 2158745"/>
                    <a:gd name="connsiteX7" fmla="*/ 266867 w 384400"/>
                    <a:gd name="connsiteY7" fmla="*/ 6095 h 2158745"/>
                    <a:gd name="connsiteX8" fmla="*/ 136662 w 384400"/>
                    <a:gd name="connsiteY8" fmla="*/ 0 h 2158745"/>
                    <a:gd name="connsiteX0" fmla="*/ 56941 w 384400"/>
                    <a:gd name="connsiteY0" fmla="*/ 0 h 2407594"/>
                    <a:gd name="connsiteX1" fmla="*/ 169614 w 384400"/>
                    <a:gd name="connsiteY1" fmla="*/ 902644 h 2407594"/>
                    <a:gd name="connsiteX2" fmla="*/ 12880 w 384400"/>
                    <a:gd name="connsiteY2" fmla="*/ 1712269 h 2407594"/>
                    <a:gd name="connsiteX3" fmla="*/ 215523 w 384400"/>
                    <a:gd name="connsiteY3" fmla="*/ 2407594 h 2407594"/>
                    <a:gd name="connsiteX4" fmla="*/ 384400 w 384400"/>
                    <a:gd name="connsiteY4" fmla="*/ 2386873 h 2407594"/>
                    <a:gd name="connsiteX5" fmla="*/ 139567 w 384400"/>
                    <a:gd name="connsiteY5" fmla="*/ 1713171 h 2407594"/>
                    <a:gd name="connsiteX6" fmla="*/ 309219 w 384400"/>
                    <a:gd name="connsiteY6" fmla="*/ 880326 h 2407594"/>
                    <a:gd name="connsiteX7" fmla="*/ 266867 w 384400"/>
                    <a:gd name="connsiteY7" fmla="*/ 254944 h 2407594"/>
                    <a:gd name="connsiteX8" fmla="*/ 56941 w 384400"/>
                    <a:gd name="connsiteY8" fmla="*/ 0 h 2407594"/>
                    <a:gd name="connsiteX0" fmla="*/ 56941 w 384400"/>
                    <a:gd name="connsiteY0" fmla="*/ 12742 h 2420336"/>
                    <a:gd name="connsiteX1" fmla="*/ 169614 w 384400"/>
                    <a:gd name="connsiteY1" fmla="*/ 915386 h 2420336"/>
                    <a:gd name="connsiteX2" fmla="*/ 12880 w 384400"/>
                    <a:gd name="connsiteY2" fmla="*/ 1725011 h 2420336"/>
                    <a:gd name="connsiteX3" fmla="*/ 215523 w 384400"/>
                    <a:gd name="connsiteY3" fmla="*/ 2420336 h 2420336"/>
                    <a:gd name="connsiteX4" fmla="*/ 384400 w 384400"/>
                    <a:gd name="connsiteY4" fmla="*/ 2399615 h 2420336"/>
                    <a:gd name="connsiteX5" fmla="*/ 139567 w 384400"/>
                    <a:gd name="connsiteY5" fmla="*/ 1725913 h 2420336"/>
                    <a:gd name="connsiteX6" fmla="*/ 309219 w 384400"/>
                    <a:gd name="connsiteY6" fmla="*/ 893068 h 2420336"/>
                    <a:gd name="connsiteX7" fmla="*/ 173863 w 384400"/>
                    <a:gd name="connsiteY7" fmla="*/ 173 h 2420336"/>
                    <a:gd name="connsiteX8" fmla="*/ 56941 w 384400"/>
                    <a:gd name="connsiteY8" fmla="*/ 12742 h 2420336"/>
                    <a:gd name="connsiteX0" fmla="*/ 56941 w 384400"/>
                    <a:gd name="connsiteY0" fmla="*/ 12742 h 2420336"/>
                    <a:gd name="connsiteX1" fmla="*/ 169614 w 384400"/>
                    <a:gd name="connsiteY1" fmla="*/ 915386 h 2420336"/>
                    <a:gd name="connsiteX2" fmla="*/ 12880 w 384400"/>
                    <a:gd name="connsiteY2" fmla="*/ 1725011 h 2420336"/>
                    <a:gd name="connsiteX3" fmla="*/ 215523 w 384400"/>
                    <a:gd name="connsiteY3" fmla="*/ 2420336 h 2420336"/>
                    <a:gd name="connsiteX4" fmla="*/ 384400 w 384400"/>
                    <a:gd name="connsiteY4" fmla="*/ 2399615 h 2420336"/>
                    <a:gd name="connsiteX5" fmla="*/ 139567 w 384400"/>
                    <a:gd name="connsiteY5" fmla="*/ 1725913 h 2420336"/>
                    <a:gd name="connsiteX6" fmla="*/ 309219 w 384400"/>
                    <a:gd name="connsiteY6" fmla="*/ 893068 h 2420336"/>
                    <a:gd name="connsiteX7" fmla="*/ 173863 w 384400"/>
                    <a:gd name="connsiteY7" fmla="*/ 173 h 2420336"/>
                    <a:gd name="connsiteX8" fmla="*/ 56941 w 384400"/>
                    <a:gd name="connsiteY8" fmla="*/ 12742 h 2420336"/>
                    <a:gd name="connsiteX0" fmla="*/ 56941 w 384400"/>
                    <a:gd name="connsiteY0" fmla="*/ 12742 h 2420336"/>
                    <a:gd name="connsiteX1" fmla="*/ 169614 w 384400"/>
                    <a:gd name="connsiteY1" fmla="*/ 915386 h 2420336"/>
                    <a:gd name="connsiteX2" fmla="*/ 12880 w 384400"/>
                    <a:gd name="connsiteY2" fmla="*/ 1725011 h 2420336"/>
                    <a:gd name="connsiteX3" fmla="*/ 215523 w 384400"/>
                    <a:gd name="connsiteY3" fmla="*/ 2420336 h 2420336"/>
                    <a:gd name="connsiteX4" fmla="*/ 384400 w 384400"/>
                    <a:gd name="connsiteY4" fmla="*/ 2399615 h 2420336"/>
                    <a:gd name="connsiteX5" fmla="*/ 139567 w 384400"/>
                    <a:gd name="connsiteY5" fmla="*/ 1725913 h 2420336"/>
                    <a:gd name="connsiteX6" fmla="*/ 309219 w 384400"/>
                    <a:gd name="connsiteY6" fmla="*/ 893068 h 2420336"/>
                    <a:gd name="connsiteX7" fmla="*/ 173863 w 384400"/>
                    <a:gd name="connsiteY7" fmla="*/ 173 h 2420336"/>
                    <a:gd name="connsiteX8" fmla="*/ 56941 w 384400"/>
                    <a:gd name="connsiteY8" fmla="*/ 12742 h 2420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400" h="2420336">
                      <a:moveTo>
                        <a:pt x="56941" y="12742"/>
                      </a:moveTo>
                      <a:cubicBezTo>
                        <a:pt x="357106" y="479348"/>
                        <a:pt x="226524" y="709011"/>
                        <a:pt x="169614" y="915386"/>
                      </a:cubicBezTo>
                      <a:cubicBezTo>
                        <a:pt x="62476" y="1189595"/>
                        <a:pt x="-35995" y="1489805"/>
                        <a:pt x="12880" y="1725011"/>
                      </a:cubicBezTo>
                      <a:cubicBezTo>
                        <a:pt x="90539" y="1956786"/>
                        <a:pt x="124862" y="2171226"/>
                        <a:pt x="215523" y="2420336"/>
                      </a:cubicBezTo>
                      <a:lnTo>
                        <a:pt x="384400" y="2399615"/>
                      </a:lnTo>
                      <a:cubicBezTo>
                        <a:pt x="291422" y="2153379"/>
                        <a:pt x="202209" y="1963481"/>
                        <a:pt x="139567" y="1725913"/>
                      </a:cubicBezTo>
                      <a:cubicBezTo>
                        <a:pt x="80011" y="1462388"/>
                        <a:pt x="191096" y="1160926"/>
                        <a:pt x="309219" y="893068"/>
                      </a:cubicBezTo>
                      <a:cubicBezTo>
                        <a:pt x="380273" y="691199"/>
                        <a:pt x="432968" y="342313"/>
                        <a:pt x="173863" y="173"/>
                      </a:cubicBezTo>
                      <a:cubicBezTo>
                        <a:pt x="115826" y="-1859"/>
                        <a:pt x="114978" y="14774"/>
                        <a:pt x="56941" y="1274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Freeform 13">
                  <a:extLst>
                    <a:ext uri="{FF2B5EF4-FFF2-40B4-BE49-F238E27FC236}">
                      <a16:creationId xmlns:a16="http://schemas.microsoft.com/office/drawing/2014/main" id="{2B0C1EEB-5D02-479A-86AB-B926DAF7BD53}"/>
                    </a:ext>
                  </a:extLst>
                </p:cNvPr>
                <p:cNvSpPr/>
                <p:nvPr/>
              </p:nvSpPr>
              <p:spPr>
                <a:xfrm rot="5400000">
                  <a:off x="8262210" y="4321359"/>
                  <a:ext cx="202973" cy="571635"/>
                </a:xfrm>
                <a:custGeom>
                  <a:avLst/>
                  <a:gdLst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52234 w 552481"/>
                    <a:gd name="connsiteY21" fmla="*/ 1420947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32877 w 552481"/>
                    <a:gd name="connsiteY3" fmla="*/ 241409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534221 w 580141"/>
                    <a:gd name="connsiteY14" fmla="*/ 1044490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7405 w 580141"/>
                    <a:gd name="connsiteY20" fmla="*/ 1402284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11048 w 580141"/>
                    <a:gd name="connsiteY5" fmla="*/ 431982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11048 w 582162"/>
                    <a:gd name="connsiteY4" fmla="*/ 431271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26021 w 582162"/>
                    <a:gd name="connsiteY4" fmla="*/ 441538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2162" h="1639548">
                      <a:moveTo>
                        <a:pt x="550099" y="54028"/>
                      </a:moveTo>
                      <a:cubicBezTo>
                        <a:pt x="624739" y="-134938"/>
                        <a:pt x="547056" y="229933"/>
                        <a:pt x="536842" y="262190"/>
                      </a:cubicBezTo>
                      <a:cubicBezTo>
                        <a:pt x="526628" y="294447"/>
                        <a:pt x="489477" y="242030"/>
                        <a:pt x="488816" y="247571"/>
                      </a:cubicBezTo>
                      <a:lnTo>
                        <a:pt x="532877" y="295437"/>
                      </a:lnTo>
                      <a:cubicBezTo>
                        <a:pt x="532967" y="355079"/>
                        <a:pt x="525931" y="381896"/>
                        <a:pt x="526021" y="441538"/>
                      </a:cubicBezTo>
                      <a:lnTo>
                        <a:pt x="440807" y="401237"/>
                      </a:lnTo>
                      <a:lnTo>
                        <a:pt x="518260" y="473456"/>
                      </a:lnTo>
                      <a:lnTo>
                        <a:pt x="498587" y="637602"/>
                      </a:lnTo>
                      <a:lnTo>
                        <a:pt x="372197" y="546012"/>
                      </a:lnTo>
                      <a:lnTo>
                        <a:pt x="498617" y="657667"/>
                      </a:lnTo>
                      <a:cubicBezTo>
                        <a:pt x="498709" y="718576"/>
                        <a:pt x="483958" y="759148"/>
                        <a:pt x="484050" y="820057"/>
                      </a:cubicBezTo>
                      <a:lnTo>
                        <a:pt x="270832" y="673231"/>
                      </a:lnTo>
                      <a:lnTo>
                        <a:pt x="478917" y="852083"/>
                      </a:lnTo>
                      <a:lnTo>
                        <a:pt x="469294" y="1002645"/>
                      </a:lnTo>
                      <a:lnTo>
                        <a:pt x="184579" y="795959"/>
                      </a:lnTo>
                      <a:lnTo>
                        <a:pt x="466579" y="1042397"/>
                      </a:lnTo>
                      <a:lnTo>
                        <a:pt x="459783" y="1179874"/>
                      </a:lnTo>
                      <a:lnTo>
                        <a:pt x="119129" y="943486"/>
                      </a:lnTo>
                      <a:lnTo>
                        <a:pt x="467006" y="1228896"/>
                      </a:lnTo>
                      <a:cubicBezTo>
                        <a:pt x="467092" y="1286367"/>
                        <a:pt x="479997" y="1326381"/>
                        <a:pt x="480083" y="1383852"/>
                      </a:cubicBezTo>
                      <a:lnTo>
                        <a:pt x="184579" y="1186679"/>
                      </a:lnTo>
                      <a:lnTo>
                        <a:pt x="480050" y="1411085"/>
                      </a:lnTo>
                      <a:cubicBezTo>
                        <a:pt x="480132" y="1465879"/>
                        <a:pt x="497607" y="1538525"/>
                        <a:pt x="552481" y="1639356"/>
                      </a:cubicBezTo>
                      <a:cubicBezTo>
                        <a:pt x="331520" y="1644295"/>
                        <a:pt x="189138" y="1553987"/>
                        <a:pt x="103908" y="1411291"/>
                      </a:cubicBezTo>
                      <a:cubicBezTo>
                        <a:pt x="-144138" y="987527"/>
                        <a:pt x="70524" y="647047"/>
                        <a:pt x="550099" y="5402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Freeform 19">
                  <a:extLst>
                    <a:ext uri="{FF2B5EF4-FFF2-40B4-BE49-F238E27FC236}">
                      <a16:creationId xmlns:a16="http://schemas.microsoft.com/office/drawing/2014/main" id="{9CF3F5DF-EC29-4198-87EC-5CDFBF8CB109}"/>
                    </a:ext>
                  </a:extLst>
                </p:cNvPr>
                <p:cNvSpPr/>
                <p:nvPr/>
              </p:nvSpPr>
              <p:spPr>
                <a:xfrm rot="3762166">
                  <a:off x="8242421" y="4782780"/>
                  <a:ext cx="225169" cy="634145"/>
                </a:xfrm>
                <a:custGeom>
                  <a:avLst/>
                  <a:gdLst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52234 w 552481"/>
                    <a:gd name="connsiteY21" fmla="*/ 1420947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32877 w 552481"/>
                    <a:gd name="connsiteY3" fmla="*/ 241409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534221 w 580141"/>
                    <a:gd name="connsiteY14" fmla="*/ 1044490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7405 w 580141"/>
                    <a:gd name="connsiteY20" fmla="*/ 1402284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11048 w 580141"/>
                    <a:gd name="connsiteY5" fmla="*/ 431982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11048 w 582162"/>
                    <a:gd name="connsiteY4" fmla="*/ 431271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26021 w 582162"/>
                    <a:gd name="connsiteY4" fmla="*/ 441538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2162" h="1639548">
                      <a:moveTo>
                        <a:pt x="550099" y="54028"/>
                      </a:moveTo>
                      <a:cubicBezTo>
                        <a:pt x="624739" y="-134938"/>
                        <a:pt x="547056" y="229933"/>
                        <a:pt x="536842" y="262190"/>
                      </a:cubicBezTo>
                      <a:cubicBezTo>
                        <a:pt x="526628" y="294447"/>
                        <a:pt x="489477" y="242030"/>
                        <a:pt x="488816" y="247571"/>
                      </a:cubicBezTo>
                      <a:lnTo>
                        <a:pt x="532877" y="295437"/>
                      </a:lnTo>
                      <a:cubicBezTo>
                        <a:pt x="532967" y="355079"/>
                        <a:pt x="525931" y="381896"/>
                        <a:pt x="526021" y="441538"/>
                      </a:cubicBezTo>
                      <a:lnTo>
                        <a:pt x="440807" y="401237"/>
                      </a:lnTo>
                      <a:lnTo>
                        <a:pt x="518260" y="473456"/>
                      </a:lnTo>
                      <a:lnTo>
                        <a:pt x="498587" y="637602"/>
                      </a:lnTo>
                      <a:lnTo>
                        <a:pt x="372197" y="546012"/>
                      </a:lnTo>
                      <a:lnTo>
                        <a:pt x="498617" y="657667"/>
                      </a:lnTo>
                      <a:cubicBezTo>
                        <a:pt x="498709" y="718576"/>
                        <a:pt x="483958" y="759148"/>
                        <a:pt x="484050" y="820057"/>
                      </a:cubicBezTo>
                      <a:lnTo>
                        <a:pt x="270832" y="673231"/>
                      </a:lnTo>
                      <a:lnTo>
                        <a:pt x="478917" y="852083"/>
                      </a:lnTo>
                      <a:lnTo>
                        <a:pt x="469294" y="1002645"/>
                      </a:lnTo>
                      <a:lnTo>
                        <a:pt x="184579" y="795959"/>
                      </a:lnTo>
                      <a:lnTo>
                        <a:pt x="466579" y="1042397"/>
                      </a:lnTo>
                      <a:lnTo>
                        <a:pt x="459783" y="1179874"/>
                      </a:lnTo>
                      <a:lnTo>
                        <a:pt x="119129" y="943486"/>
                      </a:lnTo>
                      <a:lnTo>
                        <a:pt x="467006" y="1228896"/>
                      </a:lnTo>
                      <a:cubicBezTo>
                        <a:pt x="467092" y="1286367"/>
                        <a:pt x="479997" y="1326381"/>
                        <a:pt x="480083" y="1383852"/>
                      </a:cubicBezTo>
                      <a:lnTo>
                        <a:pt x="184579" y="1186679"/>
                      </a:lnTo>
                      <a:lnTo>
                        <a:pt x="480050" y="1411085"/>
                      </a:lnTo>
                      <a:cubicBezTo>
                        <a:pt x="480132" y="1465879"/>
                        <a:pt x="497607" y="1538525"/>
                        <a:pt x="552481" y="1639356"/>
                      </a:cubicBezTo>
                      <a:cubicBezTo>
                        <a:pt x="331520" y="1644295"/>
                        <a:pt x="189138" y="1553987"/>
                        <a:pt x="103908" y="1411291"/>
                      </a:cubicBezTo>
                      <a:cubicBezTo>
                        <a:pt x="-144138" y="987527"/>
                        <a:pt x="70524" y="647047"/>
                        <a:pt x="550099" y="540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" name="Freeform 20">
                  <a:extLst>
                    <a:ext uri="{FF2B5EF4-FFF2-40B4-BE49-F238E27FC236}">
                      <a16:creationId xmlns:a16="http://schemas.microsoft.com/office/drawing/2014/main" id="{A4C4DF15-6522-40D8-9F7F-ECF8863579AA}"/>
                    </a:ext>
                  </a:extLst>
                </p:cNvPr>
                <p:cNvSpPr/>
                <p:nvPr/>
              </p:nvSpPr>
              <p:spPr>
                <a:xfrm rot="6040617" flipV="1">
                  <a:off x="7530207" y="4416473"/>
                  <a:ext cx="241225" cy="679365"/>
                </a:xfrm>
                <a:custGeom>
                  <a:avLst/>
                  <a:gdLst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52234 w 552481"/>
                    <a:gd name="connsiteY21" fmla="*/ 1420947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32877 w 552481"/>
                    <a:gd name="connsiteY3" fmla="*/ 241409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534221 w 580141"/>
                    <a:gd name="connsiteY14" fmla="*/ 1044490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7405 w 580141"/>
                    <a:gd name="connsiteY20" fmla="*/ 1402284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11048 w 580141"/>
                    <a:gd name="connsiteY5" fmla="*/ 431982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11048 w 582162"/>
                    <a:gd name="connsiteY4" fmla="*/ 431271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26021 w 582162"/>
                    <a:gd name="connsiteY4" fmla="*/ 441538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2162" h="1639548">
                      <a:moveTo>
                        <a:pt x="550099" y="54028"/>
                      </a:moveTo>
                      <a:cubicBezTo>
                        <a:pt x="624739" y="-134938"/>
                        <a:pt x="547056" y="229933"/>
                        <a:pt x="536842" y="262190"/>
                      </a:cubicBezTo>
                      <a:cubicBezTo>
                        <a:pt x="526628" y="294447"/>
                        <a:pt x="489477" y="242030"/>
                        <a:pt x="488816" y="247571"/>
                      </a:cubicBezTo>
                      <a:lnTo>
                        <a:pt x="532877" y="295437"/>
                      </a:lnTo>
                      <a:cubicBezTo>
                        <a:pt x="532967" y="355079"/>
                        <a:pt x="525931" y="381896"/>
                        <a:pt x="526021" y="441538"/>
                      </a:cubicBezTo>
                      <a:lnTo>
                        <a:pt x="440807" y="401237"/>
                      </a:lnTo>
                      <a:lnTo>
                        <a:pt x="518260" y="473456"/>
                      </a:lnTo>
                      <a:lnTo>
                        <a:pt x="498587" y="637602"/>
                      </a:lnTo>
                      <a:lnTo>
                        <a:pt x="372197" y="546012"/>
                      </a:lnTo>
                      <a:lnTo>
                        <a:pt x="498617" y="657667"/>
                      </a:lnTo>
                      <a:cubicBezTo>
                        <a:pt x="498709" y="718576"/>
                        <a:pt x="483958" y="759148"/>
                        <a:pt x="484050" y="820057"/>
                      </a:cubicBezTo>
                      <a:lnTo>
                        <a:pt x="270832" y="673231"/>
                      </a:lnTo>
                      <a:lnTo>
                        <a:pt x="478917" y="852083"/>
                      </a:lnTo>
                      <a:lnTo>
                        <a:pt x="469294" y="1002645"/>
                      </a:lnTo>
                      <a:lnTo>
                        <a:pt x="184579" y="795959"/>
                      </a:lnTo>
                      <a:lnTo>
                        <a:pt x="466579" y="1042397"/>
                      </a:lnTo>
                      <a:lnTo>
                        <a:pt x="459783" y="1179874"/>
                      </a:lnTo>
                      <a:lnTo>
                        <a:pt x="119129" y="943486"/>
                      </a:lnTo>
                      <a:lnTo>
                        <a:pt x="467006" y="1228896"/>
                      </a:lnTo>
                      <a:cubicBezTo>
                        <a:pt x="467092" y="1286367"/>
                        <a:pt x="479997" y="1326381"/>
                        <a:pt x="480083" y="1383852"/>
                      </a:cubicBezTo>
                      <a:lnTo>
                        <a:pt x="184579" y="1186679"/>
                      </a:lnTo>
                      <a:lnTo>
                        <a:pt x="480050" y="1411085"/>
                      </a:lnTo>
                      <a:cubicBezTo>
                        <a:pt x="480132" y="1465879"/>
                        <a:pt x="497607" y="1538525"/>
                        <a:pt x="552481" y="1639356"/>
                      </a:cubicBezTo>
                      <a:cubicBezTo>
                        <a:pt x="331520" y="1644295"/>
                        <a:pt x="189138" y="1553987"/>
                        <a:pt x="103908" y="1411291"/>
                      </a:cubicBezTo>
                      <a:cubicBezTo>
                        <a:pt x="-144138" y="987527"/>
                        <a:pt x="70524" y="647047"/>
                        <a:pt x="550099" y="540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" name="자유형 18">
              <a:extLst>
                <a:ext uri="{FF2B5EF4-FFF2-40B4-BE49-F238E27FC236}">
                  <a16:creationId xmlns:a16="http://schemas.microsoft.com/office/drawing/2014/main" id="{A2D4741A-5A29-44CC-B82A-740CE1FDCB5F}"/>
                </a:ext>
              </a:extLst>
            </p:cNvPr>
            <p:cNvSpPr/>
            <p:nvPr/>
          </p:nvSpPr>
          <p:spPr>
            <a:xfrm>
              <a:off x="7709429" y="2607168"/>
              <a:ext cx="294693" cy="392208"/>
            </a:xfrm>
            <a:custGeom>
              <a:avLst/>
              <a:gdLst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451461 w 2723060"/>
                <a:gd name="connsiteY5" fmla="*/ 966969 h 3624123"/>
                <a:gd name="connsiteX6" fmla="*/ 1297825 w 2723060"/>
                <a:gd name="connsiteY6" fmla="*/ 1585462 h 3624123"/>
                <a:gd name="connsiteX7" fmla="*/ 1327295 w 2723060"/>
                <a:gd name="connsiteY7" fmla="*/ 1593882 h 3624123"/>
                <a:gd name="connsiteX8" fmla="*/ 2101069 w 2723060"/>
                <a:gd name="connsiteY8" fmla="*/ 1442099 h 3624123"/>
                <a:gd name="connsiteX9" fmla="*/ 1476944 w 2723060"/>
                <a:gd name="connsiteY9" fmla="*/ 971501 h 3624123"/>
                <a:gd name="connsiteX10" fmla="*/ 1344584 w 2723060"/>
                <a:gd name="connsiteY10" fmla="*/ 0 h 3624123"/>
                <a:gd name="connsiteX11" fmla="*/ 1671487 w 2723060"/>
                <a:gd name="connsiteY11" fmla="*/ 81203 h 3624123"/>
                <a:gd name="connsiteX12" fmla="*/ 1542443 w 2723060"/>
                <a:gd name="connsiteY12" fmla="*/ 600696 h 3624123"/>
                <a:gd name="connsiteX13" fmla="*/ 1773570 w 2723060"/>
                <a:gd name="connsiteY13" fmla="*/ 661967 h 3624123"/>
                <a:gd name="connsiteX14" fmla="*/ 1902732 w 2723060"/>
                <a:gd name="connsiteY14" fmla="*/ 141995 h 3624123"/>
                <a:gd name="connsiteX15" fmla="*/ 2229635 w 2723060"/>
                <a:gd name="connsiteY15" fmla="*/ 223199 h 3624123"/>
                <a:gd name="connsiteX16" fmla="*/ 2097157 w 2723060"/>
                <a:gd name="connsiteY16" fmla="*/ 756519 h 3624123"/>
                <a:gd name="connsiteX17" fmla="*/ 2123708 w 2723060"/>
                <a:gd name="connsiteY17" fmla="*/ 764788 h 3624123"/>
                <a:gd name="connsiteX18" fmla="*/ 2335072 w 2723060"/>
                <a:gd name="connsiteY18" fmla="*/ 840224 h 3624123"/>
                <a:gd name="connsiteX19" fmla="*/ 2324552 w 2723060"/>
                <a:gd name="connsiteY19" fmla="*/ 1922314 h 3624123"/>
                <a:gd name="connsiteX20" fmla="*/ 1696129 w 2723060"/>
                <a:gd name="connsiteY20" fmla="*/ 3139458 h 3624123"/>
                <a:gd name="connsiteX21" fmla="*/ 1517188 w 2723060"/>
                <a:gd name="connsiteY21" fmla="*/ 3096262 h 3624123"/>
                <a:gd name="connsiteX22" fmla="*/ 1386066 w 2723060"/>
                <a:gd name="connsiteY22" fmla="*/ 3624123 h 3624123"/>
                <a:gd name="connsiteX23" fmla="*/ 1059163 w 2723060"/>
                <a:gd name="connsiteY23" fmla="*/ 3542919 h 3624123"/>
                <a:gd name="connsiteX24" fmla="*/ 1189748 w 2723060"/>
                <a:gd name="connsiteY24" fmla="*/ 3017219 h 3624123"/>
                <a:gd name="connsiteX25" fmla="*/ 956179 w 2723060"/>
                <a:gd name="connsiteY25" fmla="*/ 2960836 h 3624123"/>
                <a:gd name="connsiteX26" fmla="*/ 824545 w 2723060"/>
                <a:gd name="connsiteY26" fmla="*/ 3490760 h 3624123"/>
                <a:gd name="connsiteX27" fmla="*/ 497641 w 2723060"/>
                <a:gd name="connsiteY27" fmla="*/ 3409556 h 3624123"/>
                <a:gd name="connsiteX28" fmla="*/ 628739 w 2723060"/>
                <a:gd name="connsiteY28" fmla="*/ 2881793 h 3624123"/>
                <a:gd name="connsiteX29" fmla="*/ 0 w 2723060"/>
                <a:gd name="connsiteY29" fmla="*/ 2730017 h 3624123"/>
                <a:gd name="connsiteX30" fmla="*/ 156593 w 2723060"/>
                <a:gd name="connsiteY30" fmla="*/ 2363814 h 3624123"/>
                <a:gd name="connsiteX31" fmla="*/ 371795 w 2723060"/>
                <a:gd name="connsiteY31" fmla="*/ 2423080 h 3624123"/>
                <a:gd name="connsiteX32" fmla="*/ 531510 w 2723060"/>
                <a:gd name="connsiteY32" fmla="*/ 2341701 h 3624123"/>
                <a:gd name="connsiteX33" fmla="*/ 874781 w 2723060"/>
                <a:gd name="connsiteY33" fmla="*/ 939029 h 3624123"/>
                <a:gd name="connsiteX34" fmla="*/ 772687 w 2723060"/>
                <a:gd name="connsiteY34" fmla="*/ 774709 h 3624123"/>
                <a:gd name="connsiteX35" fmla="*/ 502494 w 2723060"/>
                <a:gd name="connsiteY35" fmla="*/ 705662 h 3624123"/>
                <a:gd name="connsiteX36" fmla="*/ 579104 w 2723060"/>
                <a:gd name="connsiteY36" fmla="*/ 367817 h 3624123"/>
                <a:gd name="connsiteX37" fmla="*/ 1021286 w 2723060"/>
                <a:gd name="connsiteY37" fmla="*/ 475515 h 3624123"/>
                <a:gd name="connsiteX38" fmla="*/ 1215103 w 2723060"/>
                <a:gd name="connsiteY38" fmla="*/ 521254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23060" h="3624123">
                  <a:moveTo>
                    <a:pt x="1218382" y="1905279"/>
                  </a:moveTo>
                  <a:lnTo>
                    <a:pt x="1051614" y="2576639"/>
                  </a:lnTo>
                  <a:lnTo>
                    <a:pt x="1081311" y="2585169"/>
                  </a:lnTo>
                  <a:cubicBezTo>
                    <a:pt x="1298969" y="2649950"/>
                    <a:pt x="1914361" y="2852449"/>
                    <a:pt x="2005664" y="2455670"/>
                  </a:cubicBezTo>
                  <a:cubicBezTo>
                    <a:pt x="2108358" y="2083382"/>
                    <a:pt x="1458666" y="1949007"/>
                    <a:pt x="1243900" y="1909857"/>
                  </a:cubicBezTo>
                  <a:lnTo>
                    <a:pt x="1218382" y="1905279"/>
                  </a:lnTo>
                  <a:close/>
                  <a:moveTo>
                    <a:pt x="1451461" y="966969"/>
                  </a:moveTo>
                  <a:lnTo>
                    <a:pt x="1297825" y="1585462"/>
                  </a:lnTo>
                  <a:lnTo>
                    <a:pt x="1327295" y="1593882"/>
                  </a:lnTo>
                  <a:cubicBezTo>
                    <a:pt x="1519222" y="1650575"/>
                    <a:pt x="2016915" y="1812926"/>
                    <a:pt x="2101069" y="1442099"/>
                  </a:cubicBezTo>
                  <a:cubicBezTo>
                    <a:pt x="2177824" y="1109186"/>
                    <a:pt x="1664178" y="1005150"/>
                    <a:pt x="1476944" y="971501"/>
                  </a:cubicBezTo>
                  <a:lnTo>
                    <a:pt x="1451461" y="966969"/>
                  </a:lnTo>
                  <a:close/>
                  <a:moveTo>
                    <a:pt x="1344584" y="0"/>
                  </a:moveTo>
                  <a:lnTo>
                    <a:pt x="1671487" y="81203"/>
                  </a:lnTo>
                  <a:lnTo>
                    <a:pt x="1542443" y="600696"/>
                  </a:lnTo>
                  <a:lnTo>
                    <a:pt x="1773570" y="661967"/>
                  </a:lnTo>
                  <a:lnTo>
                    <a:pt x="1902732" y="141995"/>
                  </a:lnTo>
                  <a:lnTo>
                    <a:pt x="2229635" y="223199"/>
                  </a:lnTo>
                  <a:lnTo>
                    <a:pt x="2097157" y="756519"/>
                  </a:lnTo>
                  <a:cubicBezTo>
                    <a:pt x="2174081" y="779658"/>
                    <a:pt x="2255767" y="812322"/>
                    <a:pt x="2335072" y="840224"/>
                  </a:cubicBezTo>
                  <a:cubicBezTo>
                    <a:pt x="2999363" y="1160478"/>
                    <a:pt x="2684151" y="1877269"/>
                    <a:pt x="2324552" y="1922314"/>
                  </a:cubicBezTo>
                  <a:cubicBezTo>
                    <a:pt x="3020600" y="2255035"/>
                    <a:pt x="2529999" y="3321640"/>
                    <a:pt x="1696129" y="3139458"/>
                  </a:cubicBezTo>
                  <a:lnTo>
                    <a:pt x="1517188" y="3096262"/>
                  </a:lnTo>
                  <a:lnTo>
                    <a:pt x="1386066" y="3624123"/>
                  </a:lnTo>
                  <a:lnTo>
                    <a:pt x="1059163" y="3542919"/>
                  </a:lnTo>
                  <a:lnTo>
                    <a:pt x="1189748" y="3017219"/>
                  </a:lnTo>
                  <a:lnTo>
                    <a:pt x="956179" y="2960836"/>
                  </a:lnTo>
                  <a:lnTo>
                    <a:pt x="824545" y="3490760"/>
                  </a:lnTo>
                  <a:lnTo>
                    <a:pt x="497641" y="3409556"/>
                  </a:lnTo>
                  <a:lnTo>
                    <a:pt x="628739" y="2881793"/>
                  </a:lnTo>
                  <a:lnTo>
                    <a:pt x="0" y="2730017"/>
                  </a:lnTo>
                  <a:lnTo>
                    <a:pt x="156593" y="2363814"/>
                  </a:lnTo>
                  <a:cubicBezTo>
                    <a:pt x="275674" y="2398365"/>
                    <a:pt x="261590" y="2400365"/>
                    <a:pt x="371795" y="2423080"/>
                  </a:cubicBezTo>
                  <a:cubicBezTo>
                    <a:pt x="457460" y="2444548"/>
                    <a:pt x="500452" y="2427767"/>
                    <a:pt x="531510" y="2341701"/>
                  </a:cubicBezTo>
                  <a:cubicBezTo>
                    <a:pt x="598079" y="2089920"/>
                    <a:pt x="822255" y="1188850"/>
                    <a:pt x="874781" y="939029"/>
                  </a:cubicBezTo>
                  <a:cubicBezTo>
                    <a:pt x="885877" y="854924"/>
                    <a:pt x="836708" y="809166"/>
                    <a:pt x="772687" y="774709"/>
                  </a:cubicBezTo>
                  <a:cubicBezTo>
                    <a:pt x="651057" y="727032"/>
                    <a:pt x="597490" y="720787"/>
                    <a:pt x="502494" y="705662"/>
                  </a:cubicBezTo>
                  <a:lnTo>
                    <a:pt x="579104" y="367817"/>
                  </a:lnTo>
                  <a:cubicBezTo>
                    <a:pt x="724942" y="405705"/>
                    <a:pt x="872814" y="440818"/>
                    <a:pt x="1021286" y="475515"/>
                  </a:cubicBezTo>
                  <a:lnTo>
                    <a:pt x="1215103" y="521254"/>
                  </a:lnTo>
                  <a:lnTo>
                    <a:pt x="13445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1">
              <a:extLst>
                <a:ext uri="{FF2B5EF4-FFF2-40B4-BE49-F238E27FC236}">
                  <a16:creationId xmlns:a16="http://schemas.microsoft.com/office/drawing/2014/main" id="{C258B0E9-6882-4478-8483-BB5B4D5FC64A}"/>
                </a:ext>
              </a:extLst>
            </p:cNvPr>
            <p:cNvSpPr/>
            <p:nvPr/>
          </p:nvSpPr>
          <p:spPr>
            <a:xfrm rot="15759340">
              <a:off x="7438742" y="1955435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ectangle 21">
              <a:extLst>
                <a:ext uri="{FF2B5EF4-FFF2-40B4-BE49-F238E27FC236}">
                  <a16:creationId xmlns:a16="http://schemas.microsoft.com/office/drawing/2014/main" id="{4F6A74B4-99DA-4ACC-9803-601906342519}"/>
                </a:ext>
              </a:extLst>
            </p:cNvPr>
            <p:cNvSpPr/>
            <p:nvPr/>
          </p:nvSpPr>
          <p:spPr>
            <a:xfrm rot="11980498">
              <a:off x="6900650" y="2402545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CC9FE1D2-8029-4B18-9E4C-5F4BAD02247C}"/>
                </a:ext>
              </a:extLst>
            </p:cNvPr>
            <p:cNvSpPr/>
            <p:nvPr/>
          </p:nvSpPr>
          <p:spPr>
            <a:xfrm rot="19265083">
              <a:off x="7027522" y="3061057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Rectangle 21">
              <a:extLst>
                <a:ext uri="{FF2B5EF4-FFF2-40B4-BE49-F238E27FC236}">
                  <a16:creationId xmlns:a16="http://schemas.microsoft.com/office/drawing/2014/main" id="{EBA7C866-DD3B-4D18-B72A-3F089BCE39A2}"/>
                </a:ext>
              </a:extLst>
            </p:cNvPr>
            <p:cNvSpPr/>
            <p:nvPr/>
          </p:nvSpPr>
          <p:spPr>
            <a:xfrm rot="9071228" flipH="1">
              <a:off x="8136495" y="2287450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Rectangle 21">
              <a:extLst>
                <a:ext uri="{FF2B5EF4-FFF2-40B4-BE49-F238E27FC236}">
                  <a16:creationId xmlns:a16="http://schemas.microsoft.com/office/drawing/2014/main" id="{8291C883-9819-46CE-8E30-305B06031EE0}"/>
                </a:ext>
              </a:extLst>
            </p:cNvPr>
            <p:cNvSpPr/>
            <p:nvPr/>
          </p:nvSpPr>
          <p:spPr>
            <a:xfrm rot="2334917" flipH="1">
              <a:off x="8141497" y="2988765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그룹 50">
            <a:extLst>
              <a:ext uri="{FF2B5EF4-FFF2-40B4-BE49-F238E27FC236}">
                <a16:creationId xmlns:a16="http://schemas.microsoft.com/office/drawing/2014/main" id="{9940CBAE-749F-4AAB-ACE7-219295093CFB}"/>
              </a:ext>
            </a:extLst>
          </p:cNvPr>
          <p:cNvGrpSpPr/>
          <p:nvPr/>
        </p:nvGrpSpPr>
        <p:grpSpPr>
          <a:xfrm rot="10800000" flipV="1">
            <a:off x="8811051" y="5224019"/>
            <a:ext cx="2408772" cy="1065203"/>
            <a:chOff x="1774163" y="2217893"/>
            <a:chExt cx="1927508" cy="852379"/>
          </a:xfrm>
          <a:solidFill>
            <a:schemeClr val="bg1"/>
          </a:solidFill>
        </p:grpSpPr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E5D38E8-55E4-4281-A4C7-F78290DD1DBC}"/>
                </a:ext>
              </a:extLst>
            </p:cNvPr>
            <p:cNvSpPr/>
            <p:nvPr/>
          </p:nvSpPr>
          <p:spPr>
            <a:xfrm flipH="1">
              <a:off x="1774163" y="2350717"/>
              <a:ext cx="1600825" cy="719555"/>
            </a:xfrm>
            <a:custGeom>
              <a:avLst/>
              <a:gdLst>
                <a:gd name="connsiteX0" fmla="*/ 4126727 w 4126727"/>
                <a:gd name="connsiteY0" fmla="*/ 866693 h 1836752"/>
                <a:gd name="connsiteX1" fmla="*/ 2782957 w 4126727"/>
                <a:gd name="connsiteY1" fmla="*/ 0 h 1836752"/>
                <a:gd name="connsiteX2" fmla="*/ 2703444 w 4126727"/>
                <a:gd name="connsiteY2" fmla="*/ 7952 h 1836752"/>
                <a:gd name="connsiteX3" fmla="*/ 1375576 w 4126727"/>
                <a:gd name="connsiteY3" fmla="*/ 326004 h 1836752"/>
                <a:gd name="connsiteX4" fmla="*/ 0 w 4126727"/>
                <a:gd name="connsiteY4" fmla="*/ 477079 h 1836752"/>
                <a:gd name="connsiteX5" fmla="*/ 1574358 w 4126727"/>
                <a:gd name="connsiteY5" fmla="*/ 898498 h 1836752"/>
                <a:gd name="connsiteX6" fmla="*/ 2576223 w 4126727"/>
                <a:gd name="connsiteY6" fmla="*/ 1280160 h 1836752"/>
                <a:gd name="connsiteX7" fmla="*/ 3267986 w 4126727"/>
                <a:gd name="connsiteY7" fmla="*/ 1836752 h 1836752"/>
                <a:gd name="connsiteX8" fmla="*/ 4126727 w 4126727"/>
                <a:gd name="connsiteY8" fmla="*/ 866693 h 1836752"/>
                <a:gd name="connsiteX0" fmla="*/ 4126727 w 4126727"/>
                <a:gd name="connsiteY0" fmla="*/ 884466 h 1854525"/>
                <a:gd name="connsiteX1" fmla="*/ 2782957 w 4126727"/>
                <a:gd name="connsiteY1" fmla="*/ 17773 h 1854525"/>
                <a:gd name="connsiteX2" fmla="*/ 2703444 w 4126727"/>
                <a:gd name="connsiteY2" fmla="*/ 25725 h 1854525"/>
                <a:gd name="connsiteX3" fmla="*/ 1375576 w 4126727"/>
                <a:gd name="connsiteY3" fmla="*/ 343777 h 1854525"/>
                <a:gd name="connsiteX4" fmla="*/ 0 w 4126727"/>
                <a:gd name="connsiteY4" fmla="*/ 494852 h 1854525"/>
                <a:gd name="connsiteX5" fmla="*/ 1574358 w 4126727"/>
                <a:gd name="connsiteY5" fmla="*/ 916271 h 1854525"/>
                <a:gd name="connsiteX6" fmla="*/ 2576223 w 4126727"/>
                <a:gd name="connsiteY6" fmla="*/ 1297933 h 1854525"/>
                <a:gd name="connsiteX7" fmla="*/ 3267986 w 4126727"/>
                <a:gd name="connsiteY7" fmla="*/ 1854525 h 1854525"/>
                <a:gd name="connsiteX8" fmla="*/ 4126727 w 4126727"/>
                <a:gd name="connsiteY8" fmla="*/ 884466 h 1854525"/>
                <a:gd name="connsiteX0" fmla="*/ 1375576 w 4126727"/>
                <a:gd name="connsiteY0" fmla="*/ 331865 h 1842613"/>
                <a:gd name="connsiteX1" fmla="*/ 0 w 4126727"/>
                <a:gd name="connsiteY1" fmla="*/ 482940 h 1842613"/>
                <a:gd name="connsiteX2" fmla="*/ 1574358 w 4126727"/>
                <a:gd name="connsiteY2" fmla="*/ 904359 h 1842613"/>
                <a:gd name="connsiteX3" fmla="*/ 2576223 w 4126727"/>
                <a:gd name="connsiteY3" fmla="*/ 1286021 h 1842613"/>
                <a:gd name="connsiteX4" fmla="*/ 3267986 w 4126727"/>
                <a:gd name="connsiteY4" fmla="*/ 1842613 h 1842613"/>
                <a:gd name="connsiteX5" fmla="*/ 4126727 w 4126727"/>
                <a:gd name="connsiteY5" fmla="*/ 872554 h 1842613"/>
                <a:gd name="connsiteX6" fmla="*/ 2782957 w 4126727"/>
                <a:gd name="connsiteY6" fmla="*/ 5861 h 1842613"/>
                <a:gd name="connsiteX7" fmla="*/ 2794884 w 4126727"/>
                <a:gd name="connsiteY7" fmla="*/ 105253 h 1842613"/>
                <a:gd name="connsiteX0" fmla="*/ 1375576 w 4126727"/>
                <a:gd name="connsiteY0" fmla="*/ 326004 h 1836752"/>
                <a:gd name="connsiteX1" fmla="*/ 0 w 4126727"/>
                <a:gd name="connsiteY1" fmla="*/ 477079 h 1836752"/>
                <a:gd name="connsiteX2" fmla="*/ 1574358 w 4126727"/>
                <a:gd name="connsiteY2" fmla="*/ 898498 h 1836752"/>
                <a:gd name="connsiteX3" fmla="*/ 2576223 w 4126727"/>
                <a:gd name="connsiteY3" fmla="*/ 1280160 h 1836752"/>
                <a:gd name="connsiteX4" fmla="*/ 3267986 w 4126727"/>
                <a:gd name="connsiteY4" fmla="*/ 1836752 h 1836752"/>
                <a:gd name="connsiteX5" fmla="*/ 4126727 w 4126727"/>
                <a:gd name="connsiteY5" fmla="*/ 866693 h 1836752"/>
                <a:gd name="connsiteX6" fmla="*/ 2782957 w 4126727"/>
                <a:gd name="connsiteY6" fmla="*/ 0 h 1836752"/>
                <a:gd name="connsiteX0" fmla="*/ 1375576 w 4126727"/>
                <a:gd name="connsiteY0" fmla="*/ 326004 h 1836752"/>
                <a:gd name="connsiteX1" fmla="*/ 0 w 4126727"/>
                <a:gd name="connsiteY1" fmla="*/ 477079 h 1836752"/>
                <a:gd name="connsiteX2" fmla="*/ 1574358 w 4126727"/>
                <a:gd name="connsiteY2" fmla="*/ 898498 h 1836752"/>
                <a:gd name="connsiteX3" fmla="*/ 2576223 w 4126727"/>
                <a:gd name="connsiteY3" fmla="*/ 1280160 h 1836752"/>
                <a:gd name="connsiteX4" fmla="*/ 3267986 w 4126727"/>
                <a:gd name="connsiteY4" fmla="*/ 1836752 h 1836752"/>
                <a:gd name="connsiteX5" fmla="*/ 4126727 w 4126727"/>
                <a:gd name="connsiteY5" fmla="*/ 866693 h 1836752"/>
                <a:gd name="connsiteX6" fmla="*/ 2782957 w 412672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1375576 w 4063117"/>
                <a:gd name="connsiteY7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1375576 w 4063117"/>
                <a:gd name="connsiteY7" fmla="*/ 326004 h 1836752"/>
                <a:gd name="connsiteX0" fmla="*/ 1375576 w 4063117"/>
                <a:gd name="connsiteY0" fmla="*/ 390578 h 1901326"/>
                <a:gd name="connsiteX1" fmla="*/ 0 w 4063117"/>
                <a:gd name="connsiteY1" fmla="*/ 541653 h 1901326"/>
                <a:gd name="connsiteX2" fmla="*/ 1574358 w 4063117"/>
                <a:gd name="connsiteY2" fmla="*/ 963072 h 1901326"/>
                <a:gd name="connsiteX3" fmla="*/ 2576223 w 4063117"/>
                <a:gd name="connsiteY3" fmla="*/ 1344734 h 1901326"/>
                <a:gd name="connsiteX4" fmla="*/ 3267986 w 4063117"/>
                <a:gd name="connsiteY4" fmla="*/ 1901326 h 1901326"/>
                <a:gd name="connsiteX5" fmla="*/ 4063117 w 4063117"/>
                <a:gd name="connsiteY5" fmla="*/ 994878 h 1901326"/>
                <a:gd name="connsiteX6" fmla="*/ 2782957 w 4063117"/>
                <a:gd name="connsiteY6" fmla="*/ 64574 h 1901326"/>
                <a:gd name="connsiteX7" fmla="*/ 2178658 w 4063117"/>
                <a:gd name="connsiteY7" fmla="*/ 96380 h 1901326"/>
                <a:gd name="connsiteX8" fmla="*/ 1375576 w 4063117"/>
                <a:gd name="connsiteY8" fmla="*/ 390578 h 1901326"/>
                <a:gd name="connsiteX0" fmla="*/ 1375576 w 4063117"/>
                <a:gd name="connsiteY0" fmla="*/ 383650 h 1894398"/>
                <a:gd name="connsiteX1" fmla="*/ 0 w 4063117"/>
                <a:gd name="connsiteY1" fmla="*/ 534725 h 1894398"/>
                <a:gd name="connsiteX2" fmla="*/ 1574358 w 4063117"/>
                <a:gd name="connsiteY2" fmla="*/ 956144 h 1894398"/>
                <a:gd name="connsiteX3" fmla="*/ 2576223 w 4063117"/>
                <a:gd name="connsiteY3" fmla="*/ 1337806 h 1894398"/>
                <a:gd name="connsiteX4" fmla="*/ 3267986 w 4063117"/>
                <a:gd name="connsiteY4" fmla="*/ 1894398 h 1894398"/>
                <a:gd name="connsiteX5" fmla="*/ 4063117 w 4063117"/>
                <a:gd name="connsiteY5" fmla="*/ 987950 h 1894398"/>
                <a:gd name="connsiteX6" fmla="*/ 2782957 w 4063117"/>
                <a:gd name="connsiteY6" fmla="*/ 57646 h 1894398"/>
                <a:gd name="connsiteX7" fmla="*/ 2178658 w 4063117"/>
                <a:gd name="connsiteY7" fmla="*/ 89452 h 1894398"/>
                <a:gd name="connsiteX8" fmla="*/ 1375576 w 4063117"/>
                <a:gd name="connsiteY8" fmla="*/ 383650 h 1894398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419093 w 4106634"/>
                <a:gd name="connsiteY0" fmla="*/ 326004 h 1836752"/>
                <a:gd name="connsiteX1" fmla="*/ 43517 w 4106634"/>
                <a:gd name="connsiteY1" fmla="*/ 477079 h 1836752"/>
                <a:gd name="connsiteX2" fmla="*/ 1617875 w 4106634"/>
                <a:gd name="connsiteY2" fmla="*/ 898498 h 1836752"/>
                <a:gd name="connsiteX3" fmla="*/ 2619740 w 4106634"/>
                <a:gd name="connsiteY3" fmla="*/ 1280160 h 1836752"/>
                <a:gd name="connsiteX4" fmla="*/ 3311503 w 4106634"/>
                <a:gd name="connsiteY4" fmla="*/ 1836752 h 1836752"/>
                <a:gd name="connsiteX5" fmla="*/ 4106634 w 4106634"/>
                <a:gd name="connsiteY5" fmla="*/ 930304 h 1836752"/>
                <a:gd name="connsiteX6" fmla="*/ 2826474 w 4106634"/>
                <a:gd name="connsiteY6" fmla="*/ 0 h 1836752"/>
                <a:gd name="connsiteX7" fmla="*/ 2222175 w 4106634"/>
                <a:gd name="connsiteY7" fmla="*/ 31806 h 1836752"/>
                <a:gd name="connsiteX8" fmla="*/ 1419093 w 4106634"/>
                <a:gd name="connsiteY8" fmla="*/ 326004 h 1836752"/>
                <a:gd name="connsiteX0" fmla="*/ 1419093 w 4106634"/>
                <a:gd name="connsiteY0" fmla="*/ 326004 h 1836752"/>
                <a:gd name="connsiteX1" fmla="*/ 43517 w 4106634"/>
                <a:gd name="connsiteY1" fmla="*/ 477079 h 1836752"/>
                <a:gd name="connsiteX2" fmla="*/ 1617875 w 4106634"/>
                <a:gd name="connsiteY2" fmla="*/ 898498 h 1836752"/>
                <a:gd name="connsiteX3" fmla="*/ 2619740 w 4106634"/>
                <a:gd name="connsiteY3" fmla="*/ 1280160 h 1836752"/>
                <a:gd name="connsiteX4" fmla="*/ 3311503 w 4106634"/>
                <a:gd name="connsiteY4" fmla="*/ 1836752 h 1836752"/>
                <a:gd name="connsiteX5" fmla="*/ 4106634 w 4106634"/>
                <a:gd name="connsiteY5" fmla="*/ 930304 h 1836752"/>
                <a:gd name="connsiteX6" fmla="*/ 2826474 w 4106634"/>
                <a:gd name="connsiteY6" fmla="*/ 0 h 1836752"/>
                <a:gd name="connsiteX7" fmla="*/ 2222175 w 4106634"/>
                <a:gd name="connsiteY7" fmla="*/ 31806 h 1836752"/>
                <a:gd name="connsiteX8" fmla="*/ 1419093 w 4106634"/>
                <a:gd name="connsiteY8" fmla="*/ 326004 h 1836752"/>
                <a:gd name="connsiteX0" fmla="*/ 1424462 w 4112003"/>
                <a:gd name="connsiteY0" fmla="*/ 326004 h 1836752"/>
                <a:gd name="connsiteX1" fmla="*/ 48886 w 4112003"/>
                <a:gd name="connsiteY1" fmla="*/ 477079 h 1836752"/>
                <a:gd name="connsiteX2" fmla="*/ 1623244 w 4112003"/>
                <a:gd name="connsiteY2" fmla="*/ 898498 h 1836752"/>
                <a:gd name="connsiteX3" fmla="*/ 2625109 w 4112003"/>
                <a:gd name="connsiteY3" fmla="*/ 1280160 h 1836752"/>
                <a:gd name="connsiteX4" fmla="*/ 3316872 w 4112003"/>
                <a:gd name="connsiteY4" fmla="*/ 1836752 h 1836752"/>
                <a:gd name="connsiteX5" fmla="*/ 4112003 w 4112003"/>
                <a:gd name="connsiteY5" fmla="*/ 930304 h 1836752"/>
                <a:gd name="connsiteX6" fmla="*/ 2831843 w 4112003"/>
                <a:gd name="connsiteY6" fmla="*/ 0 h 1836752"/>
                <a:gd name="connsiteX7" fmla="*/ 2227544 w 4112003"/>
                <a:gd name="connsiteY7" fmla="*/ 31806 h 1836752"/>
                <a:gd name="connsiteX8" fmla="*/ 1424462 w 4112003"/>
                <a:gd name="connsiteY8" fmla="*/ 326004 h 1836752"/>
                <a:gd name="connsiteX0" fmla="*/ 1424462 w 4112003"/>
                <a:gd name="connsiteY0" fmla="*/ 326004 h 1836752"/>
                <a:gd name="connsiteX1" fmla="*/ 48886 w 4112003"/>
                <a:gd name="connsiteY1" fmla="*/ 477079 h 1836752"/>
                <a:gd name="connsiteX2" fmla="*/ 1623244 w 4112003"/>
                <a:gd name="connsiteY2" fmla="*/ 898498 h 1836752"/>
                <a:gd name="connsiteX3" fmla="*/ 2132129 w 4112003"/>
                <a:gd name="connsiteY3" fmla="*/ 993914 h 1836752"/>
                <a:gd name="connsiteX4" fmla="*/ 2625109 w 4112003"/>
                <a:gd name="connsiteY4" fmla="*/ 1280160 h 1836752"/>
                <a:gd name="connsiteX5" fmla="*/ 3316872 w 4112003"/>
                <a:gd name="connsiteY5" fmla="*/ 1836752 h 1836752"/>
                <a:gd name="connsiteX6" fmla="*/ 4112003 w 4112003"/>
                <a:gd name="connsiteY6" fmla="*/ 930304 h 1836752"/>
                <a:gd name="connsiteX7" fmla="*/ 2831843 w 4112003"/>
                <a:gd name="connsiteY7" fmla="*/ 0 h 1836752"/>
                <a:gd name="connsiteX8" fmla="*/ 2227544 w 4112003"/>
                <a:gd name="connsiteY8" fmla="*/ 31806 h 1836752"/>
                <a:gd name="connsiteX9" fmla="*/ 1424462 w 4112003"/>
                <a:gd name="connsiteY9" fmla="*/ 326004 h 1836752"/>
                <a:gd name="connsiteX0" fmla="*/ 1435225 w 4122766"/>
                <a:gd name="connsiteY0" fmla="*/ 326004 h 1836752"/>
                <a:gd name="connsiteX1" fmla="*/ 59649 w 4122766"/>
                <a:gd name="connsiteY1" fmla="*/ 477079 h 1836752"/>
                <a:gd name="connsiteX2" fmla="*/ 1634007 w 4122766"/>
                <a:gd name="connsiteY2" fmla="*/ 898498 h 1836752"/>
                <a:gd name="connsiteX3" fmla="*/ 2142892 w 4122766"/>
                <a:gd name="connsiteY3" fmla="*/ 993914 h 1836752"/>
                <a:gd name="connsiteX4" fmla="*/ 2635872 w 4122766"/>
                <a:gd name="connsiteY4" fmla="*/ 1280160 h 1836752"/>
                <a:gd name="connsiteX5" fmla="*/ 3327635 w 4122766"/>
                <a:gd name="connsiteY5" fmla="*/ 1836752 h 1836752"/>
                <a:gd name="connsiteX6" fmla="*/ 4122766 w 4122766"/>
                <a:gd name="connsiteY6" fmla="*/ 930304 h 1836752"/>
                <a:gd name="connsiteX7" fmla="*/ 2842606 w 4122766"/>
                <a:gd name="connsiteY7" fmla="*/ 0 h 1836752"/>
                <a:gd name="connsiteX8" fmla="*/ 2238307 w 4122766"/>
                <a:gd name="connsiteY8" fmla="*/ 31806 h 1836752"/>
                <a:gd name="connsiteX9" fmla="*/ 1435225 w 4122766"/>
                <a:gd name="connsiteY9" fmla="*/ 326004 h 1836752"/>
                <a:gd name="connsiteX0" fmla="*/ 1435225 w 4122766"/>
                <a:gd name="connsiteY0" fmla="*/ 326004 h 1836752"/>
                <a:gd name="connsiteX1" fmla="*/ 59649 w 4122766"/>
                <a:gd name="connsiteY1" fmla="*/ 477079 h 1836752"/>
                <a:gd name="connsiteX2" fmla="*/ 1634007 w 4122766"/>
                <a:gd name="connsiteY2" fmla="*/ 898498 h 1836752"/>
                <a:gd name="connsiteX3" fmla="*/ 2142892 w 4122766"/>
                <a:gd name="connsiteY3" fmla="*/ 993914 h 1836752"/>
                <a:gd name="connsiteX4" fmla="*/ 2635872 w 4122766"/>
                <a:gd name="connsiteY4" fmla="*/ 1280160 h 1836752"/>
                <a:gd name="connsiteX5" fmla="*/ 3327635 w 4122766"/>
                <a:gd name="connsiteY5" fmla="*/ 1836752 h 1836752"/>
                <a:gd name="connsiteX6" fmla="*/ 4122766 w 4122766"/>
                <a:gd name="connsiteY6" fmla="*/ 930304 h 1836752"/>
                <a:gd name="connsiteX7" fmla="*/ 2842606 w 4122766"/>
                <a:gd name="connsiteY7" fmla="*/ 0 h 1836752"/>
                <a:gd name="connsiteX8" fmla="*/ 2238307 w 4122766"/>
                <a:gd name="connsiteY8" fmla="*/ 31806 h 1836752"/>
                <a:gd name="connsiteX9" fmla="*/ 1435225 w 4122766"/>
                <a:gd name="connsiteY9" fmla="*/ 326004 h 1836752"/>
                <a:gd name="connsiteX0" fmla="*/ 1435225 w 4122766"/>
                <a:gd name="connsiteY0" fmla="*/ 338408 h 1849156"/>
                <a:gd name="connsiteX1" fmla="*/ 59649 w 4122766"/>
                <a:gd name="connsiteY1" fmla="*/ 489483 h 1849156"/>
                <a:gd name="connsiteX2" fmla="*/ 1634007 w 4122766"/>
                <a:gd name="connsiteY2" fmla="*/ 910902 h 1849156"/>
                <a:gd name="connsiteX3" fmla="*/ 2142892 w 4122766"/>
                <a:gd name="connsiteY3" fmla="*/ 1006318 h 1849156"/>
                <a:gd name="connsiteX4" fmla="*/ 2635872 w 4122766"/>
                <a:gd name="connsiteY4" fmla="*/ 1292564 h 1849156"/>
                <a:gd name="connsiteX5" fmla="*/ 3327635 w 4122766"/>
                <a:gd name="connsiteY5" fmla="*/ 1849156 h 1849156"/>
                <a:gd name="connsiteX6" fmla="*/ 4122766 w 4122766"/>
                <a:gd name="connsiteY6" fmla="*/ 942708 h 1849156"/>
                <a:gd name="connsiteX7" fmla="*/ 2842606 w 4122766"/>
                <a:gd name="connsiteY7" fmla="*/ 12404 h 1849156"/>
                <a:gd name="connsiteX8" fmla="*/ 2238307 w 4122766"/>
                <a:gd name="connsiteY8" fmla="*/ 44210 h 1849156"/>
                <a:gd name="connsiteX9" fmla="*/ 1435225 w 4122766"/>
                <a:gd name="connsiteY9" fmla="*/ 338408 h 1849156"/>
                <a:gd name="connsiteX0" fmla="*/ 1435225 w 4122766"/>
                <a:gd name="connsiteY0" fmla="*/ 354916 h 1865664"/>
                <a:gd name="connsiteX1" fmla="*/ 59649 w 4122766"/>
                <a:gd name="connsiteY1" fmla="*/ 505991 h 1865664"/>
                <a:gd name="connsiteX2" fmla="*/ 1634007 w 4122766"/>
                <a:gd name="connsiteY2" fmla="*/ 927410 h 1865664"/>
                <a:gd name="connsiteX3" fmla="*/ 2142892 w 4122766"/>
                <a:gd name="connsiteY3" fmla="*/ 1022826 h 1865664"/>
                <a:gd name="connsiteX4" fmla="*/ 2635872 w 4122766"/>
                <a:gd name="connsiteY4" fmla="*/ 1309072 h 1865664"/>
                <a:gd name="connsiteX5" fmla="*/ 3327635 w 4122766"/>
                <a:gd name="connsiteY5" fmla="*/ 1865664 h 1865664"/>
                <a:gd name="connsiteX6" fmla="*/ 4122766 w 4122766"/>
                <a:gd name="connsiteY6" fmla="*/ 959216 h 1865664"/>
                <a:gd name="connsiteX7" fmla="*/ 2842606 w 4122766"/>
                <a:gd name="connsiteY7" fmla="*/ 28912 h 1865664"/>
                <a:gd name="connsiteX8" fmla="*/ 2238307 w 4122766"/>
                <a:gd name="connsiteY8" fmla="*/ 60718 h 1865664"/>
                <a:gd name="connsiteX9" fmla="*/ 1435225 w 4122766"/>
                <a:gd name="connsiteY9" fmla="*/ 354916 h 1865664"/>
                <a:gd name="connsiteX0" fmla="*/ 1435225 w 4122766"/>
                <a:gd name="connsiteY0" fmla="*/ 354916 h 1865664"/>
                <a:gd name="connsiteX1" fmla="*/ 59649 w 4122766"/>
                <a:gd name="connsiteY1" fmla="*/ 505991 h 1865664"/>
                <a:gd name="connsiteX2" fmla="*/ 1634007 w 4122766"/>
                <a:gd name="connsiteY2" fmla="*/ 927410 h 1865664"/>
                <a:gd name="connsiteX3" fmla="*/ 2142892 w 4122766"/>
                <a:gd name="connsiteY3" fmla="*/ 1022826 h 1865664"/>
                <a:gd name="connsiteX4" fmla="*/ 2635872 w 4122766"/>
                <a:gd name="connsiteY4" fmla="*/ 1309072 h 1865664"/>
                <a:gd name="connsiteX5" fmla="*/ 3327635 w 4122766"/>
                <a:gd name="connsiteY5" fmla="*/ 1865664 h 1865664"/>
                <a:gd name="connsiteX6" fmla="*/ 4122766 w 4122766"/>
                <a:gd name="connsiteY6" fmla="*/ 959216 h 1865664"/>
                <a:gd name="connsiteX7" fmla="*/ 2842606 w 4122766"/>
                <a:gd name="connsiteY7" fmla="*/ 28912 h 1865664"/>
                <a:gd name="connsiteX8" fmla="*/ 2238307 w 4122766"/>
                <a:gd name="connsiteY8" fmla="*/ 60718 h 1865664"/>
                <a:gd name="connsiteX9" fmla="*/ 1435225 w 4122766"/>
                <a:gd name="connsiteY9" fmla="*/ 354916 h 1865664"/>
                <a:gd name="connsiteX0" fmla="*/ 1435225 w 4122766"/>
                <a:gd name="connsiteY0" fmla="*/ 339809 h 1850557"/>
                <a:gd name="connsiteX1" fmla="*/ 59649 w 4122766"/>
                <a:gd name="connsiteY1" fmla="*/ 490884 h 1850557"/>
                <a:gd name="connsiteX2" fmla="*/ 1634007 w 4122766"/>
                <a:gd name="connsiteY2" fmla="*/ 912303 h 1850557"/>
                <a:gd name="connsiteX3" fmla="*/ 2142892 w 4122766"/>
                <a:gd name="connsiteY3" fmla="*/ 1007719 h 1850557"/>
                <a:gd name="connsiteX4" fmla="*/ 2635872 w 4122766"/>
                <a:gd name="connsiteY4" fmla="*/ 1293965 h 1850557"/>
                <a:gd name="connsiteX5" fmla="*/ 3327635 w 4122766"/>
                <a:gd name="connsiteY5" fmla="*/ 1850557 h 1850557"/>
                <a:gd name="connsiteX6" fmla="*/ 4122766 w 4122766"/>
                <a:gd name="connsiteY6" fmla="*/ 944109 h 1850557"/>
                <a:gd name="connsiteX7" fmla="*/ 2842606 w 4122766"/>
                <a:gd name="connsiteY7" fmla="*/ 13805 h 1850557"/>
                <a:gd name="connsiteX8" fmla="*/ 2166745 w 4122766"/>
                <a:gd name="connsiteY8" fmla="*/ 93319 h 1850557"/>
                <a:gd name="connsiteX9" fmla="*/ 1435225 w 4122766"/>
                <a:gd name="connsiteY9" fmla="*/ 339809 h 1850557"/>
                <a:gd name="connsiteX0" fmla="*/ 1435225 w 4122766"/>
                <a:gd name="connsiteY0" fmla="*/ 367230 h 1877978"/>
                <a:gd name="connsiteX1" fmla="*/ 59649 w 4122766"/>
                <a:gd name="connsiteY1" fmla="*/ 518305 h 1877978"/>
                <a:gd name="connsiteX2" fmla="*/ 1634007 w 4122766"/>
                <a:gd name="connsiteY2" fmla="*/ 939724 h 1877978"/>
                <a:gd name="connsiteX3" fmla="*/ 2142892 w 4122766"/>
                <a:gd name="connsiteY3" fmla="*/ 1035140 h 1877978"/>
                <a:gd name="connsiteX4" fmla="*/ 2635872 w 4122766"/>
                <a:gd name="connsiteY4" fmla="*/ 1321386 h 1877978"/>
                <a:gd name="connsiteX5" fmla="*/ 3327635 w 4122766"/>
                <a:gd name="connsiteY5" fmla="*/ 1877978 h 1877978"/>
                <a:gd name="connsiteX6" fmla="*/ 4122766 w 4122766"/>
                <a:gd name="connsiteY6" fmla="*/ 971530 h 1877978"/>
                <a:gd name="connsiteX7" fmla="*/ 2842606 w 4122766"/>
                <a:gd name="connsiteY7" fmla="*/ 9421 h 1877978"/>
                <a:gd name="connsiteX8" fmla="*/ 2166745 w 4122766"/>
                <a:gd name="connsiteY8" fmla="*/ 120740 h 1877978"/>
                <a:gd name="connsiteX9" fmla="*/ 1435225 w 4122766"/>
                <a:gd name="connsiteY9" fmla="*/ 367230 h 1877978"/>
                <a:gd name="connsiteX0" fmla="*/ 1435225 w 4122766"/>
                <a:gd name="connsiteY0" fmla="*/ 367230 h 1877978"/>
                <a:gd name="connsiteX1" fmla="*/ 59649 w 4122766"/>
                <a:gd name="connsiteY1" fmla="*/ 518305 h 1877978"/>
                <a:gd name="connsiteX2" fmla="*/ 1634007 w 4122766"/>
                <a:gd name="connsiteY2" fmla="*/ 939724 h 1877978"/>
                <a:gd name="connsiteX3" fmla="*/ 2142892 w 4122766"/>
                <a:gd name="connsiteY3" fmla="*/ 1035140 h 1877978"/>
                <a:gd name="connsiteX4" fmla="*/ 2635872 w 4122766"/>
                <a:gd name="connsiteY4" fmla="*/ 1321386 h 1877978"/>
                <a:gd name="connsiteX5" fmla="*/ 3327635 w 4122766"/>
                <a:gd name="connsiteY5" fmla="*/ 1877978 h 1877978"/>
                <a:gd name="connsiteX6" fmla="*/ 4122766 w 4122766"/>
                <a:gd name="connsiteY6" fmla="*/ 971530 h 1877978"/>
                <a:gd name="connsiteX7" fmla="*/ 2842606 w 4122766"/>
                <a:gd name="connsiteY7" fmla="*/ 9421 h 1877978"/>
                <a:gd name="connsiteX8" fmla="*/ 2166745 w 4122766"/>
                <a:gd name="connsiteY8" fmla="*/ 120740 h 1877978"/>
                <a:gd name="connsiteX9" fmla="*/ 1435225 w 4122766"/>
                <a:gd name="connsiteY9" fmla="*/ 367230 h 1877978"/>
                <a:gd name="connsiteX0" fmla="*/ 1435225 w 4122766"/>
                <a:gd name="connsiteY0" fmla="*/ 376690 h 1887438"/>
                <a:gd name="connsiteX1" fmla="*/ 59649 w 4122766"/>
                <a:gd name="connsiteY1" fmla="*/ 527765 h 1887438"/>
                <a:gd name="connsiteX2" fmla="*/ 1634007 w 4122766"/>
                <a:gd name="connsiteY2" fmla="*/ 949184 h 1887438"/>
                <a:gd name="connsiteX3" fmla="*/ 2142892 w 4122766"/>
                <a:gd name="connsiteY3" fmla="*/ 1044600 h 1887438"/>
                <a:gd name="connsiteX4" fmla="*/ 2635872 w 4122766"/>
                <a:gd name="connsiteY4" fmla="*/ 1330846 h 1887438"/>
                <a:gd name="connsiteX5" fmla="*/ 3327635 w 4122766"/>
                <a:gd name="connsiteY5" fmla="*/ 1887438 h 1887438"/>
                <a:gd name="connsiteX6" fmla="*/ 4122766 w 4122766"/>
                <a:gd name="connsiteY6" fmla="*/ 980990 h 1887438"/>
                <a:gd name="connsiteX7" fmla="*/ 2842606 w 4122766"/>
                <a:gd name="connsiteY7" fmla="*/ 18881 h 1887438"/>
                <a:gd name="connsiteX8" fmla="*/ 2166745 w 4122766"/>
                <a:gd name="connsiteY8" fmla="*/ 130200 h 1887438"/>
                <a:gd name="connsiteX9" fmla="*/ 1435225 w 4122766"/>
                <a:gd name="connsiteY9" fmla="*/ 376690 h 1887438"/>
                <a:gd name="connsiteX0" fmla="*/ 1435225 w 4067107"/>
                <a:gd name="connsiteY0" fmla="*/ 376690 h 1887438"/>
                <a:gd name="connsiteX1" fmla="*/ 59649 w 4067107"/>
                <a:gd name="connsiteY1" fmla="*/ 527765 h 1887438"/>
                <a:gd name="connsiteX2" fmla="*/ 1634007 w 4067107"/>
                <a:gd name="connsiteY2" fmla="*/ 949184 h 1887438"/>
                <a:gd name="connsiteX3" fmla="*/ 2142892 w 4067107"/>
                <a:gd name="connsiteY3" fmla="*/ 1044600 h 1887438"/>
                <a:gd name="connsiteX4" fmla="*/ 2635872 w 4067107"/>
                <a:gd name="connsiteY4" fmla="*/ 1330846 h 1887438"/>
                <a:gd name="connsiteX5" fmla="*/ 3327635 w 4067107"/>
                <a:gd name="connsiteY5" fmla="*/ 1887438 h 1887438"/>
                <a:gd name="connsiteX6" fmla="*/ 4067107 w 4067107"/>
                <a:gd name="connsiteY6" fmla="*/ 1036649 h 1887438"/>
                <a:gd name="connsiteX7" fmla="*/ 2842606 w 4067107"/>
                <a:gd name="connsiteY7" fmla="*/ 18881 h 1887438"/>
                <a:gd name="connsiteX8" fmla="*/ 2166745 w 4067107"/>
                <a:gd name="connsiteY8" fmla="*/ 130200 h 1887438"/>
                <a:gd name="connsiteX9" fmla="*/ 1435225 w 4067107"/>
                <a:gd name="connsiteY9" fmla="*/ 376690 h 1887438"/>
                <a:gd name="connsiteX0" fmla="*/ 1435225 w 4067107"/>
                <a:gd name="connsiteY0" fmla="*/ 376690 h 1887438"/>
                <a:gd name="connsiteX1" fmla="*/ 59649 w 4067107"/>
                <a:gd name="connsiteY1" fmla="*/ 527765 h 1887438"/>
                <a:gd name="connsiteX2" fmla="*/ 1634007 w 4067107"/>
                <a:gd name="connsiteY2" fmla="*/ 949184 h 1887438"/>
                <a:gd name="connsiteX3" fmla="*/ 2142892 w 4067107"/>
                <a:gd name="connsiteY3" fmla="*/ 1044600 h 1887438"/>
                <a:gd name="connsiteX4" fmla="*/ 2635872 w 4067107"/>
                <a:gd name="connsiteY4" fmla="*/ 1330846 h 1887438"/>
                <a:gd name="connsiteX5" fmla="*/ 3327635 w 4067107"/>
                <a:gd name="connsiteY5" fmla="*/ 1887438 h 1887438"/>
                <a:gd name="connsiteX6" fmla="*/ 4067107 w 4067107"/>
                <a:gd name="connsiteY6" fmla="*/ 1036649 h 1887438"/>
                <a:gd name="connsiteX7" fmla="*/ 2842606 w 4067107"/>
                <a:gd name="connsiteY7" fmla="*/ 18881 h 1887438"/>
                <a:gd name="connsiteX8" fmla="*/ 2166745 w 4067107"/>
                <a:gd name="connsiteY8" fmla="*/ 130200 h 1887438"/>
                <a:gd name="connsiteX9" fmla="*/ 1435225 w 4067107"/>
                <a:gd name="connsiteY9" fmla="*/ 376690 h 1887438"/>
                <a:gd name="connsiteX0" fmla="*/ 1435225 w 4067107"/>
                <a:gd name="connsiteY0" fmla="*/ 376690 h 1887438"/>
                <a:gd name="connsiteX1" fmla="*/ 59649 w 4067107"/>
                <a:gd name="connsiteY1" fmla="*/ 527765 h 1887438"/>
                <a:gd name="connsiteX2" fmla="*/ 1634007 w 4067107"/>
                <a:gd name="connsiteY2" fmla="*/ 949184 h 1887438"/>
                <a:gd name="connsiteX3" fmla="*/ 2142892 w 4067107"/>
                <a:gd name="connsiteY3" fmla="*/ 1044600 h 1887438"/>
                <a:gd name="connsiteX4" fmla="*/ 2548408 w 4067107"/>
                <a:gd name="connsiteY4" fmla="*/ 1275187 h 1887438"/>
                <a:gd name="connsiteX5" fmla="*/ 3327635 w 4067107"/>
                <a:gd name="connsiteY5" fmla="*/ 1887438 h 1887438"/>
                <a:gd name="connsiteX6" fmla="*/ 4067107 w 4067107"/>
                <a:gd name="connsiteY6" fmla="*/ 1036649 h 1887438"/>
                <a:gd name="connsiteX7" fmla="*/ 2842606 w 4067107"/>
                <a:gd name="connsiteY7" fmla="*/ 18881 h 1887438"/>
                <a:gd name="connsiteX8" fmla="*/ 2166745 w 4067107"/>
                <a:gd name="connsiteY8" fmla="*/ 130200 h 1887438"/>
                <a:gd name="connsiteX9" fmla="*/ 1435225 w 4067107"/>
                <a:gd name="connsiteY9" fmla="*/ 376690 h 1887438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548408 w 4067107"/>
                <a:gd name="connsiteY4" fmla="*/ 1275187 h 1927194"/>
                <a:gd name="connsiteX5" fmla="*/ 3089096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548408 w 4067107"/>
                <a:gd name="connsiteY4" fmla="*/ 1275187 h 1927194"/>
                <a:gd name="connsiteX5" fmla="*/ 3256074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476846 w 4067107"/>
                <a:gd name="connsiteY4" fmla="*/ 1378554 h 1927194"/>
                <a:gd name="connsiteX5" fmla="*/ 3256074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476846 w 4067107"/>
                <a:gd name="connsiteY4" fmla="*/ 1378554 h 1927194"/>
                <a:gd name="connsiteX5" fmla="*/ 3256074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747240"/>
                <a:gd name="connsiteX1" fmla="*/ 59649 w 4067107"/>
                <a:gd name="connsiteY1" fmla="*/ 527765 h 1747240"/>
                <a:gd name="connsiteX2" fmla="*/ 1634007 w 4067107"/>
                <a:gd name="connsiteY2" fmla="*/ 949184 h 1747240"/>
                <a:gd name="connsiteX3" fmla="*/ 2142892 w 4067107"/>
                <a:gd name="connsiteY3" fmla="*/ 1044600 h 1747240"/>
                <a:gd name="connsiteX4" fmla="*/ 2476846 w 4067107"/>
                <a:gd name="connsiteY4" fmla="*/ 1378554 h 1747240"/>
                <a:gd name="connsiteX5" fmla="*/ 3004138 w 4067107"/>
                <a:gd name="connsiteY5" fmla="*/ 1747240 h 1747240"/>
                <a:gd name="connsiteX6" fmla="*/ 4067107 w 4067107"/>
                <a:gd name="connsiteY6" fmla="*/ 1036649 h 1747240"/>
                <a:gd name="connsiteX7" fmla="*/ 2842606 w 4067107"/>
                <a:gd name="connsiteY7" fmla="*/ 18881 h 1747240"/>
                <a:gd name="connsiteX8" fmla="*/ 2166745 w 4067107"/>
                <a:gd name="connsiteY8" fmla="*/ 130200 h 1747240"/>
                <a:gd name="connsiteX9" fmla="*/ 1435225 w 4067107"/>
                <a:gd name="connsiteY9" fmla="*/ 376690 h 1747240"/>
                <a:gd name="connsiteX0" fmla="*/ 1435225 w 3887153"/>
                <a:gd name="connsiteY0" fmla="*/ 376690 h 1747240"/>
                <a:gd name="connsiteX1" fmla="*/ 59649 w 3887153"/>
                <a:gd name="connsiteY1" fmla="*/ 527765 h 1747240"/>
                <a:gd name="connsiteX2" fmla="*/ 1634007 w 3887153"/>
                <a:gd name="connsiteY2" fmla="*/ 949184 h 1747240"/>
                <a:gd name="connsiteX3" fmla="*/ 2142892 w 3887153"/>
                <a:gd name="connsiteY3" fmla="*/ 1044600 h 1747240"/>
                <a:gd name="connsiteX4" fmla="*/ 2476846 w 3887153"/>
                <a:gd name="connsiteY4" fmla="*/ 1378554 h 1747240"/>
                <a:gd name="connsiteX5" fmla="*/ 3004138 w 3887153"/>
                <a:gd name="connsiteY5" fmla="*/ 1747240 h 1747240"/>
                <a:gd name="connsiteX6" fmla="*/ 3887153 w 3887153"/>
                <a:gd name="connsiteY6" fmla="*/ 784714 h 1747240"/>
                <a:gd name="connsiteX7" fmla="*/ 2842606 w 3887153"/>
                <a:gd name="connsiteY7" fmla="*/ 18881 h 1747240"/>
                <a:gd name="connsiteX8" fmla="*/ 2166745 w 3887153"/>
                <a:gd name="connsiteY8" fmla="*/ 130200 h 1747240"/>
                <a:gd name="connsiteX9" fmla="*/ 1435225 w 3887153"/>
                <a:gd name="connsiteY9" fmla="*/ 376690 h 1747240"/>
                <a:gd name="connsiteX0" fmla="*/ 1435225 w 3887153"/>
                <a:gd name="connsiteY0" fmla="*/ 376690 h 1747240"/>
                <a:gd name="connsiteX1" fmla="*/ 59649 w 3887153"/>
                <a:gd name="connsiteY1" fmla="*/ 527765 h 1747240"/>
                <a:gd name="connsiteX2" fmla="*/ 1634007 w 3887153"/>
                <a:gd name="connsiteY2" fmla="*/ 949184 h 1747240"/>
                <a:gd name="connsiteX3" fmla="*/ 2142892 w 3887153"/>
                <a:gd name="connsiteY3" fmla="*/ 1044600 h 1747240"/>
                <a:gd name="connsiteX4" fmla="*/ 2476846 w 3887153"/>
                <a:gd name="connsiteY4" fmla="*/ 1378554 h 1747240"/>
                <a:gd name="connsiteX5" fmla="*/ 2806187 w 3887153"/>
                <a:gd name="connsiteY5" fmla="*/ 1747240 h 1747240"/>
                <a:gd name="connsiteX6" fmla="*/ 3887153 w 3887153"/>
                <a:gd name="connsiteY6" fmla="*/ 784714 h 1747240"/>
                <a:gd name="connsiteX7" fmla="*/ 2842606 w 3887153"/>
                <a:gd name="connsiteY7" fmla="*/ 18881 h 1747240"/>
                <a:gd name="connsiteX8" fmla="*/ 2166745 w 3887153"/>
                <a:gd name="connsiteY8" fmla="*/ 130200 h 1747240"/>
                <a:gd name="connsiteX9" fmla="*/ 1435225 w 3887153"/>
                <a:gd name="connsiteY9" fmla="*/ 376690 h 174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87153" h="1747240">
                  <a:moveTo>
                    <a:pt x="1435225" y="376690"/>
                  </a:moveTo>
                  <a:cubicBezTo>
                    <a:pt x="921041" y="355486"/>
                    <a:pt x="168317" y="374040"/>
                    <a:pt x="59649" y="527765"/>
                  </a:cubicBezTo>
                  <a:cubicBezTo>
                    <a:pt x="-282257" y="890874"/>
                    <a:pt x="926341" y="920030"/>
                    <a:pt x="1634007" y="949184"/>
                  </a:cubicBezTo>
                  <a:cubicBezTo>
                    <a:pt x="1755927" y="988940"/>
                    <a:pt x="2020972" y="1004844"/>
                    <a:pt x="2142892" y="1044600"/>
                  </a:cubicBezTo>
                  <a:lnTo>
                    <a:pt x="2476846" y="1378554"/>
                  </a:lnTo>
                  <a:lnTo>
                    <a:pt x="2806187" y="1747240"/>
                  </a:lnTo>
                  <a:lnTo>
                    <a:pt x="3887153" y="784714"/>
                  </a:lnTo>
                  <a:cubicBezTo>
                    <a:pt x="3502840" y="495816"/>
                    <a:pt x="3512746" y="372650"/>
                    <a:pt x="2842606" y="18881"/>
                  </a:cubicBezTo>
                  <a:cubicBezTo>
                    <a:pt x="2541783" y="-38103"/>
                    <a:pt x="2417210" y="44060"/>
                    <a:pt x="2166745" y="130200"/>
                  </a:cubicBezTo>
                  <a:cubicBezTo>
                    <a:pt x="1932182" y="184534"/>
                    <a:pt x="1811587" y="315730"/>
                    <a:pt x="1435225" y="376690"/>
                  </a:cubicBez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948C361B-360E-4987-98A3-B9FFC6EDE6A4}"/>
                </a:ext>
              </a:extLst>
            </p:cNvPr>
            <p:cNvSpPr/>
            <p:nvPr/>
          </p:nvSpPr>
          <p:spPr>
            <a:xfrm flipH="1">
              <a:off x="2156087" y="2217893"/>
              <a:ext cx="1545584" cy="794676"/>
            </a:xfrm>
            <a:custGeom>
              <a:avLst/>
              <a:gdLst>
                <a:gd name="connsiteX0" fmla="*/ 1288111 w 3347499"/>
                <a:gd name="connsiteY0" fmla="*/ 620202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288111 w 3347499"/>
                <a:gd name="connsiteY9" fmla="*/ 620202 h 1995778"/>
                <a:gd name="connsiteX0" fmla="*/ 1288111 w 3347499"/>
                <a:gd name="connsiteY0" fmla="*/ 620202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288111 w 3347499"/>
                <a:gd name="connsiteY9" fmla="*/ 620202 h 1995778"/>
                <a:gd name="connsiteX0" fmla="*/ 1304013 w 3347499"/>
                <a:gd name="connsiteY0" fmla="*/ 652007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304013 w 3347499"/>
                <a:gd name="connsiteY9" fmla="*/ 652007 h 1995778"/>
                <a:gd name="connsiteX0" fmla="*/ 1304013 w 3347499"/>
                <a:gd name="connsiteY0" fmla="*/ 652007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304013 w 3347499"/>
                <a:gd name="connsiteY9" fmla="*/ 652007 h 1995778"/>
                <a:gd name="connsiteX0" fmla="*/ 1304013 w 3347499"/>
                <a:gd name="connsiteY0" fmla="*/ 635267 h 1979038"/>
                <a:gd name="connsiteX1" fmla="*/ 659958 w 3347499"/>
                <a:gd name="connsiteY1" fmla="*/ 78676 h 1979038"/>
                <a:gd name="connsiteX2" fmla="*/ 373711 w 3347499"/>
                <a:gd name="connsiteY2" fmla="*/ 23017 h 1979038"/>
                <a:gd name="connsiteX3" fmla="*/ 95416 w 3347499"/>
                <a:gd name="connsiteY3" fmla="*/ 38919 h 1979038"/>
                <a:gd name="connsiteX4" fmla="*/ 111318 w 3347499"/>
                <a:gd name="connsiteY4" fmla="*/ 134335 h 1979038"/>
                <a:gd name="connsiteX5" fmla="*/ 0 w 3347499"/>
                <a:gd name="connsiteY5" fmla="*/ 197946 h 1979038"/>
                <a:gd name="connsiteX6" fmla="*/ 779228 w 3347499"/>
                <a:gd name="connsiteY6" fmla="*/ 1247518 h 1979038"/>
                <a:gd name="connsiteX7" fmla="*/ 1900362 w 3347499"/>
                <a:gd name="connsiteY7" fmla="*/ 1979038 h 1979038"/>
                <a:gd name="connsiteX8" fmla="*/ 3347499 w 3347499"/>
                <a:gd name="connsiteY8" fmla="*/ 1637132 h 1979038"/>
                <a:gd name="connsiteX9" fmla="*/ 1304013 w 3347499"/>
                <a:gd name="connsiteY9" fmla="*/ 635267 h 1979038"/>
                <a:gd name="connsiteX0" fmla="*/ 1304013 w 3347499"/>
                <a:gd name="connsiteY0" fmla="*/ 654838 h 1998609"/>
                <a:gd name="connsiteX1" fmla="*/ 659958 w 3347499"/>
                <a:gd name="connsiteY1" fmla="*/ 98247 h 1998609"/>
                <a:gd name="connsiteX2" fmla="*/ 373711 w 3347499"/>
                <a:gd name="connsiteY2" fmla="*/ 42588 h 1998609"/>
                <a:gd name="connsiteX3" fmla="*/ 95416 w 3347499"/>
                <a:gd name="connsiteY3" fmla="*/ 58490 h 1998609"/>
                <a:gd name="connsiteX4" fmla="*/ 111318 w 3347499"/>
                <a:gd name="connsiteY4" fmla="*/ 153906 h 1998609"/>
                <a:gd name="connsiteX5" fmla="*/ 0 w 3347499"/>
                <a:gd name="connsiteY5" fmla="*/ 217517 h 1998609"/>
                <a:gd name="connsiteX6" fmla="*/ 779228 w 3347499"/>
                <a:gd name="connsiteY6" fmla="*/ 1267089 h 1998609"/>
                <a:gd name="connsiteX7" fmla="*/ 1900362 w 3347499"/>
                <a:gd name="connsiteY7" fmla="*/ 1998609 h 1998609"/>
                <a:gd name="connsiteX8" fmla="*/ 3347499 w 3347499"/>
                <a:gd name="connsiteY8" fmla="*/ 1656703 h 1998609"/>
                <a:gd name="connsiteX9" fmla="*/ 1304013 w 3347499"/>
                <a:gd name="connsiteY9" fmla="*/ 654838 h 1998609"/>
                <a:gd name="connsiteX0" fmla="*/ 1304013 w 3347499"/>
                <a:gd name="connsiteY0" fmla="*/ 654838 h 1998609"/>
                <a:gd name="connsiteX1" fmla="*/ 659958 w 3347499"/>
                <a:gd name="connsiteY1" fmla="*/ 98247 h 1998609"/>
                <a:gd name="connsiteX2" fmla="*/ 373711 w 3347499"/>
                <a:gd name="connsiteY2" fmla="*/ 42588 h 1998609"/>
                <a:gd name="connsiteX3" fmla="*/ 95416 w 3347499"/>
                <a:gd name="connsiteY3" fmla="*/ 58490 h 1998609"/>
                <a:gd name="connsiteX4" fmla="*/ 174928 w 3347499"/>
                <a:gd name="connsiteY4" fmla="*/ 177759 h 1998609"/>
                <a:gd name="connsiteX5" fmla="*/ 0 w 3347499"/>
                <a:gd name="connsiteY5" fmla="*/ 217517 h 1998609"/>
                <a:gd name="connsiteX6" fmla="*/ 779228 w 3347499"/>
                <a:gd name="connsiteY6" fmla="*/ 1267089 h 1998609"/>
                <a:gd name="connsiteX7" fmla="*/ 1900362 w 3347499"/>
                <a:gd name="connsiteY7" fmla="*/ 1998609 h 1998609"/>
                <a:gd name="connsiteX8" fmla="*/ 3347499 w 3347499"/>
                <a:gd name="connsiteY8" fmla="*/ 1656703 h 1998609"/>
                <a:gd name="connsiteX9" fmla="*/ 1304013 w 3347499"/>
                <a:gd name="connsiteY9" fmla="*/ 654838 h 1998609"/>
                <a:gd name="connsiteX0" fmla="*/ 1304013 w 3347499"/>
                <a:gd name="connsiteY0" fmla="*/ 654838 h 1998609"/>
                <a:gd name="connsiteX1" fmla="*/ 659958 w 3347499"/>
                <a:gd name="connsiteY1" fmla="*/ 98247 h 1998609"/>
                <a:gd name="connsiteX2" fmla="*/ 373711 w 3347499"/>
                <a:gd name="connsiteY2" fmla="*/ 42588 h 1998609"/>
                <a:gd name="connsiteX3" fmla="*/ 95416 w 3347499"/>
                <a:gd name="connsiteY3" fmla="*/ 58490 h 1998609"/>
                <a:gd name="connsiteX4" fmla="*/ 174928 w 3347499"/>
                <a:gd name="connsiteY4" fmla="*/ 177759 h 1998609"/>
                <a:gd name="connsiteX5" fmla="*/ 0 w 3347499"/>
                <a:gd name="connsiteY5" fmla="*/ 217517 h 1998609"/>
                <a:gd name="connsiteX6" fmla="*/ 811033 w 3347499"/>
                <a:gd name="connsiteY6" fmla="*/ 1243235 h 1998609"/>
                <a:gd name="connsiteX7" fmla="*/ 1900362 w 3347499"/>
                <a:gd name="connsiteY7" fmla="*/ 1998609 h 1998609"/>
                <a:gd name="connsiteX8" fmla="*/ 3347499 w 3347499"/>
                <a:gd name="connsiteY8" fmla="*/ 1656703 h 1998609"/>
                <a:gd name="connsiteX9" fmla="*/ 1304013 w 3347499"/>
                <a:gd name="connsiteY9" fmla="*/ 654838 h 1998609"/>
                <a:gd name="connsiteX0" fmla="*/ 1304013 w 3347499"/>
                <a:gd name="connsiteY0" fmla="*/ 654838 h 1863437"/>
                <a:gd name="connsiteX1" fmla="*/ 659958 w 3347499"/>
                <a:gd name="connsiteY1" fmla="*/ 98247 h 1863437"/>
                <a:gd name="connsiteX2" fmla="*/ 373711 w 3347499"/>
                <a:gd name="connsiteY2" fmla="*/ 42588 h 1863437"/>
                <a:gd name="connsiteX3" fmla="*/ 95416 w 3347499"/>
                <a:gd name="connsiteY3" fmla="*/ 58490 h 1863437"/>
                <a:gd name="connsiteX4" fmla="*/ 174928 w 3347499"/>
                <a:gd name="connsiteY4" fmla="*/ 177759 h 1863437"/>
                <a:gd name="connsiteX5" fmla="*/ 0 w 3347499"/>
                <a:gd name="connsiteY5" fmla="*/ 217517 h 1863437"/>
                <a:gd name="connsiteX6" fmla="*/ 811033 w 3347499"/>
                <a:gd name="connsiteY6" fmla="*/ 1243235 h 1863437"/>
                <a:gd name="connsiteX7" fmla="*/ 1924216 w 3347499"/>
                <a:gd name="connsiteY7" fmla="*/ 1863437 h 1863437"/>
                <a:gd name="connsiteX8" fmla="*/ 3347499 w 3347499"/>
                <a:gd name="connsiteY8" fmla="*/ 1656703 h 1863437"/>
                <a:gd name="connsiteX9" fmla="*/ 1304013 w 3347499"/>
                <a:gd name="connsiteY9" fmla="*/ 654838 h 1863437"/>
                <a:gd name="connsiteX0" fmla="*/ 1304013 w 3347499"/>
                <a:gd name="connsiteY0" fmla="*/ 654838 h 1982707"/>
                <a:gd name="connsiteX1" fmla="*/ 659958 w 3347499"/>
                <a:gd name="connsiteY1" fmla="*/ 98247 h 1982707"/>
                <a:gd name="connsiteX2" fmla="*/ 373711 w 3347499"/>
                <a:gd name="connsiteY2" fmla="*/ 42588 h 1982707"/>
                <a:gd name="connsiteX3" fmla="*/ 95416 w 3347499"/>
                <a:gd name="connsiteY3" fmla="*/ 58490 h 1982707"/>
                <a:gd name="connsiteX4" fmla="*/ 174928 w 3347499"/>
                <a:gd name="connsiteY4" fmla="*/ 177759 h 1982707"/>
                <a:gd name="connsiteX5" fmla="*/ 0 w 3347499"/>
                <a:gd name="connsiteY5" fmla="*/ 217517 h 1982707"/>
                <a:gd name="connsiteX6" fmla="*/ 811033 w 3347499"/>
                <a:gd name="connsiteY6" fmla="*/ 1243235 h 1982707"/>
                <a:gd name="connsiteX7" fmla="*/ 2146852 w 3347499"/>
                <a:gd name="connsiteY7" fmla="*/ 1982707 h 1982707"/>
                <a:gd name="connsiteX8" fmla="*/ 3347499 w 3347499"/>
                <a:gd name="connsiteY8" fmla="*/ 1656703 h 1982707"/>
                <a:gd name="connsiteX9" fmla="*/ 1304013 w 3347499"/>
                <a:gd name="connsiteY9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1304013 w 3387256"/>
                <a:gd name="connsiteY9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26401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26401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82060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82060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39470 w 3387256"/>
                <a:gd name="connsiteY9" fmla="*/ 813865 h 1982707"/>
                <a:gd name="connsiteX10" fmla="*/ 1304013 w 3387256"/>
                <a:gd name="connsiteY10" fmla="*/ 654838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39470 w 3387256"/>
                <a:gd name="connsiteY9" fmla="*/ 813865 h 1982707"/>
                <a:gd name="connsiteX10" fmla="*/ 1272207 w 3387256"/>
                <a:gd name="connsiteY10" fmla="*/ 630984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39470 w 3387256"/>
                <a:gd name="connsiteY9" fmla="*/ 813865 h 1982707"/>
                <a:gd name="connsiteX10" fmla="*/ 1272207 w 3387256"/>
                <a:gd name="connsiteY10" fmla="*/ 630984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2353585 w 3387256"/>
                <a:gd name="connsiteY9" fmla="*/ 1267090 h 1982707"/>
                <a:gd name="connsiteX10" fmla="*/ 739470 w 3387256"/>
                <a:gd name="connsiteY10" fmla="*/ 813865 h 1982707"/>
                <a:gd name="connsiteX11" fmla="*/ 1272207 w 3387256"/>
                <a:gd name="connsiteY11" fmla="*/ 630984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2353585 w 3387256"/>
                <a:gd name="connsiteY9" fmla="*/ 1267090 h 1982707"/>
                <a:gd name="connsiteX10" fmla="*/ 739470 w 3387256"/>
                <a:gd name="connsiteY10" fmla="*/ 813865 h 1982707"/>
                <a:gd name="connsiteX11" fmla="*/ 1272207 w 338725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39470 w 3753016"/>
                <a:gd name="connsiteY10" fmla="*/ 813865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39470 w 3753016"/>
                <a:gd name="connsiteY10" fmla="*/ 813865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85390 w 3753016"/>
                <a:gd name="connsiteY9" fmla="*/ 1314798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85390 w 3753016"/>
                <a:gd name="connsiteY9" fmla="*/ 1314798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72207 w 3753016"/>
                <a:gd name="connsiteY11" fmla="*/ 630984 h 1982707"/>
                <a:gd name="connsiteX0" fmla="*/ 1280159 w 3753016"/>
                <a:gd name="connsiteY0" fmla="*/ 662789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280159 w 3753016"/>
                <a:gd name="connsiteY0" fmla="*/ 662789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280159 w 3753016"/>
                <a:gd name="connsiteY0" fmla="*/ 662789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280159 w 3753016"/>
                <a:gd name="connsiteY0" fmla="*/ 662789 h 1982707"/>
                <a:gd name="connsiteX1" fmla="*/ 731519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311965 w 3753016"/>
                <a:gd name="connsiteY0" fmla="*/ 662789 h 1982707"/>
                <a:gd name="connsiteX1" fmla="*/ 731519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731519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699714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699714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699714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5192 h 1985110"/>
                <a:gd name="connsiteX1" fmla="*/ 699714 w 3753016"/>
                <a:gd name="connsiteY1" fmla="*/ 92698 h 1985110"/>
                <a:gd name="connsiteX2" fmla="*/ 397565 w 3753016"/>
                <a:gd name="connsiteY2" fmla="*/ 37040 h 1985110"/>
                <a:gd name="connsiteX3" fmla="*/ 95416 w 3753016"/>
                <a:gd name="connsiteY3" fmla="*/ 60893 h 1985110"/>
                <a:gd name="connsiteX4" fmla="*/ 119269 w 3753016"/>
                <a:gd name="connsiteY4" fmla="*/ 172211 h 1985110"/>
                <a:gd name="connsiteX5" fmla="*/ 0 w 3753016"/>
                <a:gd name="connsiteY5" fmla="*/ 219920 h 1985110"/>
                <a:gd name="connsiteX6" fmla="*/ 811033 w 3753016"/>
                <a:gd name="connsiteY6" fmla="*/ 1245638 h 1985110"/>
                <a:gd name="connsiteX7" fmla="*/ 2146852 w 3753016"/>
                <a:gd name="connsiteY7" fmla="*/ 1985110 h 1985110"/>
                <a:gd name="connsiteX8" fmla="*/ 3753016 w 3753016"/>
                <a:gd name="connsiteY8" fmla="*/ 1500080 h 1985110"/>
                <a:gd name="connsiteX9" fmla="*/ 2409244 w 3753016"/>
                <a:gd name="connsiteY9" fmla="*/ 1293347 h 1985110"/>
                <a:gd name="connsiteX10" fmla="*/ 755373 w 3753016"/>
                <a:gd name="connsiteY10" fmla="*/ 871927 h 1985110"/>
                <a:gd name="connsiteX11" fmla="*/ 1311965 w 3753016"/>
                <a:gd name="connsiteY11" fmla="*/ 665192 h 1985110"/>
                <a:gd name="connsiteX0" fmla="*/ 1311965 w 3753016"/>
                <a:gd name="connsiteY0" fmla="*/ 670630 h 1990548"/>
                <a:gd name="connsiteX1" fmla="*/ 699714 w 3753016"/>
                <a:gd name="connsiteY1" fmla="*/ 98136 h 1990548"/>
                <a:gd name="connsiteX2" fmla="*/ 453224 w 3753016"/>
                <a:gd name="connsiteY2" fmla="*/ 26576 h 1990548"/>
                <a:gd name="connsiteX3" fmla="*/ 95416 w 3753016"/>
                <a:gd name="connsiteY3" fmla="*/ 66331 h 1990548"/>
                <a:gd name="connsiteX4" fmla="*/ 119269 w 3753016"/>
                <a:gd name="connsiteY4" fmla="*/ 177649 h 1990548"/>
                <a:gd name="connsiteX5" fmla="*/ 0 w 3753016"/>
                <a:gd name="connsiteY5" fmla="*/ 225358 h 1990548"/>
                <a:gd name="connsiteX6" fmla="*/ 811033 w 3753016"/>
                <a:gd name="connsiteY6" fmla="*/ 1251076 h 1990548"/>
                <a:gd name="connsiteX7" fmla="*/ 2146852 w 3753016"/>
                <a:gd name="connsiteY7" fmla="*/ 1990548 h 1990548"/>
                <a:gd name="connsiteX8" fmla="*/ 3753016 w 3753016"/>
                <a:gd name="connsiteY8" fmla="*/ 1505518 h 1990548"/>
                <a:gd name="connsiteX9" fmla="*/ 2409244 w 3753016"/>
                <a:gd name="connsiteY9" fmla="*/ 1298785 h 1990548"/>
                <a:gd name="connsiteX10" fmla="*/ 755373 w 3753016"/>
                <a:gd name="connsiteY10" fmla="*/ 877365 h 1990548"/>
                <a:gd name="connsiteX11" fmla="*/ 1311965 w 3753016"/>
                <a:gd name="connsiteY11" fmla="*/ 670630 h 1990548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95416 w 3753016"/>
                <a:gd name="connsiteY3" fmla="*/ 67430 h 1991647"/>
                <a:gd name="connsiteX4" fmla="*/ 119269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19269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19269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37304 w 3778355"/>
                <a:gd name="connsiteY0" fmla="*/ 671729 h 1991647"/>
                <a:gd name="connsiteX1" fmla="*/ 725053 w 3778355"/>
                <a:gd name="connsiteY1" fmla="*/ 99235 h 1991647"/>
                <a:gd name="connsiteX2" fmla="*/ 478563 w 3778355"/>
                <a:gd name="connsiteY2" fmla="*/ 27675 h 1991647"/>
                <a:gd name="connsiteX3" fmla="*/ 152560 w 3778355"/>
                <a:gd name="connsiteY3" fmla="*/ 67430 h 1991647"/>
                <a:gd name="connsiteX4" fmla="*/ 232072 w 3778355"/>
                <a:gd name="connsiteY4" fmla="*/ 186702 h 1991647"/>
                <a:gd name="connsiteX5" fmla="*/ 25339 w 3778355"/>
                <a:gd name="connsiteY5" fmla="*/ 226457 h 1991647"/>
                <a:gd name="connsiteX6" fmla="*/ 836372 w 3778355"/>
                <a:gd name="connsiteY6" fmla="*/ 1252175 h 1991647"/>
                <a:gd name="connsiteX7" fmla="*/ 2172191 w 3778355"/>
                <a:gd name="connsiteY7" fmla="*/ 1991647 h 1991647"/>
                <a:gd name="connsiteX8" fmla="*/ 3778355 w 3778355"/>
                <a:gd name="connsiteY8" fmla="*/ 1506617 h 1991647"/>
                <a:gd name="connsiteX9" fmla="*/ 2434583 w 3778355"/>
                <a:gd name="connsiteY9" fmla="*/ 1299884 h 1991647"/>
                <a:gd name="connsiteX10" fmla="*/ 780712 w 3778355"/>
                <a:gd name="connsiteY10" fmla="*/ 878464 h 1991647"/>
                <a:gd name="connsiteX11" fmla="*/ 1337304 w 3778355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206733 w 3753016"/>
                <a:gd name="connsiteY4" fmla="*/ 186702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54897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54897 h 1991647"/>
                <a:gd name="connsiteX5" fmla="*/ 0 w 3753016"/>
                <a:gd name="connsiteY5" fmla="*/ 226457 h 1991647"/>
                <a:gd name="connsiteX6" fmla="*/ 818984 w 3753016"/>
                <a:gd name="connsiteY6" fmla="*/ 1347591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54897 h 1991647"/>
                <a:gd name="connsiteX5" fmla="*/ 0 w 3753016"/>
                <a:gd name="connsiteY5" fmla="*/ 226457 h 1991647"/>
                <a:gd name="connsiteX6" fmla="*/ 818984 w 3753016"/>
                <a:gd name="connsiteY6" fmla="*/ 1347591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28037"/>
                <a:gd name="connsiteX1" fmla="*/ 699714 w 3753016"/>
                <a:gd name="connsiteY1" fmla="*/ 99235 h 1928037"/>
                <a:gd name="connsiteX2" fmla="*/ 453224 w 3753016"/>
                <a:gd name="connsiteY2" fmla="*/ 27675 h 1928037"/>
                <a:gd name="connsiteX3" fmla="*/ 127221 w 3753016"/>
                <a:gd name="connsiteY3" fmla="*/ 67430 h 1928037"/>
                <a:gd name="connsiteX4" fmla="*/ 166977 w 3753016"/>
                <a:gd name="connsiteY4" fmla="*/ 154897 h 1928037"/>
                <a:gd name="connsiteX5" fmla="*/ 0 w 3753016"/>
                <a:gd name="connsiteY5" fmla="*/ 226457 h 1928037"/>
                <a:gd name="connsiteX6" fmla="*/ 818984 w 3753016"/>
                <a:gd name="connsiteY6" fmla="*/ 1347591 h 1928037"/>
                <a:gd name="connsiteX7" fmla="*/ 2011680 w 3753016"/>
                <a:gd name="connsiteY7" fmla="*/ 1928037 h 1928037"/>
                <a:gd name="connsiteX8" fmla="*/ 3753016 w 3753016"/>
                <a:gd name="connsiteY8" fmla="*/ 1506617 h 1928037"/>
                <a:gd name="connsiteX9" fmla="*/ 2409244 w 3753016"/>
                <a:gd name="connsiteY9" fmla="*/ 1299884 h 1928037"/>
                <a:gd name="connsiteX10" fmla="*/ 755373 w 3753016"/>
                <a:gd name="connsiteY10" fmla="*/ 878464 h 1928037"/>
                <a:gd name="connsiteX11" fmla="*/ 1311965 w 3753016"/>
                <a:gd name="connsiteY11" fmla="*/ 671729 h 1928037"/>
                <a:gd name="connsiteX0" fmla="*/ 1311965 w 3753016"/>
                <a:gd name="connsiteY0" fmla="*/ 671729 h 1928037"/>
                <a:gd name="connsiteX1" fmla="*/ 699714 w 3753016"/>
                <a:gd name="connsiteY1" fmla="*/ 99235 h 1928037"/>
                <a:gd name="connsiteX2" fmla="*/ 453224 w 3753016"/>
                <a:gd name="connsiteY2" fmla="*/ 27675 h 1928037"/>
                <a:gd name="connsiteX3" fmla="*/ 127221 w 3753016"/>
                <a:gd name="connsiteY3" fmla="*/ 67430 h 1928037"/>
                <a:gd name="connsiteX4" fmla="*/ 166977 w 3753016"/>
                <a:gd name="connsiteY4" fmla="*/ 154897 h 1928037"/>
                <a:gd name="connsiteX5" fmla="*/ 0 w 3753016"/>
                <a:gd name="connsiteY5" fmla="*/ 226457 h 1928037"/>
                <a:gd name="connsiteX6" fmla="*/ 818984 w 3753016"/>
                <a:gd name="connsiteY6" fmla="*/ 1347591 h 1928037"/>
                <a:gd name="connsiteX7" fmla="*/ 2011680 w 3753016"/>
                <a:gd name="connsiteY7" fmla="*/ 1928037 h 1928037"/>
                <a:gd name="connsiteX8" fmla="*/ 3753016 w 3753016"/>
                <a:gd name="connsiteY8" fmla="*/ 1506617 h 1928037"/>
                <a:gd name="connsiteX9" fmla="*/ 2409244 w 3753016"/>
                <a:gd name="connsiteY9" fmla="*/ 1299884 h 1928037"/>
                <a:gd name="connsiteX10" fmla="*/ 755373 w 3753016"/>
                <a:gd name="connsiteY10" fmla="*/ 878464 h 1928037"/>
                <a:gd name="connsiteX11" fmla="*/ 1311965 w 3753016"/>
                <a:gd name="connsiteY11" fmla="*/ 671729 h 1928037"/>
                <a:gd name="connsiteX0" fmla="*/ 1311965 w 3753016"/>
                <a:gd name="connsiteY0" fmla="*/ 671729 h 1929647"/>
                <a:gd name="connsiteX1" fmla="*/ 699714 w 3753016"/>
                <a:gd name="connsiteY1" fmla="*/ 99235 h 1929647"/>
                <a:gd name="connsiteX2" fmla="*/ 453224 w 3753016"/>
                <a:gd name="connsiteY2" fmla="*/ 27675 h 1929647"/>
                <a:gd name="connsiteX3" fmla="*/ 127221 w 3753016"/>
                <a:gd name="connsiteY3" fmla="*/ 67430 h 1929647"/>
                <a:gd name="connsiteX4" fmla="*/ 166977 w 3753016"/>
                <a:gd name="connsiteY4" fmla="*/ 154897 h 1929647"/>
                <a:gd name="connsiteX5" fmla="*/ 0 w 3753016"/>
                <a:gd name="connsiteY5" fmla="*/ 226457 h 1929647"/>
                <a:gd name="connsiteX6" fmla="*/ 818984 w 3753016"/>
                <a:gd name="connsiteY6" fmla="*/ 1347591 h 1929647"/>
                <a:gd name="connsiteX7" fmla="*/ 2011680 w 3753016"/>
                <a:gd name="connsiteY7" fmla="*/ 1928037 h 1929647"/>
                <a:gd name="connsiteX8" fmla="*/ 3753016 w 3753016"/>
                <a:gd name="connsiteY8" fmla="*/ 1506617 h 1929647"/>
                <a:gd name="connsiteX9" fmla="*/ 2409244 w 3753016"/>
                <a:gd name="connsiteY9" fmla="*/ 1299884 h 1929647"/>
                <a:gd name="connsiteX10" fmla="*/ 755373 w 3753016"/>
                <a:gd name="connsiteY10" fmla="*/ 878464 h 1929647"/>
                <a:gd name="connsiteX11" fmla="*/ 1311965 w 3753016"/>
                <a:gd name="connsiteY11" fmla="*/ 671729 h 1929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53016" h="1929647">
                  <a:moveTo>
                    <a:pt x="1311965" y="671729"/>
                  </a:moveTo>
                  <a:cubicBezTo>
                    <a:pt x="1166191" y="480897"/>
                    <a:pt x="893195" y="-35936"/>
                    <a:pt x="699714" y="99235"/>
                  </a:cubicBezTo>
                  <a:cubicBezTo>
                    <a:pt x="667909" y="136342"/>
                    <a:pt x="636104" y="-73042"/>
                    <a:pt x="453224" y="27675"/>
                  </a:cubicBezTo>
                  <a:cubicBezTo>
                    <a:pt x="360459" y="32976"/>
                    <a:pt x="331304" y="-57141"/>
                    <a:pt x="127221" y="67430"/>
                  </a:cubicBezTo>
                  <a:cubicBezTo>
                    <a:pt x="74212" y="88634"/>
                    <a:pt x="188181" y="128392"/>
                    <a:pt x="166977" y="154897"/>
                  </a:cubicBezTo>
                  <a:cubicBezTo>
                    <a:pt x="145773" y="181402"/>
                    <a:pt x="70236" y="131041"/>
                    <a:pt x="0" y="226457"/>
                  </a:cubicBezTo>
                  <a:cubicBezTo>
                    <a:pt x="272995" y="600168"/>
                    <a:pt x="673210" y="1283981"/>
                    <a:pt x="818984" y="1347591"/>
                  </a:cubicBezTo>
                  <a:cubicBezTo>
                    <a:pt x="1216549" y="1541073"/>
                    <a:pt x="1741336" y="1885630"/>
                    <a:pt x="2011680" y="1928037"/>
                  </a:cubicBezTo>
                  <a:cubicBezTo>
                    <a:pt x="2266121" y="1954542"/>
                    <a:pt x="3172571" y="1647090"/>
                    <a:pt x="3753016" y="1506617"/>
                  </a:cubicBezTo>
                  <a:cubicBezTo>
                    <a:pt x="3697357" y="1407226"/>
                    <a:pt x="3208351" y="1168688"/>
                    <a:pt x="2409244" y="1299884"/>
                  </a:cubicBezTo>
                  <a:cubicBezTo>
                    <a:pt x="489003" y="1295909"/>
                    <a:pt x="734169" y="972555"/>
                    <a:pt x="755373" y="878464"/>
                  </a:cubicBezTo>
                  <a:cubicBezTo>
                    <a:pt x="816333" y="727390"/>
                    <a:pt x="1115833" y="695583"/>
                    <a:pt x="1311965" y="671729"/>
                  </a:cubicBez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51">
            <a:extLst>
              <a:ext uri="{FF2B5EF4-FFF2-40B4-BE49-F238E27FC236}">
                <a16:creationId xmlns:a16="http://schemas.microsoft.com/office/drawing/2014/main" id="{07B3E44C-3156-4669-B23B-3C6FC0BC3347}"/>
              </a:ext>
            </a:extLst>
          </p:cNvPr>
          <p:cNvSpPr/>
          <p:nvPr/>
        </p:nvSpPr>
        <p:spPr>
          <a:xfrm rot="13659860" flipV="1">
            <a:off x="10712741" y="5584700"/>
            <a:ext cx="357080" cy="88640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: Shape 196">
            <a:extLst>
              <a:ext uri="{FF2B5EF4-FFF2-40B4-BE49-F238E27FC236}">
                <a16:creationId xmlns:a16="http://schemas.microsoft.com/office/drawing/2014/main" id="{0626EE1D-91F6-42B0-AD2B-D5B332B83B0B}"/>
              </a:ext>
            </a:extLst>
          </p:cNvPr>
          <p:cNvSpPr/>
          <p:nvPr/>
        </p:nvSpPr>
        <p:spPr>
          <a:xfrm>
            <a:off x="9426273" y="2558672"/>
            <a:ext cx="700531" cy="700531"/>
          </a:xfrm>
          <a:custGeom>
            <a:avLst/>
            <a:gdLst>
              <a:gd name="connsiteX0" fmla="*/ 928114 w 1777040"/>
              <a:gd name="connsiteY0" fmla="*/ 948920 h 1777040"/>
              <a:gd name="connsiteX1" fmla="*/ 1053905 w 1777040"/>
              <a:gd name="connsiteY1" fmla="*/ 1066101 h 1777040"/>
              <a:gd name="connsiteX2" fmla="*/ 986530 w 1777040"/>
              <a:gd name="connsiteY2" fmla="*/ 1197557 h 1777040"/>
              <a:gd name="connsiteX3" fmla="*/ 928114 w 1777040"/>
              <a:gd name="connsiteY3" fmla="*/ 1219808 h 1777040"/>
              <a:gd name="connsiteX4" fmla="*/ 846152 w 1777040"/>
              <a:gd name="connsiteY4" fmla="*/ 557870 h 1777040"/>
              <a:gd name="connsiteX5" fmla="*/ 846152 w 1777040"/>
              <a:gd name="connsiteY5" fmla="*/ 814036 h 1777040"/>
              <a:gd name="connsiteX6" fmla="*/ 722979 w 1777040"/>
              <a:gd name="connsiteY6" fmla="*/ 710937 h 1777040"/>
              <a:gd name="connsiteX7" fmla="*/ 790354 w 1777040"/>
              <a:gd name="connsiteY7" fmla="*/ 579481 h 1777040"/>
              <a:gd name="connsiteX8" fmla="*/ 846152 w 1777040"/>
              <a:gd name="connsiteY8" fmla="*/ 557870 h 1777040"/>
              <a:gd name="connsiteX9" fmla="*/ 846152 w 1777040"/>
              <a:gd name="connsiteY9" fmla="*/ 396255 h 1777040"/>
              <a:gd name="connsiteX10" fmla="*/ 846152 w 1777040"/>
              <a:gd name="connsiteY10" fmla="*/ 443331 h 1777040"/>
              <a:gd name="connsiteX11" fmla="*/ 710810 w 1777040"/>
              <a:gd name="connsiteY11" fmla="*/ 488548 h 1777040"/>
              <a:gd name="connsiteX12" fmla="*/ 588788 w 1777040"/>
              <a:gd name="connsiteY12" fmla="*/ 724803 h 1777040"/>
              <a:gd name="connsiteX13" fmla="*/ 846152 w 1777040"/>
              <a:gd name="connsiteY13" fmla="*/ 926937 h 1777040"/>
              <a:gd name="connsiteX14" fmla="*/ 846152 w 1777040"/>
              <a:gd name="connsiteY14" fmla="*/ 1219100 h 1777040"/>
              <a:gd name="connsiteX15" fmla="*/ 814851 w 1777040"/>
              <a:gd name="connsiteY15" fmla="*/ 1209777 h 1777040"/>
              <a:gd name="connsiteX16" fmla="*/ 721426 w 1777040"/>
              <a:gd name="connsiteY16" fmla="*/ 1089766 h 1777040"/>
              <a:gd name="connsiteX17" fmla="*/ 585984 w 1777040"/>
              <a:gd name="connsiteY17" fmla="*/ 1093287 h 1777040"/>
              <a:gd name="connsiteX18" fmla="*/ 755174 w 1777040"/>
              <a:gd name="connsiteY18" fmla="*/ 1310620 h 1777040"/>
              <a:gd name="connsiteX19" fmla="*/ 846152 w 1777040"/>
              <a:gd name="connsiteY19" fmla="*/ 1333664 h 1777040"/>
              <a:gd name="connsiteX20" fmla="*/ 846152 w 1777040"/>
              <a:gd name="connsiteY20" fmla="*/ 1380783 h 1777040"/>
              <a:gd name="connsiteX21" fmla="*/ 928114 w 1777040"/>
              <a:gd name="connsiteY21" fmla="*/ 1380783 h 1777040"/>
              <a:gd name="connsiteX22" fmla="*/ 928114 w 1777040"/>
              <a:gd name="connsiteY22" fmla="*/ 1333967 h 1777040"/>
              <a:gd name="connsiteX23" fmla="*/ 1066075 w 1777040"/>
              <a:gd name="connsiteY23" fmla="*/ 1288490 h 1777040"/>
              <a:gd name="connsiteX24" fmla="*/ 1188088 w 1777040"/>
              <a:gd name="connsiteY24" fmla="*/ 1050431 h 1777040"/>
              <a:gd name="connsiteX25" fmla="*/ 928114 w 1777040"/>
              <a:gd name="connsiteY25" fmla="*/ 830839 h 1777040"/>
              <a:gd name="connsiteX26" fmla="*/ 928114 w 1777040"/>
              <a:gd name="connsiteY26" fmla="*/ 557383 h 1777040"/>
              <a:gd name="connsiteX27" fmla="*/ 962033 w 1777040"/>
              <a:gd name="connsiteY27" fmla="*/ 567261 h 1777040"/>
              <a:gd name="connsiteX28" fmla="*/ 1055458 w 1777040"/>
              <a:gd name="connsiteY28" fmla="*/ 687272 h 1777040"/>
              <a:gd name="connsiteX29" fmla="*/ 1190900 w 1777040"/>
              <a:gd name="connsiteY29" fmla="*/ 683751 h 1777040"/>
              <a:gd name="connsiteX30" fmla="*/ 1021710 w 1777040"/>
              <a:gd name="connsiteY30" fmla="*/ 466419 h 1777040"/>
              <a:gd name="connsiteX31" fmla="*/ 928114 w 1777040"/>
              <a:gd name="connsiteY31" fmla="*/ 443048 h 1777040"/>
              <a:gd name="connsiteX32" fmla="*/ 928114 w 1777040"/>
              <a:gd name="connsiteY32" fmla="*/ 396255 h 1777040"/>
              <a:gd name="connsiteX33" fmla="*/ 888520 w 1777040"/>
              <a:gd name="connsiteY33" fmla="*/ 143844 h 1777040"/>
              <a:gd name="connsiteX34" fmla="*/ 1633196 w 1777040"/>
              <a:gd name="connsiteY34" fmla="*/ 888520 h 1777040"/>
              <a:gd name="connsiteX35" fmla="*/ 888520 w 1777040"/>
              <a:gd name="connsiteY35" fmla="*/ 1633196 h 1777040"/>
              <a:gd name="connsiteX36" fmla="*/ 143844 w 1777040"/>
              <a:gd name="connsiteY36" fmla="*/ 888520 h 1777040"/>
              <a:gd name="connsiteX37" fmla="*/ 888520 w 1777040"/>
              <a:gd name="connsiteY37" fmla="*/ 143844 h 1777040"/>
              <a:gd name="connsiteX38" fmla="*/ 888520 w 1777040"/>
              <a:gd name="connsiteY38" fmla="*/ 110563 h 1777040"/>
              <a:gd name="connsiteX39" fmla="*/ 110563 w 1777040"/>
              <a:gd name="connsiteY39" fmla="*/ 888520 h 1777040"/>
              <a:gd name="connsiteX40" fmla="*/ 888520 w 1777040"/>
              <a:gd name="connsiteY40" fmla="*/ 1666477 h 1777040"/>
              <a:gd name="connsiteX41" fmla="*/ 1666477 w 1777040"/>
              <a:gd name="connsiteY41" fmla="*/ 888520 h 1777040"/>
              <a:gd name="connsiteX42" fmla="*/ 888520 w 1777040"/>
              <a:gd name="connsiteY42" fmla="*/ 110563 h 1777040"/>
              <a:gd name="connsiteX43" fmla="*/ 888520 w 1777040"/>
              <a:gd name="connsiteY43" fmla="*/ 0 h 1777040"/>
              <a:gd name="connsiteX44" fmla="*/ 1777040 w 1777040"/>
              <a:gd name="connsiteY44" fmla="*/ 888520 h 1777040"/>
              <a:gd name="connsiteX45" fmla="*/ 888520 w 1777040"/>
              <a:gd name="connsiteY45" fmla="*/ 1777040 h 1777040"/>
              <a:gd name="connsiteX46" fmla="*/ 0 w 1777040"/>
              <a:gd name="connsiteY46" fmla="*/ 888520 h 1777040"/>
              <a:gd name="connsiteX47" fmla="*/ 888520 w 1777040"/>
              <a:gd name="connsiteY47" fmla="*/ 0 h 177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777040" h="1777040">
                <a:moveTo>
                  <a:pt x="928114" y="948920"/>
                </a:moveTo>
                <a:cubicBezTo>
                  <a:pt x="988560" y="968367"/>
                  <a:pt x="1037299" y="998362"/>
                  <a:pt x="1053905" y="1066101"/>
                </a:cubicBezTo>
                <a:cubicBezTo>
                  <a:pt x="1062536" y="1116880"/>
                  <a:pt x="1036615" y="1167455"/>
                  <a:pt x="986530" y="1197557"/>
                </a:cubicBezTo>
                <a:cubicBezTo>
                  <a:pt x="968699" y="1208274"/>
                  <a:pt x="948844" y="1215772"/>
                  <a:pt x="928114" y="1219808"/>
                </a:cubicBezTo>
                <a:close/>
                <a:moveTo>
                  <a:pt x="846152" y="557870"/>
                </a:moveTo>
                <a:lnTo>
                  <a:pt x="846152" y="814036"/>
                </a:lnTo>
                <a:cubicBezTo>
                  <a:pt x="782662" y="799543"/>
                  <a:pt x="733416" y="777195"/>
                  <a:pt x="722979" y="710937"/>
                </a:cubicBezTo>
                <a:cubicBezTo>
                  <a:pt x="714348" y="660159"/>
                  <a:pt x="740269" y="609583"/>
                  <a:pt x="790354" y="579481"/>
                </a:cubicBezTo>
                <a:cubicBezTo>
                  <a:pt x="807423" y="569222"/>
                  <a:pt x="826346" y="561914"/>
                  <a:pt x="846152" y="557870"/>
                </a:cubicBezTo>
                <a:close/>
                <a:moveTo>
                  <a:pt x="846152" y="396255"/>
                </a:moveTo>
                <a:lnTo>
                  <a:pt x="846152" y="443331"/>
                </a:lnTo>
                <a:cubicBezTo>
                  <a:pt x="798092" y="448867"/>
                  <a:pt x="751536" y="464071"/>
                  <a:pt x="710810" y="488548"/>
                </a:cubicBezTo>
                <a:cubicBezTo>
                  <a:pt x="620690" y="542711"/>
                  <a:pt x="573770" y="633476"/>
                  <a:pt x="588788" y="724803"/>
                </a:cubicBezTo>
                <a:cubicBezTo>
                  <a:pt x="624762" y="872148"/>
                  <a:pt x="739108" y="901381"/>
                  <a:pt x="846152" y="926937"/>
                </a:cubicBezTo>
                <a:lnTo>
                  <a:pt x="846152" y="1219100"/>
                </a:lnTo>
                <a:cubicBezTo>
                  <a:pt x="835412" y="1217092"/>
                  <a:pt x="824958" y="1213886"/>
                  <a:pt x="814851" y="1209777"/>
                </a:cubicBezTo>
                <a:cubicBezTo>
                  <a:pt x="759309" y="1187194"/>
                  <a:pt x="723364" y="1141021"/>
                  <a:pt x="721426" y="1089766"/>
                </a:cubicBezTo>
                <a:lnTo>
                  <a:pt x="585984" y="1093287"/>
                </a:lnTo>
                <a:cubicBezTo>
                  <a:pt x="589495" y="1186106"/>
                  <a:pt x="654589" y="1269722"/>
                  <a:pt x="755174" y="1310620"/>
                </a:cubicBezTo>
                <a:cubicBezTo>
                  <a:pt x="784286" y="1322456"/>
                  <a:pt x="814992" y="1330154"/>
                  <a:pt x="846152" y="1333664"/>
                </a:cubicBezTo>
                <a:lnTo>
                  <a:pt x="846152" y="1380783"/>
                </a:lnTo>
                <a:lnTo>
                  <a:pt x="928114" y="1380783"/>
                </a:lnTo>
                <a:lnTo>
                  <a:pt x="928114" y="1333967"/>
                </a:lnTo>
                <a:cubicBezTo>
                  <a:pt x="977103" y="1328719"/>
                  <a:pt x="1024610" y="1313411"/>
                  <a:pt x="1066075" y="1288490"/>
                </a:cubicBezTo>
                <a:cubicBezTo>
                  <a:pt x="1156777" y="1233977"/>
                  <a:pt x="1203719" y="1142387"/>
                  <a:pt x="1188088" y="1050431"/>
                </a:cubicBezTo>
                <a:cubicBezTo>
                  <a:pt x="1143066" y="887876"/>
                  <a:pt x="1031137" y="851889"/>
                  <a:pt x="928114" y="830839"/>
                </a:cubicBezTo>
                <a:lnTo>
                  <a:pt x="928114" y="557383"/>
                </a:lnTo>
                <a:cubicBezTo>
                  <a:pt x="939752" y="559426"/>
                  <a:pt x="951096" y="562815"/>
                  <a:pt x="962033" y="567261"/>
                </a:cubicBezTo>
                <a:cubicBezTo>
                  <a:pt x="1017575" y="589845"/>
                  <a:pt x="1053520" y="636018"/>
                  <a:pt x="1055458" y="687272"/>
                </a:cubicBezTo>
                <a:lnTo>
                  <a:pt x="1190900" y="683751"/>
                </a:lnTo>
                <a:cubicBezTo>
                  <a:pt x="1187389" y="590932"/>
                  <a:pt x="1122295" y="507317"/>
                  <a:pt x="1021710" y="466419"/>
                </a:cubicBezTo>
                <a:cubicBezTo>
                  <a:pt x="991781" y="454250"/>
                  <a:pt x="960166" y="446455"/>
                  <a:pt x="928114" y="443048"/>
                </a:cubicBezTo>
                <a:lnTo>
                  <a:pt x="928114" y="396255"/>
                </a:lnTo>
                <a:close/>
                <a:moveTo>
                  <a:pt x="888520" y="143844"/>
                </a:moveTo>
                <a:cubicBezTo>
                  <a:pt x="1299793" y="143844"/>
                  <a:pt x="1633196" y="477247"/>
                  <a:pt x="1633196" y="888520"/>
                </a:cubicBezTo>
                <a:cubicBezTo>
                  <a:pt x="1633196" y="1299793"/>
                  <a:pt x="1299793" y="1633196"/>
                  <a:pt x="888520" y="1633196"/>
                </a:cubicBezTo>
                <a:cubicBezTo>
                  <a:pt x="477247" y="1633196"/>
                  <a:pt x="143844" y="1299793"/>
                  <a:pt x="143844" y="888520"/>
                </a:cubicBezTo>
                <a:cubicBezTo>
                  <a:pt x="143844" y="477247"/>
                  <a:pt x="477247" y="143844"/>
                  <a:pt x="888520" y="143844"/>
                </a:cubicBezTo>
                <a:close/>
                <a:moveTo>
                  <a:pt x="888520" y="110563"/>
                </a:moveTo>
                <a:cubicBezTo>
                  <a:pt x="458866" y="110563"/>
                  <a:pt x="110563" y="458866"/>
                  <a:pt x="110563" y="888520"/>
                </a:cubicBezTo>
                <a:cubicBezTo>
                  <a:pt x="110563" y="1318174"/>
                  <a:pt x="458866" y="1666477"/>
                  <a:pt x="888520" y="1666477"/>
                </a:cubicBezTo>
                <a:cubicBezTo>
                  <a:pt x="1318174" y="1666477"/>
                  <a:pt x="1666477" y="1318174"/>
                  <a:pt x="1666477" y="888520"/>
                </a:cubicBezTo>
                <a:cubicBezTo>
                  <a:pt x="1666477" y="458866"/>
                  <a:pt x="1318174" y="110563"/>
                  <a:pt x="888520" y="110563"/>
                </a:cubicBezTo>
                <a:close/>
                <a:moveTo>
                  <a:pt x="888520" y="0"/>
                </a:moveTo>
                <a:cubicBezTo>
                  <a:pt x="1379236" y="0"/>
                  <a:pt x="1777040" y="397804"/>
                  <a:pt x="1777040" y="888520"/>
                </a:cubicBezTo>
                <a:cubicBezTo>
                  <a:pt x="1777040" y="1379236"/>
                  <a:pt x="1379236" y="1777040"/>
                  <a:pt x="888520" y="1777040"/>
                </a:cubicBezTo>
                <a:cubicBezTo>
                  <a:pt x="397804" y="1777040"/>
                  <a:pt x="0" y="1379236"/>
                  <a:pt x="0" y="888520"/>
                </a:cubicBezTo>
                <a:cubicBezTo>
                  <a:pt x="0" y="397804"/>
                  <a:pt x="397804" y="0"/>
                  <a:pt x="88852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CB368D-E3A0-47F1-B520-367841EE0687}"/>
              </a:ext>
            </a:extLst>
          </p:cNvPr>
          <p:cNvSpPr txBox="1"/>
          <p:nvPr/>
        </p:nvSpPr>
        <p:spPr>
          <a:xfrm>
            <a:off x="2981053" y="3775520"/>
            <a:ext cx="2326831" cy="48949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pykrx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D3F537-2567-4E77-9581-CE688967C75A}"/>
              </a:ext>
            </a:extLst>
          </p:cNvPr>
          <p:cNvSpPr txBox="1"/>
          <p:nvPr/>
        </p:nvSpPr>
        <p:spPr>
          <a:xfrm>
            <a:off x="614859" y="3782447"/>
            <a:ext cx="2326831" cy="48949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pywinauto</a:t>
            </a:r>
            <a:endParaRPr lang="en-US" altLang="ko-KR" sz="2400" b="1" dirty="0">
              <a:solidFill>
                <a:schemeClr val="bg1"/>
              </a:solidFill>
              <a:ea typeface="Adobe Song Std L" panose="02020300000000000000" pitchFamily="18" charset="-128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AA2287-951F-4437-A5AC-206840E0CF0F}"/>
              </a:ext>
            </a:extLst>
          </p:cNvPr>
          <p:cNvSpPr txBox="1"/>
          <p:nvPr/>
        </p:nvSpPr>
        <p:spPr>
          <a:xfrm>
            <a:off x="5365416" y="3781906"/>
            <a:ext cx="2326831" cy="48949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sklearn</a:t>
            </a:r>
            <a:endParaRPr lang="en-US" altLang="ko-KR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F4782B-677F-4DF8-BAAA-160CBF3A0659}"/>
              </a:ext>
            </a:extLst>
          </p:cNvPr>
          <p:cNvSpPr txBox="1"/>
          <p:nvPr/>
        </p:nvSpPr>
        <p:spPr>
          <a:xfrm>
            <a:off x="715162" y="5344125"/>
            <a:ext cx="2326831" cy="48949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matplot</a:t>
            </a:r>
            <a:endParaRPr lang="en-US" altLang="ko-KR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B557E6-9181-41A6-8A6A-DBFF02BE89B3}"/>
              </a:ext>
            </a:extLst>
          </p:cNvPr>
          <p:cNvSpPr txBox="1"/>
          <p:nvPr/>
        </p:nvSpPr>
        <p:spPr>
          <a:xfrm>
            <a:off x="2981167" y="1953736"/>
            <a:ext cx="2326831" cy="48949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pandas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812A0F-CC36-4DD2-A262-B07590D62768}"/>
              </a:ext>
            </a:extLst>
          </p:cNvPr>
          <p:cNvSpPr txBox="1"/>
          <p:nvPr/>
        </p:nvSpPr>
        <p:spPr>
          <a:xfrm>
            <a:off x="615571" y="1953736"/>
            <a:ext cx="2326831" cy="48949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Beautifulsoup</a:t>
            </a:r>
            <a:endParaRPr lang="en-US" altLang="ko-KR" sz="2400" b="1" dirty="0">
              <a:solidFill>
                <a:schemeClr val="bg1"/>
              </a:solidFill>
              <a:ea typeface="Adobe Song Std L" panose="02020300000000000000" pitchFamily="18" charset="-128"/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C7E405-3F01-42F4-A864-97DA6899739F}"/>
              </a:ext>
            </a:extLst>
          </p:cNvPr>
          <p:cNvSpPr txBox="1"/>
          <p:nvPr/>
        </p:nvSpPr>
        <p:spPr>
          <a:xfrm>
            <a:off x="5337686" y="1953736"/>
            <a:ext cx="2326831" cy="48949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dart_fss</a:t>
            </a:r>
            <a:endParaRPr lang="en-US" altLang="ko-KR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86513-D31C-4B60-BC9A-E29BCDF31936}"/>
              </a:ext>
            </a:extLst>
          </p:cNvPr>
          <p:cNvSpPr txBox="1"/>
          <p:nvPr/>
        </p:nvSpPr>
        <p:spPr>
          <a:xfrm>
            <a:off x="1176887" y="2592058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데이터가공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파싱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DEB2E1-1B29-4D07-B8B6-A514B3239446}"/>
              </a:ext>
            </a:extLst>
          </p:cNvPr>
          <p:cNvSpPr txBox="1"/>
          <p:nvPr/>
        </p:nvSpPr>
        <p:spPr>
          <a:xfrm>
            <a:off x="3687433" y="2635903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1F7964-B5DB-42FB-8EF0-0CEFABE8195A}"/>
              </a:ext>
            </a:extLst>
          </p:cNvPr>
          <p:cNvSpPr txBox="1"/>
          <p:nvPr/>
        </p:nvSpPr>
        <p:spPr>
          <a:xfrm>
            <a:off x="5316238" y="2640401"/>
            <a:ext cx="2521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전자공시시스템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(Dart)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EB3154-80E0-43E2-8EBC-ED42D51B0856}"/>
              </a:ext>
            </a:extLst>
          </p:cNvPr>
          <p:cNvSpPr txBox="1"/>
          <p:nvPr/>
        </p:nvSpPr>
        <p:spPr>
          <a:xfrm>
            <a:off x="3229260" y="4410272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국내 주식 정보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21B9FC-801B-42E1-A86F-85C47BF4EEAA}"/>
              </a:ext>
            </a:extLst>
          </p:cNvPr>
          <p:cNvSpPr txBox="1"/>
          <p:nvPr/>
        </p:nvSpPr>
        <p:spPr>
          <a:xfrm>
            <a:off x="6033944" y="4438602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머신 러닝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1F1067-C48A-411B-BA3B-5124F99947FC}"/>
              </a:ext>
            </a:extLst>
          </p:cNvPr>
          <p:cNvSpPr txBox="1"/>
          <p:nvPr/>
        </p:nvSpPr>
        <p:spPr>
          <a:xfrm>
            <a:off x="1156147" y="4410271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입출력 자동화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28F011-E141-4358-B3BC-C5C1F878A522}"/>
              </a:ext>
            </a:extLst>
          </p:cNvPr>
          <p:cNvSpPr txBox="1"/>
          <p:nvPr/>
        </p:nvSpPr>
        <p:spPr>
          <a:xfrm>
            <a:off x="1208604" y="5966066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시각화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B912DD2-1F09-4578-8682-465743A28D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2288" y="1211236"/>
            <a:ext cx="1966374" cy="79528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0DBD4EF3-05EA-480C-A360-150703BC2C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0067" y="3132650"/>
            <a:ext cx="1162030" cy="62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66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1">
            <a:extLst>
              <a:ext uri="{FF2B5EF4-FFF2-40B4-BE49-F238E27FC236}">
                <a16:creationId xmlns:a16="http://schemas.microsoft.com/office/drawing/2014/main" id="{3412F00C-4488-4B43-B409-37B6106D3C80}"/>
              </a:ext>
            </a:extLst>
          </p:cNvPr>
          <p:cNvCxnSpPr>
            <a:cxnSpLocks/>
            <a:stCxn id="51" idx="6"/>
            <a:endCxn id="60" idx="2"/>
          </p:cNvCxnSpPr>
          <p:nvPr/>
        </p:nvCxnSpPr>
        <p:spPr>
          <a:xfrm flipV="1">
            <a:off x="1610976" y="3950540"/>
            <a:ext cx="8992707" cy="4531"/>
          </a:xfrm>
          <a:prstGeom prst="straightConnector1">
            <a:avLst/>
          </a:prstGeom>
          <a:ln w="25400">
            <a:solidFill>
              <a:srgbClr val="2681AD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4">
            <a:extLst>
              <a:ext uri="{FF2B5EF4-FFF2-40B4-BE49-F238E27FC236}">
                <a16:creationId xmlns:a16="http://schemas.microsoft.com/office/drawing/2014/main" id="{69DF3017-27CE-428F-9F0C-21A6D133669A}"/>
              </a:ext>
            </a:extLst>
          </p:cNvPr>
          <p:cNvSpPr/>
          <p:nvPr/>
        </p:nvSpPr>
        <p:spPr>
          <a:xfrm>
            <a:off x="964819" y="3631993"/>
            <a:ext cx="646157" cy="6461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53" name="Oval 7">
            <a:extLst>
              <a:ext uri="{FF2B5EF4-FFF2-40B4-BE49-F238E27FC236}">
                <a16:creationId xmlns:a16="http://schemas.microsoft.com/office/drawing/2014/main" id="{C5B389D7-ABB6-4A0C-890D-C9FBD5DA3BAE}"/>
              </a:ext>
            </a:extLst>
          </p:cNvPr>
          <p:cNvSpPr/>
          <p:nvPr/>
        </p:nvSpPr>
        <p:spPr>
          <a:xfrm>
            <a:off x="8733710" y="3368355"/>
            <a:ext cx="1069989" cy="10699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55" name="Oval 10">
            <a:extLst>
              <a:ext uri="{FF2B5EF4-FFF2-40B4-BE49-F238E27FC236}">
                <a16:creationId xmlns:a16="http://schemas.microsoft.com/office/drawing/2014/main" id="{405ECD69-5702-48FB-BD58-0CE51056B91F}"/>
              </a:ext>
            </a:extLst>
          </p:cNvPr>
          <p:cNvSpPr/>
          <p:nvPr/>
        </p:nvSpPr>
        <p:spPr>
          <a:xfrm>
            <a:off x="3918533" y="1750949"/>
            <a:ext cx="4037852" cy="39375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5B73EA1-323F-492D-96AA-3B10AB6AE46E}"/>
              </a:ext>
            </a:extLst>
          </p:cNvPr>
          <p:cNvSpPr txBox="1"/>
          <p:nvPr/>
        </p:nvSpPr>
        <p:spPr>
          <a:xfrm>
            <a:off x="4328969" y="2975392"/>
            <a:ext cx="3216979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  <a:cs typeface="Arial" pitchFamily="34" charset="0"/>
              </a:rPr>
              <a:t>Q&amp;A</a:t>
            </a:r>
          </a:p>
        </p:txBody>
      </p:sp>
      <p:sp>
        <p:nvSpPr>
          <p:cNvPr id="59" name="Oval 15">
            <a:extLst>
              <a:ext uri="{FF2B5EF4-FFF2-40B4-BE49-F238E27FC236}">
                <a16:creationId xmlns:a16="http://schemas.microsoft.com/office/drawing/2014/main" id="{7797E712-E9B3-42A8-B7F5-3FF67D10ACCC}"/>
              </a:ext>
            </a:extLst>
          </p:cNvPr>
          <p:cNvSpPr/>
          <p:nvPr/>
        </p:nvSpPr>
        <p:spPr>
          <a:xfrm>
            <a:off x="2388301" y="3436124"/>
            <a:ext cx="1028835" cy="10288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Oval 16">
            <a:extLst>
              <a:ext uri="{FF2B5EF4-FFF2-40B4-BE49-F238E27FC236}">
                <a16:creationId xmlns:a16="http://schemas.microsoft.com/office/drawing/2014/main" id="{A468BC98-9C2E-415B-A063-9CA56A12B064}"/>
              </a:ext>
            </a:extLst>
          </p:cNvPr>
          <p:cNvSpPr/>
          <p:nvPr/>
        </p:nvSpPr>
        <p:spPr>
          <a:xfrm>
            <a:off x="10603683" y="362650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758ABA01-D55C-43A6-A712-53CC67B1E3C7}"/>
              </a:ext>
            </a:extLst>
          </p:cNvPr>
          <p:cNvSpPr/>
          <p:nvPr/>
        </p:nvSpPr>
        <p:spPr>
          <a:xfrm flipV="1">
            <a:off x="2518" y="532434"/>
            <a:ext cx="12189482" cy="52168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07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Thank you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320366" y="531518"/>
            <a:ext cx="332876" cy="619674"/>
            <a:chOff x="9208167" y="1960735"/>
            <a:chExt cx="529390" cy="985499"/>
          </a:xfrm>
        </p:grpSpPr>
        <p:sp>
          <p:nvSpPr>
            <p:cNvPr id="5" name="Oval 4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DF8B46-E9B9-4432-9DC5-9A4F5757D3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023" y="3279933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1" dirty="0">
                <a:latin typeface="+mn-lt"/>
              </a:rPr>
              <a:t>01. Introduction</a:t>
            </a:r>
            <a:endParaRPr lang="ko-KR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207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12">
            <a:extLst>
              <a:ext uri="{FF2B5EF4-FFF2-40B4-BE49-F238E27FC236}">
                <a16:creationId xmlns:a16="http://schemas.microsoft.com/office/drawing/2014/main" id="{055D276C-3289-4C7E-A053-14311C23D8EF}"/>
              </a:ext>
            </a:extLst>
          </p:cNvPr>
          <p:cNvSpPr/>
          <p:nvPr/>
        </p:nvSpPr>
        <p:spPr>
          <a:xfrm flipH="1">
            <a:off x="731561" y="1774368"/>
            <a:ext cx="10389976" cy="2350795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F0C0C-B47E-4F46-975A-5035CFE7E408}"/>
              </a:ext>
            </a:extLst>
          </p:cNvPr>
          <p:cNvSpPr txBox="1"/>
          <p:nvPr/>
        </p:nvSpPr>
        <p:spPr>
          <a:xfrm>
            <a:off x="2285099" y="1861862"/>
            <a:ext cx="2278526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500" b="1" dirty="0">
                <a:solidFill>
                  <a:schemeClr val="bg1"/>
                </a:solidFill>
                <a:latin typeface="+mj-lt"/>
                <a:ea typeface="Montserrat Black" charset="0"/>
                <a:cs typeface="Montserrat Black" charset="0"/>
              </a:rPr>
              <a:t>About</a:t>
            </a: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9C19F04F-74BA-4726-BAAB-C9D1DBB4A50C}"/>
              </a:ext>
            </a:extLst>
          </p:cNvPr>
          <p:cNvSpPr/>
          <p:nvPr/>
        </p:nvSpPr>
        <p:spPr>
          <a:xfrm flipV="1">
            <a:off x="194248" y="571084"/>
            <a:ext cx="10115361" cy="56087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F40E22-5418-47E1-9F6E-33A9214D87A1}"/>
              </a:ext>
            </a:extLst>
          </p:cNvPr>
          <p:cNvSpPr txBox="1"/>
          <p:nvPr/>
        </p:nvSpPr>
        <p:spPr>
          <a:xfrm>
            <a:off x="10417494" y="409413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주제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9DA880-9056-406A-9F40-1149C657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67" y="2091526"/>
            <a:ext cx="39909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1EF47-A617-426B-8F8D-6930EEA9BBB8}"/>
              </a:ext>
            </a:extLst>
          </p:cNvPr>
          <p:cNvSpPr txBox="1"/>
          <p:nvPr/>
        </p:nvSpPr>
        <p:spPr>
          <a:xfrm>
            <a:off x="1178985" y="4364094"/>
            <a:ext cx="10699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주식 투자 전 필수 고려 요소인 단순공시정보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과거주가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뉴스 등을 종합한 정보 제공</a:t>
            </a:r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 b="0" i="0" u="none" strike="noStrike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과거 수치 데이터 분석을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통해 생성된 모델과 웹 </a:t>
            </a:r>
            <a:r>
              <a:rPr lang="ko-KR" altLang="en-US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뉴스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공시정보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종목코드 검색  →  내일 주가의 상승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or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하락을 예측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DBF628-19C2-4C23-8F73-B1AB4990BD1F}"/>
              </a:ext>
            </a:extLst>
          </p:cNvPr>
          <p:cNvSpPr txBox="1"/>
          <p:nvPr/>
        </p:nvSpPr>
        <p:spPr>
          <a:xfrm>
            <a:off x="1455966" y="1400559"/>
            <a:ext cx="8149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증권사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Reponse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2ABD81-B7F5-4168-AB6A-368271B8B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743" y="1921075"/>
            <a:ext cx="5118797" cy="1919549"/>
          </a:xfrm>
          <a:prstGeom prst="rect">
            <a:avLst/>
          </a:prstGeom>
        </p:spPr>
      </p:pic>
      <p:sp>
        <p:nvSpPr>
          <p:cNvPr id="19" name="Chevron 2">
            <a:extLst>
              <a:ext uri="{FF2B5EF4-FFF2-40B4-BE49-F238E27FC236}">
                <a16:creationId xmlns:a16="http://schemas.microsoft.com/office/drawing/2014/main" id="{26C78A90-4DCA-4BD3-8C59-D7B2D4BAD651}"/>
              </a:ext>
            </a:extLst>
          </p:cNvPr>
          <p:cNvSpPr/>
          <p:nvPr/>
        </p:nvSpPr>
        <p:spPr>
          <a:xfrm rot="5400000">
            <a:off x="721839" y="4405484"/>
            <a:ext cx="259509" cy="256234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Chevron 2">
            <a:extLst>
              <a:ext uri="{FF2B5EF4-FFF2-40B4-BE49-F238E27FC236}">
                <a16:creationId xmlns:a16="http://schemas.microsoft.com/office/drawing/2014/main" id="{7BDE04B7-62B9-44D7-B044-AD7E4BE8F7B7}"/>
              </a:ext>
            </a:extLst>
          </p:cNvPr>
          <p:cNvSpPr/>
          <p:nvPr/>
        </p:nvSpPr>
        <p:spPr>
          <a:xfrm rot="5400000">
            <a:off x="721838" y="4962604"/>
            <a:ext cx="259509" cy="256234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EF2678-56B9-4FC8-8366-F48D18B738F7}"/>
              </a:ext>
            </a:extLst>
          </p:cNvPr>
          <p:cNvSpPr txBox="1"/>
          <p:nvPr/>
        </p:nvSpPr>
        <p:spPr>
          <a:xfrm>
            <a:off x="6474052" y="1432278"/>
            <a:ext cx="8149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종목별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News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Crawling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예시</a:t>
            </a:r>
          </a:p>
        </p:txBody>
      </p:sp>
      <p:sp>
        <p:nvSpPr>
          <p:cNvPr id="23" name="Chevron 2">
            <a:extLst>
              <a:ext uri="{FF2B5EF4-FFF2-40B4-BE49-F238E27FC236}">
                <a16:creationId xmlns:a16="http://schemas.microsoft.com/office/drawing/2014/main" id="{BB872AA4-EFBD-46BF-AA0B-5CB7B3F35A50}"/>
              </a:ext>
            </a:extLst>
          </p:cNvPr>
          <p:cNvSpPr/>
          <p:nvPr/>
        </p:nvSpPr>
        <p:spPr>
          <a:xfrm rot="5400000">
            <a:off x="721844" y="5540689"/>
            <a:ext cx="259509" cy="256234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7B61159-39C4-425C-8F05-0D77395F38E4}"/>
              </a:ext>
            </a:extLst>
          </p:cNvPr>
          <p:cNvSpPr/>
          <p:nvPr/>
        </p:nvSpPr>
        <p:spPr>
          <a:xfrm>
            <a:off x="11357145" y="584161"/>
            <a:ext cx="832337" cy="56085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7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DF8B46-E9B9-4432-9DC5-9A4F5757D3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023" y="3279933"/>
            <a:ext cx="11573197" cy="724247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altLang="ko-KR" b="1" dirty="0">
                <a:latin typeface="+mn-lt"/>
              </a:rPr>
              <a:t>02. System</a:t>
            </a:r>
            <a:r>
              <a:rPr lang="ko-KR" altLang="en-US" b="1" dirty="0">
                <a:latin typeface="+mn-lt"/>
              </a:rPr>
              <a:t> </a:t>
            </a:r>
            <a:r>
              <a:rPr lang="en-US" altLang="ko-KR" b="1" dirty="0">
                <a:latin typeface="+mn-lt"/>
              </a:rPr>
              <a:t>Flow</a:t>
            </a:r>
            <a:r>
              <a:rPr lang="ko-KR" altLang="en-US" b="1" dirty="0">
                <a:latin typeface="+mn-lt"/>
              </a:rPr>
              <a:t> </a:t>
            </a:r>
            <a:r>
              <a:rPr lang="en-US" altLang="ko-KR" b="1">
                <a:latin typeface="+mn-lt"/>
              </a:rPr>
              <a:t>Chart</a:t>
            </a:r>
            <a:endParaRPr lang="ko-KR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80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17">
            <a:extLst>
              <a:ext uri="{FF2B5EF4-FFF2-40B4-BE49-F238E27FC236}">
                <a16:creationId xmlns:a16="http://schemas.microsoft.com/office/drawing/2014/main" id="{5B86BB6F-298F-4404-B2B4-ECCDDCC4005D}"/>
              </a:ext>
            </a:extLst>
          </p:cNvPr>
          <p:cNvSpPr/>
          <p:nvPr/>
        </p:nvSpPr>
        <p:spPr>
          <a:xfrm flipV="1">
            <a:off x="194248" y="571084"/>
            <a:ext cx="10115361" cy="56087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17">
            <a:extLst>
              <a:ext uri="{FF2B5EF4-FFF2-40B4-BE49-F238E27FC236}">
                <a16:creationId xmlns:a16="http://schemas.microsoft.com/office/drawing/2014/main" id="{BACA79E0-CF7B-4B33-AC0B-F18DBA4FAB51}"/>
              </a:ext>
            </a:extLst>
          </p:cNvPr>
          <p:cNvSpPr/>
          <p:nvPr/>
        </p:nvSpPr>
        <p:spPr>
          <a:xfrm>
            <a:off x="11357145" y="584161"/>
            <a:ext cx="832337" cy="56085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EA079E-4AAF-4F89-91BD-660A1F13F805}"/>
              </a:ext>
            </a:extLst>
          </p:cNvPr>
          <p:cNvSpPr txBox="1"/>
          <p:nvPr/>
        </p:nvSpPr>
        <p:spPr>
          <a:xfrm>
            <a:off x="10311981" y="409413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흐름도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9FB1E08-FDC5-4E3E-B658-6B49B52DC902}"/>
              </a:ext>
            </a:extLst>
          </p:cNvPr>
          <p:cNvCxnSpPr>
            <a:cxnSpLocks/>
          </p:cNvCxnSpPr>
          <p:nvPr/>
        </p:nvCxnSpPr>
        <p:spPr>
          <a:xfrm>
            <a:off x="5940816" y="2101584"/>
            <a:ext cx="0" cy="42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9490BE-55D6-46A7-B2F8-6EC488C0032D}"/>
              </a:ext>
            </a:extLst>
          </p:cNvPr>
          <p:cNvSpPr/>
          <p:nvPr/>
        </p:nvSpPr>
        <p:spPr>
          <a:xfrm>
            <a:off x="1570962" y="3299142"/>
            <a:ext cx="2560458" cy="4044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Logical Regression</a:t>
            </a:r>
            <a:endParaRPr lang="ko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334A744-1A01-4436-907F-5701D95CADD1}"/>
              </a:ext>
            </a:extLst>
          </p:cNvPr>
          <p:cNvSpPr/>
          <p:nvPr/>
        </p:nvSpPr>
        <p:spPr>
          <a:xfrm>
            <a:off x="7707336" y="3303271"/>
            <a:ext cx="2604645" cy="4147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Random Forest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2E2AC8E-4415-4267-AF1D-D3F1AE77D997}"/>
              </a:ext>
            </a:extLst>
          </p:cNvPr>
          <p:cNvSpPr/>
          <p:nvPr/>
        </p:nvSpPr>
        <p:spPr>
          <a:xfrm>
            <a:off x="4617710" y="3308380"/>
            <a:ext cx="2604645" cy="4044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Deep Neural Network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F85314-AC17-427C-AADF-72A03211CCF9}"/>
              </a:ext>
            </a:extLst>
          </p:cNvPr>
          <p:cNvSpPr/>
          <p:nvPr/>
        </p:nvSpPr>
        <p:spPr>
          <a:xfrm>
            <a:off x="3338701" y="685677"/>
            <a:ext cx="1585437" cy="30686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대신증권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9390DEF-6A98-4A23-9E35-ECFAAC518D66}"/>
              </a:ext>
            </a:extLst>
          </p:cNvPr>
          <p:cNvSpPr/>
          <p:nvPr/>
        </p:nvSpPr>
        <p:spPr>
          <a:xfrm>
            <a:off x="4728020" y="1490130"/>
            <a:ext cx="2425591" cy="6034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기업의 </a:t>
            </a:r>
            <a:r>
              <a:rPr lang="en-US" altLang="ko-KR" sz="1600" b="1" dirty="0"/>
              <a:t>10</a:t>
            </a:r>
            <a:r>
              <a:rPr lang="ko-KR" altLang="en-US" sz="1600" b="1" dirty="0"/>
              <a:t>년치 데이터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CE95A09-02CE-41F6-99B6-E5447C2BF007}"/>
              </a:ext>
            </a:extLst>
          </p:cNvPr>
          <p:cNvCxnSpPr>
            <a:cxnSpLocks/>
          </p:cNvCxnSpPr>
          <p:nvPr/>
        </p:nvCxnSpPr>
        <p:spPr>
          <a:xfrm>
            <a:off x="4131420" y="1001503"/>
            <a:ext cx="1010451" cy="44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10B5574-0054-4BD3-90AB-51CE83278F5F}"/>
              </a:ext>
            </a:extLst>
          </p:cNvPr>
          <p:cNvCxnSpPr>
            <a:cxnSpLocks/>
          </p:cNvCxnSpPr>
          <p:nvPr/>
        </p:nvCxnSpPr>
        <p:spPr>
          <a:xfrm flipH="1">
            <a:off x="6822889" y="1049561"/>
            <a:ext cx="977444" cy="41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1C99588-8432-40E5-9874-916BFCFA2A3D}"/>
              </a:ext>
            </a:extLst>
          </p:cNvPr>
          <p:cNvSpPr/>
          <p:nvPr/>
        </p:nvSpPr>
        <p:spPr>
          <a:xfrm>
            <a:off x="4837070" y="2534458"/>
            <a:ext cx="2207491" cy="424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데이터 </a:t>
            </a:r>
            <a:r>
              <a:rPr lang="ko-KR" altLang="en-US" sz="1400" b="1" dirty="0" err="1"/>
              <a:t>전처리</a:t>
            </a:r>
            <a:r>
              <a:rPr lang="ko-KR" altLang="en-US" sz="1400" b="1" dirty="0"/>
              <a:t> 과정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33969D5-9FA5-4127-A3A7-26CB470FE504}"/>
              </a:ext>
            </a:extLst>
          </p:cNvPr>
          <p:cNvSpPr/>
          <p:nvPr/>
        </p:nvSpPr>
        <p:spPr>
          <a:xfrm>
            <a:off x="7007615" y="713277"/>
            <a:ext cx="1585437" cy="30686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한국거래소</a:t>
            </a: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7B7F17F8-1006-4C57-BA1D-6A9A268035E7}"/>
              </a:ext>
            </a:extLst>
          </p:cNvPr>
          <p:cNvCxnSpPr>
            <a:cxnSpLocks/>
            <a:stCxn id="69" idx="2"/>
            <a:endCxn id="16" idx="0"/>
          </p:cNvCxnSpPr>
          <p:nvPr/>
        </p:nvCxnSpPr>
        <p:spPr>
          <a:xfrm rot="5400000">
            <a:off x="4226098" y="1584424"/>
            <a:ext cx="339812" cy="3089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9D82178-2FF7-45BD-A1E9-FD4D9DF4B6AF}"/>
              </a:ext>
            </a:extLst>
          </p:cNvPr>
          <p:cNvCxnSpPr>
            <a:cxnSpLocks/>
            <a:stCxn id="69" idx="2"/>
            <a:endCxn id="42" idx="0"/>
          </p:cNvCxnSpPr>
          <p:nvPr/>
        </p:nvCxnSpPr>
        <p:spPr>
          <a:xfrm rot="16200000" flipH="1">
            <a:off x="7303267" y="1596878"/>
            <a:ext cx="343941" cy="3068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D2B63AB-4695-4A19-A8DA-55F5B8E9ED09}"/>
              </a:ext>
            </a:extLst>
          </p:cNvPr>
          <p:cNvCxnSpPr>
            <a:cxnSpLocks/>
          </p:cNvCxnSpPr>
          <p:nvPr/>
        </p:nvCxnSpPr>
        <p:spPr>
          <a:xfrm>
            <a:off x="5938504" y="2962349"/>
            <a:ext cx="0" cy="35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E864BE19-F95D-4316-BABF-BB17CA2B2D6B}"/>
              </a:ext>
            </a:extLst>
          </p:cNvPr>
          <p:cNvCxnSpPr>
            <a:cxnSpLocks/>
            <a:stCxn id="16" idx="2"/>
            <a:endCxn id="100" idx="1"/>
          </p:cNvCxnSpPr>
          <p:nvPr/>
        </p:nvCxnSpPr>
        <p:spPr>
          <a:xfrm rot="16200000" flipH="1">
            <a:off x="3446874" y="3107954"/>
            <a:ext cx="575152" cy="17665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3C5D06A-1DB4-4428-9B3D-07D3B789487B}"/>
              </a:ext>
            </a:extLst>
          </p:cNvPr>
          <p:cNvSpPr/>
          <p:nvPr/>
        </p:nvSpPr>
        <p:spPr>
          <a:xfrm>
            <a:off x="4617710" y="4032768"/>
            <a:ext cx="2616191" cy="4920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Stacking ensemble</a:t>
            </a:r>
            <a:endParaRPr lang="ko-KR" altLang="en-US" sz="1600" b="1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04D203F-32B5-4AB8-990E-67B6FD443855}"/>
              </a:ext>
            </a:extLst>
          </p:cNvPr>
          <p:cNvCxnSpPr>
            <a:cxnSpLocks/>
            <a:stCxn id="43" idx="2"/>
            <a:endCxn id="100" idx="0"/>
          </p:cNvCxnSpPr>
          <p:nvPr/>
        </p:nvCxnSpPr>
        <p:spPr>
          <a:xfrm>
            <a:off x="5920033" y="3712876"/>
            <a:ext cx="5773" cy="31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6B856CCB-FDF6-4C2A-98EF-C8CB67985EBC}"/>
              </a:ext>
            </a:extLst>
          </p:cNvPr>
          <p:cNvCxnSpPr>
            <a:cxnSpLocks/>
            <a:stCxn id="42" idx="2"/>
            <a:endCxn id="100" idx="3"/>
          </p:cNvCxnSpPr>
          <p:nvPr/>
        </p:nvCxnSpPr>
        <p:spPr>
          <a:xfrm rot="5400000">
            <a:off x="7841377" y="3110508"/>
            <a:ext cx="560806" cy="17757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72D1E522-BC04-40CA-85B6-F7D644B0CD51}"/>
              </a:ext>
            </a:extLst>
          </p:cNvPr>
          <p:cNvSpPr/>
          <p:nvPr/>
        </p:nvSpPr>
        <p:spPr>
          <a:xfrm>
            <a:off x="956887" y="4549961"/>
            <a:ext cx="1585437" cy="30686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네이버 증권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0CFD763-E260-4274-820B-B07B79B123D1}"/>
              </a:ext>
            </a:extLst>
          </p:cNvPr>
          <p:cNvSpPr/>
          <p:nvPr/>
        </p:nvSpPr>
        <p:spPr>
          <a:xfrm>
            <a:off x="9516890" y="4521405"/>
            <a:ext cx="1585437" cy="30686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DART</a:t>
            </a:r>
            <a:endParaRPr lang="ko-KR" altLang="en-US" sz="14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AE9FEE0-8949-46AF-A02C-8FCCDC2CF474}"/>
              </a:ext>
            </a:extLst>
          </p:cNvPr>
          <p:cNvSpPr/>
          <p:nvPr/>
        </p:nvSpPr>
        <p:spPr>
          <a:xfrm>
            <a:off x="468416" y="5257341"/>
            <a:ext cx="2560458" cy="4044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뉴스 정보 </a:t>
            </a:r>
            <a:r>
              <a:rPr lang="ko-KR" altLang="en-US" sz="1600" b="1" dirty="0" err="1"/>
              <a:t>크롤링</a:t>
            </a:r>
            <a:endParaRPr lang="ko-KR" altLang="en-US" sz="1600" b="1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41E50FF-16D8-4B50-B525-5ED31A2B3E2A}"/>
              </a:ext>
            </a:extLst>
          </p:cNvPr>
          <p:cNvSpPr/>
          <p:nvPr/>
        </p:nvSpPr>
        <p:spPr>
          <a:xfrm>
            <a:off x="9029380" y="5227195"/>
            <a:ext cx="2560458" cy="4044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공시 정보 </a:t>
            </a:r>
            <a:r>
              <a:rPr lang="ko-KR" altLang="en-US" sz="1600" b="1" dirty="0" err="1"/>
              <a:t>크롤링</a:t>
            </a:r>
            <a:endParaRPr lang="ko-KR" altLang="en-US" sz="1600" b="1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94D0D50-5E55-4E97-AB96-001C153C3979}"/>
              </a:ext>
            </a:extLst>
          </p:cNvPr>
          <p:cNvCxnSpPr>
            <a:stCxn id="116" idx="2"/>
            <a:endCxn id="120" idx="0"/>
          </p:cNvCxnSpPr>
          <p:nvPr/>
        </p:nvCxnSpPr>
        <p:spPr>
          <a:xfrm flipH="1">
            <a:off x="1748645" y="4856826"/>
            <a:ext cx="961" cy="400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622FCF0-0EEC-4098-B2B9-CFB4FD44A6DB}"/>
              </a:ext>
            </a:extLst>
          </p:cNvPr>
          <p:cNvCxnSpPr>
            <a:stCxn id="117" idx="2"/>
            <a:endCxn id="121" idx="0"/>
          </p:cNvCxnSpPr>
          <p:nvPr/>
        </p:nvCxnSpPr>
        <p:spPr>
          <a:xfrm>
            <a:off x="10309609" y="4828270"/>
            <a:ext cx="0" cy="39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91DB89CE-B343-4F1C-99C0-7B243A283F76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3028874" y="5459589"/>
            <a:ext cx="2410383" cy="566672"/>
          </a:xfrm>
          <a:prstGeom prst="bentConnector3">
            <a:avLst>
              <a:gd name="adj1" fmla="val 998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0DC32748-4A11-4B6D-B085-F91568277A49}"/>
              </a:ext>
            </a:extLst>
          </p:cNvPr>
          <p:cNvCxnSpPr>
            <a:cxnSpLocks/>
            <a:stCxn id="121" idx="1"/>
          </p:cNvCxnSpPr>
          <p:nvPr/>
        </p:nvCxnSpPr>
        <p:spPr>
          <a:xfrm rot="10800000" flipV="1">
            <a:off x="6474692" y="5429443"/>
            <a:ext cx="2554689" cy="616520"/>
          </a:xfrm>
          <a:prstGeom prst="bentConnector3">
            <a:avLst>
              <a:gd name="adj1" fmla="val 1002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335A2EAC-43D9-4811-996F-1596CCF23984}"/>
              </a:ext>
            </a:extLst>
          </p:cNvPr>
          <p:cNvCxnSpPr>
            <a:stCxn id="100" idx="2"/>
          </p:cNvCxnSpPr>
          <p:nvPr/>
        </p:nvCxnSpPr>
        <p:spPr>
          <a:xfrm>
            <a:off x="5925806" y="4524812"/>
            <a:ext cx="5774" cy="1490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35E59E18-C2AE-4E32-9915-D6C05FA62D95}"/>
              </a:ext>
            </a:extLst>
          </p:cNvPr>
          <p:cNvSpPr/>
          <p:nvPr/>
        </p:nvSpPr>
        <p:spPr>
          <a:xfrm>
            <a:off x="4986584" y="6203759"/>
            <a:ext cx="1878444" cy="56667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결과 예측</a:t>
            </a:r>
          </a:p>
        </p:txBody>
      </p:sp>
    </p:spTree>
    <p:extLst>
      <p:ext uri="{BB962C8B-B14F-4D97-AF65-F5344CB8AC3E}">
        <p14:creationId xmlns:p14="http://schemas.microsoft.com/office/powerpoint/2010/main" val="23850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DF8B46-E9B9-4432-9DC5-9A4F5757D3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023" y="3279933"/>
            <a:ext cx="11573197" cy="724247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altLang="ko-KR" b="1" dirty="0">
                <a:latin typeface="+mn-lt"/>
              </a:rPr>
              <a:t>03. Models</a:t>
            </a:r>
            <a:endParaRPr lang="ko-KR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412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7">
            <a:extLst>
              <a:ext uri="{FF2B5EF4-FFF2-40B4-BE49-F238E27FC236}">
                <a16:creationId xmlns:a16="http://schemas.microsoft.com/office/drawing/2014/main" id="{7EB64BCD-10BC-4EFC-AD38-D6F537093A4A}"/>
              </a:ext>
            </a:extLst>
          </p:cNvPr>
          <p:cNvSpPr/>
          <p:nvPr/>
        </p:nvSpPr>
        <p:spPr>
          <a:xfrm flipV="1">
            <a:off x="130629" y="577713"/>
            <a:ext cx="8721969" cy="49457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54A8AF-9AC5-4433-975F-9FE7DCE0A577}"/>
              </a:ext>
            </a:extLst>
          </p:cNvPr>
          <p:cNvSpPr txBox="1"/>
          <p:nvPr/>
        </p:nvSpPr>
        <p:spPr>
          <a:xfrm>
            <a:off x="8921225" y="371608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시각화 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데이터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)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Rectangle 17">
            <a:extLst>
              <a:ext uri="{FF2B5EF4-FFF2-40B4-BE49-F238E27FC236}">
                <a16:creationId xmlns:a16="http://schemas.microsoft.com/office/drawing/2014/main" id="{E10D493D-11AF-47F1-9DBD-AB2E07FA613F}"/>
              </a:ext>
            </a:extLst>
          </p:cNvPr>
          <p:cNvSpPr/>
          <p:nvPr/>
        </p:nvSpPr>
        <p:spPr>
          <a:xfrm>
            <a:off x="11357145" y="584161"/>
            <a:ext cx="832337" cy="4571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6E70195A-A07D-4AAC-BFC8-004F62A89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319" y="1149846"/>
            <a:ext cx="7304809" cy="56289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A492A6-1951-4CEC-AE6E-A4D2098DC4E3}"/>
              </a:ext>
            </a:extLst>
          </p:cNvPr>
          <p:cNvSpPr txBox="1"/>
          <p:nvPr/>
        </p:nvSpPr>
        <p:spPr>
          <a:xfrm>
            <a:off x="1184564" y="1631373"/>
            <a:ext cx="284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SK</a:t>
            </a:r>
            <a:r>
              <a:rPr lang="ko-KR" altLang="en-US" b="1" dirty="0"/>
              <a:t>하이닉스 데이터</a:t>
            </a:r>
            <a:r>
              <a:rPr lang="en-US" altLang="ko-KR" b="1" dirty="0"/>
              <a:t>: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15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7">
            <a:extLst>
              <a:ext uri="{FF2B5EF4-FFF2-40B4-BE49-F238E27FC236}">
                <a16:creationId xmlns:a16="http://schemas.microsoft.com/office/drawing/2014/main" id="{7EB64BCD-10BC-4EFC-AD38-D6F537093A4A}"/>
              </a:ext>
            </a:extLst>
          </p:cNvPr>
          <p:cNvSpPr/>
          <p:nvPr/>
        </p:nvSpPr>
        <p:spPr>
          <a:xfrm flipV="1">
            <a:off x="130629" y="577713"/>
            <a:ext cx="8721969" cy="49457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54A8AF-9AC5-4433-975F-9FE7DCE0A577}"/>
              </a:ext>
            </a:extLst>
          </p:cNvPr>
          <p:cNvSpPr txBox="1"/>
          <p:nvPr/>
        </p:nvSpPr>
        <p:spPr>
          <a:xfrm>
            <a:off x="8921225" y="371608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시각화 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데이터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)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Rectangle 17">
            <a:extLst>
              <a:ext uri="{FF2B5EF4-FFF2-40B4-BE49-F238E27FC236}">
                <a16:creationId xmlns:a16="http://schemas.microsoft.com/office/drawing/2014/main" id="{E10D493D-11AF-47F1-9DBD-AB2E07FA613F}"/>
              </a:ext>
            </a:extLst>
          </p:cNvPr>
          <p:cNvSpPr/>
          <p:nvPr/>
        </p:nvSpPr>
        <p:spPr>
          <a:xfrm>
            <a:off x="11357145" y="584161"/>
            <a:ext cx="832337" cy="4571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512E27-F2EB-4E27-B1B0-08DDEB846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56" y="3804161"/>
            <a:ext cx="5034285" cy="28017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423BC88-D829-4C5D-8338-96D9F7288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32" y="803108"/>
            <a:ext cx="5210010" cy="2991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0A835D-40D6-44C0-8884-4200A2278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648" y="724543"/>
            <a:ext cx="5548466" cy="31883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432636D-8E44-44F4-AB1B-FB9F1549D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165" y="3843442"/>
            <a:ext cx="5458803" cy="269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7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슬라이스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1_슬라이스">
  <a:themeElements>
    <a:clrScheme name="보라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4.xml><?xml version="1.0" encoding="utf-8"?>
<a:theme xmlns:a="http://schemas.openxmlformats.org/drawingml/2006/main" name="2_슬라이스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5.xml><?xml version="1.0" encoding="utf-8"?>
<a:theme xmlns:a="http://schemas.openxmlformats.org/drawingml/2006/main" name="3_슬라이스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6.xml><?xml version="1.0" encoding="utf-8"?>
<a:theme xmlns:a="http://schemas.openxmlformats.org/drawingml/2006/main" name="4_슬라이스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31579</TotalTime>
  <Words>693</Words>
  <Application>Microsoft Office PowerPoint</Application>
  <PresentationFormat>와이드스크린</PresentationFormat>
  <Paragraphs>194</Paragraphs>
  <Slides>29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29</vt:i4>
      </vt:variant>
    </vt:vector>
  </HeadingPairs>
  <TitlesOfParts>
    <vt:vector size="41" baseType="lpstr">
      <vt:lpstr>Calibri</vt:lpstr>
      <vt:lpstr>나눔고딕</vt:lpstr>
      <vt:lpstr>Arial</vt:lpstr>
      <vt:lpstr>Century Gothic</vt:lpstr>
      <vt:lpstr>Calibri Light</vt:lpstr>
      <vt:lpstr>Wingdings 3</vt:lpstr>
      <vt:lpstr>Office Theme</vt:lpstr>
      <vt:lpstr>슬라이스</vt:lpstr>
      <vt:lpstr>1_슬라이스</vt:lpstr>
      <vt:lpstr>2_슬라이스</vt:lpstr>
      <vt:lpstr>3_슬라이스</vt:lpstr>
      <vt:lpstr>4_슬라이스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allanjon1995@gmail.com</cp:lastModifiedBy>
  <cp:revision>4927</cp:revision>
  <dcterms:created xsi:type="dcterms:W3CDTF">2015-09-24T05:44:04Z</dcterms:created>
  <dcterms:modified xsi:type="dcterms:W3CDTF">2021-02-18T05:48:45Z</dcterms:modified>
</cp:coreProperties>
</file>