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6" r:id="rId2"/>
    <p:sldId id="263" r:id="rId3"/>
    <p:sldId id="349" r:id="rId4"/>
    <p:sldId id="350" r:id="rId5"/>
    <p:sldId id="267" r:id="rId6"/>
    <p:sldId id="351" r:id="rId7"/>
    <p:sldId id="352" r:id="rId8"/>
    <p:sldId id="330" r:id="rId9"/>
    <p:sldId id="353" r:id="rId10"/>
    <p:sldId id="32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  <a:srgbClr val="7C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362"/>
    </p:cViewPr>
  </p:sorterViewPr>
  <p:notesViewPr>
    <p:cSldViewPr snapToGrid="0">
      <p:cViewPr varScale="1">
        <p:scale>
          <a:sx n="53" d="100"/>
          <a:sy n="53" d="100"/>
        </p:scale>
        <p:origin x="19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03E17-9E06-46BC-8180-9412B420F670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EACA-38FD-4279-ABFE-B276D2AD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1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17E00-FCD2-4039-A67B-A6AC0185B541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F4E96-B1D0-40F9-B430-205BFCCBD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17256" y="2656114"/>
            <a:ext cx="5254173" cy="270808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72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3150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479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04821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748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801076" y="1072175"/>
            <a:ext cx="4167940" cy="4932782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06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ce o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303242" y="1117278"/>
            <a:ext cx="4778243" cy="243872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516913" y="3733537"/>
            <a:ext cx="4020458" cy="183994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63848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re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194558" y="1059220"/>
            <a:ext cx="2252757" cy="251129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8447315" y="3570514"/>
            <a:ext cx="2252757" cy="192314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6821715" y="3570514"/>
            <a:ext cx="1625600" cy="149497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447315" y="1480456"/>
            <a:ext cx="1872343" cy="20900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45220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1238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450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472296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085651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58941" y="1102359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5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127137" y="1079440"/>
            <a:ext cx="4439264" cy="45666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165385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054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cr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79883" y="132080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20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town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7491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989862" y="2656118"/>
            <a:ext cx="2538594" cy="245291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522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17406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1750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86094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20438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5625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pecia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70549" y="978312"/>
            <a:ext cx="2148875" cy="220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8632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yout Sideba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431236" y="1294723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31236" y="2885489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31236" y="4476255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8132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0364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729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enter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2437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96228" y="171984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1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Blank La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71565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90160" y="2709817"/>
            <a:ext cx="2011680" cy="201168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3808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422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257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91773" y="1030521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25373" y="1030068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91773" y="3294743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425373" y="3294290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9190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17539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551325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85111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1627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ight Sid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7027" y="204714"/>
            <a:ext cx="4285397" cy="233376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37027" y="2690882"/>
            <a:ext cx="1965277" cy="164910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79725" y="2690882"/>
            <a:ext cx="2142699" cy="31503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0708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enter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1739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14467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543666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5049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10003" y="1670117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7148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Abstrac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089249" y="988722"/>
            <a:ext cx="4882075" cy="282831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2158826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8373935" y="712951"/>
            <a:ext cx="3818065" cy="468636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5602513" y="712952"/>
            <a:ext cx="2540001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2831091" y="712952"/>
            <a:ext cx="2540001" cy="16964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" y="712950"/>
            <a:ext cx="2599670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8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2831090" y="2627086"/>
            <a:ext cx="2540001" cy="159656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83474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89658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ig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232000" y="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63003" y="342720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6318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Abstra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141029" y="578688"/>
            <a:ext cx="3585029" cy="4951254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20910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13294" y="3521499"/>
            <a:ext cx="2919622" cy="5103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02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117796" y="1670709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58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5496224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5921829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2232845" y="1935358"/>
            <a:ext cx="1464905" cy="2562502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aseline="0">
                <a:latin typeface="Source Sans Pro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260609" y="2753345"/>
            <a:ext cx="3525238" cy="24266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4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664846" y="1519761"/>
            <a:ext cx="1899862" cy="331447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463166" y="1438481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588712" y="1491715"/>
            <a:ext cx="2722520" cy="20289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581898" y="3520626"/>
            <a:ext cx="1921988" cy="1384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5899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4934432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9"/>
          </p:nvPr>
        </p:nvSpPr>
        <p:spPr>
          <a:xfrm>
            <a:off x="1348958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9336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665070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932312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334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331922" y="1203794"/>
            <a:ext cx="4311730" cy="4301385"/>
          </a:xfrm>
          <a:custGeom>
            <a:avLst/>
            <a:gdLst>
              <a:gd name="connsiteX0" fmla="*/ 1103914 w 4311730"/>
              <a:gd name="connsiteY0" fmla="*/ 3347949 h 4301385"/>
              <a:gd name="connsiteX1" fmla="*/ 1158579 w 4311730"/>
              <a:gd name="connsiteY1" fmla="*/ 3360416 h 4301385"/>
              <a:gd name="connsiteX2" fmla="*/ 2647422 w 4311730"/>
              <a:gd name="connsiteY2" fmla="*/ 4031432 h 4301385"/>
              <a:gd name="connsiteX3" fmla="*/ 2718131 w 4311730"/>
              <a:gd name="connsiteY3" fmla="*/ 4218172 h 4301385"/>
              <a:gd name="connsiteX4" fmla="*/ 2531391 w 4311730"/>
              <a:gd name="connsiteY4" fmla="*/ 4288881 h 4301385"/>
              <a:gd name="connsiteX5" fmla="*/ 1042548 w 4311730"/>
              <a:gd name="connsiteY5" fmla="*/ 3617864 h 4301385"/>
              <a:gd name="connsiteX6" fmla="*/ 971839 w 4311730"/>
              <a:gd name="connsiteY6" fmla="*/ 3431125 h 4301385"/>
              <a:gd name="connsiteX7" fmla="*/ 1103914 w 4311730"/>
              <a:gd name="connsiteY7" fmla="*/ 3347949 h 4301385"/>
              <a:gd name="connsiteX8" fmla="*/ 851821 w 4311730"/>
              <a:gd name="connsiteY8" fmla="*/ 2848575 h 4301385"/>
              <a:gd name="connsiteX9" fmla="*/ 900509 w 4311730"/>
              <a:gd name="connsiteY9" fmla="*/ 2859678 h 4301385"/>
              <a:gd name="connsiteX10" fmla="*/ 3275747 w 4311730"/>
              <a:gd name="connsiteY10" fmla="*/ 3930189 h 4301385"/>
              <a:gd name="connsiteX11" fmla="*/ 3338725 w 4311730"/>
              <a:gd name="connsiteY11" fmla="*/ 4096514 h 4301385"/>
              <a:gd name="connsiteX12" fmla="*/ 3172401 w 4311730"/>
              <a:gd name="connsiteY12" fmla="*/ 4159492 h 4301385"/>
              <a:gd name="connsiteX13" fmla="*/ 797163 w 4311730"/>
              <a:gd name="connsiteY13" fmla="*/ 3088981 h 4301385"/>
              <a:gd name="connsiteX14" fmla="*/ 734185 w 4311730"/>
              <a:gd name="connsiteY14" fmla="*/ 2922657 h 4301385"/>
              <a:gd name="connsiteX15" fmla="*/ 851821 w 4311730"/>
              <a:gd name="connsiteY15" fmla="*/ 2848575 h 4301385"/>
              <a:gd name="connsiteX16" fmla="*/ 339746 w 4311730"/>
              <a:gd name="connsiteY16" fmla="*/ 2354122 h 4301385"/>
              <a:gd name="connsiteX17" fmla="*/ 339746 w 4311730"/>
              <a:gd name="connsiteY17" fmla="*/ 2354123 h 4301385"/>
              <a:gd name="connsiteX18" fmla="*/ 339746 w 4311730"/>
              <a:gd name="connsiteY18" fmla="*/ 2354123 h 4301385"/>
              <a:gd name="connsiteX19" fmla="*/ 458269 w 4311730"/>
              <a:gd name="connsiteY19" fmla="*/ 2279482 h 4301385"/>
              <a:gd name="connsiteX20" fmla="*/ 507324 w 4311730"/>
              <a:gd name="connsiteY20" fmla="*/ 2290670 h 4301385"/>
              <a:gd name="connsiteX21" fmla="*/ 3635217 w 4311730"/>
              <a:gd name="connsiteY21" fmla="*/ 3700399 h 4301385"/>
              <a:gd name="connsiteX22" fmla="*/ 3698670 w 4311730"/>
              <a:gd name="connsiteY22" fmla="*/ 3867978 h 4301385"/>
              <a:gd name="connsiteX23" fmla="*/ 3698669 w 4311730"/>
              <a:gd name="connsiteY23" fmla="*/ 3867977 h 4301385"/>
              <a:gd name="connsiteX24" fmla="*/ 3531091 w 4311730"/>
              <a:gd name="connsiteY24" fmla="*/ 3931431 h 4301385"/>
              <a:gd name="connsiteX25" fmla="*/ 403200 w 4311730"/>
              <a:gd name="connsiteY25" fmla="*/ 2521700 h 4301385"/>
              <a:gd name="connsiteX26" fmla="*/ 328559 w 4311730"/>
              <a:gd name="connsiteY26" fmla="*/ 2403177 h 4301385"/>
              <a:gd name="connsiteX27" fmla="*/ 339746 w 4311730"/>
              <a:gd name="connsiteY27" fmla="*/ 2354123 h 4301385"/>
              <a:gd name="connsiteX28" fmla="*/ 369089 w 4311730"/>
              <a:gd name="connsiteY28" fmla="*/ 2313250 h 4301385"/>
              <a:gd name="connsiteX29" fmla="*/ 458269 w 4311730"/>
              <a:gd name="connsiteY29" fmla="*/ 2279482 h 4301385"/>
              <a:gd name="connsiteX30" fmla="*/ 647889 w 4311730"/>
              <a:gd name="connsiteY30" fmla="*/ 2107223 h 4301385"/>
              <a:gd name="connsiteX31" fmla="*/ 647889 w 4311730"/>
              <a:gd name="connsiteY31" fmla="*/ 2107224 h 4301385"/>
              <a:gd name="connsiteX32" fmla="*/ 647889 w 4311730"/>
              <a:gd name="connsiteY32" fmla="*/ 2107224 h 4301385"/>
              <a:gd name="connsiteX33" fmla="*/ 766412 w 4311730"/>
              <a:gd name="connsiteY33" fmla="*/ 2032583 h 4301385"/>
              <a:gd name="connsiteX34" fmla="*/ 815467 w 4311730"/>
              <a:gd name="connsiteY34" fmla="*/ 2043771 h 4301385"/>
              <a:gd name="connsiteX35" fmla="*/ 3943360 w 4311730"/>
              <a:gd name="connsiteY35" fmla="*/ 3453500 h 4301385"/>
              <a:gd name="connsiteX36" fmla="*/ 4006813 w 4311730"/>
              <a:gd name="connsiteY36" fmla="*/ 3621079 h 4301385"/>
              <a:gd name="connsiteX37" fmla="*/ 4006812 w 4311730"/>
              <a:gd name="connsiteY37" fmla="*/ 3621078 h 4301385"/>
              <a:gd name="connsiteX38" fmla="*/ 3839234 w 4311730"/>
              <a:gd name="connsiteY38" fmla="*/ 3684532 h 4301385"/>
              <a:gd name="connsiteX39" fmla="*/ 711343 w 4311730"/>
              <a:gd name="connsiteY39" fmla="*/ 2274801 h 4301385"/>
              <a:gd name="connsiteX40" fmla="*/ 636702 w 4311730"/>
              <a:gd name="connsiteY40" fmla="*/ 2156278 h 4301385"/>
              <a:gd name="connsiteX41" fmla="*/ 647889 w 4311730"/>
              <a:gd name="connsiteY41" fmla="*/ 2107224 h 4301385"/>
              <a:gd name="connsiteX42" fmla="*/ 647889 w 4311730"/>
              <a:gd name="connsiteY42" fmla="*/ 2107224 h 4301385"/>
              <a:gd name="connsiteX43" fmla="*/ 677232 w 4311730"/>
              <a:gd name="connsiteY43" fmla="*/ 2066351 h 4301385"/>
              <a:gd name="connsiteX44" fmla="*/ 766412 w 4311730"/>
              <a:gd name="connsiteY44" fmla="*/ 2032583 h 4301385"/>
              <a:gd name="connsiteX45" fmla="*/ 11648 w 4311730"/>
              <a:gd name="connsiteY45" fmla="*/ 1431683 h 4301385"/>
              <a:gd name="connsiteX46" fmla="*/ 11648 w 4311730"/>
              <a:gd name="connsiteY46" fmla="*/ 1431684 h 4301385"/>
              <a:gd name="connsiteX47" fmla="*/ 11648 w 4311730"/>
              <a:gd name="connsiteY47" fmla="*/ 1431684 h 4301385"/>
              <a:gd name="connsiteX48" fmla="*/ 134688 w 4311730"/>
              <a:gd name="connsiteY48" fmla="*/ 1354198 h 4301385"/>
              <a:gd name="connsiteX49" fmla="*/ 185613 w 4311730"/>
              <a:gd name="connsiteY49" fmla="*/ 1365812 h 4301385"/>
              <a:gd name="connsiteX50" fmla="*/ 3797804 w 4311730"/>
              <a:gd name="connsiteY50" fmla="*/ 2993814 h 4301385"/>
              <a:gd name="connsiteX51" fmla="*/ 3863676 w 4311730"/>
              <a:gd name="connsiteY51" fmla="*/ 3167779 h 4301385"/>
              <a:gd name="connsiteX52" fmla="*/ 3863675 w 4311730"/>
              <a:gd name="connsiteY52" fmla="*/ 3167779 h 4301385"/>
              <a:gd name="connsiteX53" fmla="*/ 3689710 w 4311730"/>
              <a:gd name="connsiteY53" fmla="*/ 3233650 h 4301385"/>
              <a:gd name="connsiteX54" fmla="*/ 77520 w 4311730"/>
              <a:gd name="connsiteY54" fmla="*/ 1605648 h 4301385"/>
              <a:gd name="connsiteX55" fmla="*/ 35 w 4311730"/>
              <a:gd name="connsiteY55" fmla="*/ 1482608 h 4301385"/>
              <a:gd name="connsiteX56" fmla="*/ 11648 w 4311730"/>
              <a:gd name="connsiteY56" fmla="*/ 1431684 h 4301385"/>
              <a:gd name="connsiteX57" fmla="*/ 11648 w 4311730"/>
              <a:gd name="connsiteY57" fmla="*/ 1431684 h 4301385"/>
              <a:gd name="connsiteX58" fmla="*/ 42109 w 4311730"/>
              <a:gd name="connsiteY58" fmla="*/ 1389253 h 4301385"/>
              <a:gd name="connsiteX59" fmla="*/ 134688 w 4311730"/>
              <a:gd name="connsiteY59" fmla="*/ 1354198 h 4301385"/>
              <a:gd name="connsiteX60" fmla="*/ 448054 w 4311730"/>
              <a:gd name="connsiteY60" fmla="*/ 1234283 h 4301385"/>
              <a:gd name="connsiteX61" fmla="*/ 448054 w 4311730"/>
              <a:gd name="connsiteY61" fmla="*/ 1234284 h 4301385"/>
              <a:gd name="connsiteX62" fmla="*/ 448053 w 4311730"/>
              <a:gd name="connsiteY62" fmla="*/ 1234284 h 4301385"/>
              <a:gd name="connsiteX63" fmla="*/ 571093 w 4311730"/>
              <a:gd name="connsiteY63" fmla="*/ 1156798 h 4301385"/>
              <a:gd name="connsiteX64" fmla="*/ 622018 w 4311730"/>
              <a:gd name="connsiteY64" fmla="*/ 1168412 h 4301385"/>
              <a:gd name="connsiteX65" fmla="*/ 4234209 w 4311730"/>
              <a:gd name="connsiteY65" fmla="*/ 2796414 h 4301385"/>
              <a:gd name="connsiteX66" fmla="*/ 4300081 w 4311730"/>
              <a:gd name="connsiteY66" fmla="*/ 2970379 h 4301385"/>
              <a:gd name="connsiteX67" fmla="*/ 4300080 w 4311730"/>
              <a:gd name="connsiteY67" fmla="*/ 2970378 h 4301385"/>
              <a:gd name="connsiteX68" fmla="*/ 4126115 w 4311730"/>
              <a:gd name="connsiteY68" fmla="*/ 3036250 h 4301385"/>
              <a:gd name="connsiteX69" fmla="*/ 513925 w 4311730"/>
              <a:gd name="connsiteY69" fmla="*/ 1408248 h 4301385"/>
              <a:gd name="connsiteX70" fmla="*/ 436440 w 4311730"/>
              <a:gd name="connsiteY70" fmla="*/ 1285208 h 4301385"/>
              <a:gd name="connsiteX71" fmla="*/ 448054 w 4311730"/>
              <a:gd name="connsiteY71" fmla="*/ 1234284 h 4301385"/>
              <a:gd name="connsiteX72" fmla="*/ 478514 w 4311730"/>
              <a:gd name="connsiteY72" fmla="*/ 1191853 h 4301385"/>
              <a:gd name="connsiteX73" fmla="*/ 571093 w 4311730"/>
              <a:gd name="connsiteY73" fmla="*/ 1156798 h 4301385"/>
              <a:gd name="connsiteX74" fmla="*/ 742332 w 4311730"/>
              <a:gd name="connsiteY74" fmla="*/ 801205 h 4301385"/>
              <a:gd name="connsiteX75" fmla="*/ 799599 w 4311730"/>
              <a:gd name="connsiteY75" fmla="*/ 814265 h 4301385"/>
              <a:gd name="connsiteX76" fmla="*/ 3534484 w 4311730"/>
              <a:gd name="connsiteY76" fmla="*/ 2046868 h 4301385"/>
              <a:gd name="connsiteX77" fmla="*/ 3608560 w 4311730"/>
              <a:gd name="connsiteY77" fmla="*/ 2242499 h 4301385"/>
              <a:gd name="connsiteX78" fmla="*/ 3412928 w 4311730"/>
              <a:gd name="connsiteY78" fmla="*/ 2316575 h 4301385"/>
              <a:gd name="connsiteX79" fmla="*/ 678044 w 4311730"/>
              <a:gd name="connsiteY79" fmla="*/ 1083972 h 4301385"/>
              <a:gd name="connsiteX80" fmla="*/ 603968 w 4311730"/>
              <a:gd name="connsiteY80" fmla="*/ 888341 h 4301385"/>
              <a:gd name="connsiteX81" fmla="*/ 742332 w 4311730"/>
              <a:gd name="connsiteY81" fmla="*/ 801205 h 4301385"/>
              <a:gd name="connsiteX82" fmla="*/ 670421 w 4311730"/>
              <a:gd name="connsiteY82" fmla="*/ 483176 h 4301385"/>
              <a:gd name="connsiteX83" fmla="*/ 670421 w 4311730"/>
              <a:gd name="connsiteY83" fmla="*/ 483176 h 4301385"/>
              <a:gd name="connsiteX84" fmla="*/ 670421 w 4311730"/>
              <a:gd name="connsiteY84" fmla="*/ 483176 h 4301385"/>
              <a:gd name="connsiteX85" fmla="*/ 815074 w 4311730"/>
              <a:gd name="connsiteY85" fmla="*/ 392081 h 4301385"/>
              <a:gd name="connsiteX86" fmla="*/ 874944 w 4311730"/>
              <a:gd name="connsiteY86" fmla="*/ 405734 h 4301385"/>
              <a:gd name="connsiteX87" fmla="*/ 3790657 w 4311730"/>
              <a:gd name="connsiteY87" fmla="*/ 1719835 h 4301385"/>
              <a:gd name="connsiteX88" fmla="*/ 3868099 w 4311730"/>
              <a:gd name="connsiteY88" fmla="*/ 1924358 h 4301385"/>
              <a:gd name="connsiteX89" fmla="*/ 3868098 w 4311730"/>
              <a:gd name="connsiteY89" fmla="*/ 1924358 h 4301385"/>
              <a:gd name="connsiteX90" fmla="*/ 3663575 w 4311730"/>
              <a:gd name="connsiteY90" fmla="*/ 2001800 h 4301385"/>
              <a:gd name="connsiteX91" fmla="*/ 747864 w 4311730"/>
              <a:gd name="connsiteY91" fmla="*/ 687699 h 4301385"/>
              <a:gd name="connsiteX92" fmla="*/ 656768 w 4311730"/>
              <a:gd name="connsiteY92" fmla="*/ 543046 h 4301385"/>
              <a:gd name="connsiteX93" fmla="*/ 670421 w 4311730"/>
              <a:gd name="connsiteY93" fmla="*/ 483176 h 4301385"/>
              <a:gd name="connsiteX94" fmla="*/ 706233 w 4311730"/>
              <a:gd name="connsiteY94" fmla="*/ 433293 h 4301385"/>
              <a:gd name="connsiteX95" fmla="*/ 815074 w 4311730"/>
              <a:gd name="connsiteY95" fmla="*/ 392081 h 4301385"/>
              <a:gd name="connsiteX96" fmla="*/ 1388748 w 4311730"/>
              <a:gd name="connsiteY96" fmla="*/ 236482 h 4301385"/>
              <a:gd name="connsiteX97" fmla="*/ 1443412 w 4311730"/>
              <a:gd name="connsiteY97" fmla="*/ 248948 h 4301385"/>
              <a:gd name="connsiteX98" fmla="*/ 3406288 w 4311730"/>
              <a:gd name="connsiteY98" fmla="*/ 1133609 h 4301385"/>
              <a:gd name="connsiteX99" fmla="*/ 3476997 w 4311730"/>
              <a:gd name="connsiteY99" fmla="*/ 1320349 h 4301385"/>
              <a:gd name="connsiteX100" fmla="*/ 3290257 w 4311730"/>
              <a:gd name="connsiteY100" fmla="*/ 1391058 h 4301385"/>
              <a:gd name="connsiteX101" fmla="*/ 1327381 w 4311730"/>
              <a:gd name="connsiteY101" fmla="*/ 506397 h 4301385"/>
              <a:gd name="connsiteX102" fmla="*/ 1256672 w 4311730"/>
              <a:gd name="connsiteY102" fmla="*/ 319657 h 4301385"/>
              <a:gd name="connsiteX103" fmla="*/ 1388748 w 4311730"/>
              <a:gd name="connsiteY103" fmla="*/ 236482 h 4301385"/>
              <a:gd name="connsiteX104" fmla="*/ 1780474 w 4311730"/>
              <a:gd name="connsiteY104" fmla="*/ 38 h 4301385"/>
              <a:gd name="connsiteX105" fmla="*/ 1835138 w 4311730"/>
              <a:gd name="connsiteY105" fmla="*/ 12505 h 4301385"/>
              <a:gd name="connsiteX106" fmla="*/ 3323982 w 4311730"/>
              <a:gd name="connsiteY106" fmla="*/ 683521 h 4301385"/>
              <a:gd name="connsiteX107" fmla="*/ 3394690 w 4311730"/>
              <a:gd name="connsiteY107" fmla="*/ 870261 h 4301385"/>
              <a:gd name="connsiteX108" fmla="*/ 3207950 w 4311730"/>
              <a:gd name="connsiteY108" fmla="*/ 940970 h 4301385"/>
              <a:gd name="connsiteX109" fmla="*/ 1719107 w 4311730"/>
              <a:gd name="connsiteY109" fmla="*/ 269953 h 4301385"/>
              <a:gd name="connsiteX110" fmla="*/ 1648398 w 4311730"/>
              <a:gd name="connsiteY110" fmla="*/ 83214 h 4301385"/>
              <a:gd name="connsiteX111" fmla="*/ 1780474 w 4311730"/>
              <a:gd name="connsiteY111" fmla="*/ 38 h 430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311730" h="4301385">
                <a:moveTo>
                  <a:pt x="1103914" y="3347949"/>
                </a:moveTo>
                <a:cubicBezTo>
                  <a:pt x="1122251" y="3348376"/>
                  <a:pt x="1140806" y="3352405"/>
                  <a:pt x="1158579" y="3360416"/>
                </a:cubicBezTo>
                <a:lnTo>
                  <a:pt x="2647422" y="4031432"/>
                </a:lnTo>
                <a:cubicBezTo>
                  <a:pt x="2718515" y="4063473"/>
                  <a:pt x="2750172" y="4147080"/>
                  <a:pt x="2718131" y="4218172"/>
                </a:cubicBezTo>
                <a:cubicBezTo>
                  <a:pt x="2686090" y="4289264"/>
                  <a:pt x="2602483" y="4320922"/>
                  <a:pt x="2531391" y="4288881"/>
                </a:cubicBezTo>
                <a:lnTo>
                  <a:pt x="1042548" y="3617864"/>
                </a:lnTo>
                <a:cubicBezTo>
                  <a:pt x="971455" y="3585823"/>
                  <a:pt x="939798" y="3502217"/>
                  <a:pt x="971839" y="3431125"/>
                </a:cubicBezTo>
                <a:cubicBezTo>
                  <a:pt x="995870" y="3377805"/>
                  <a:pt x="1048906" y="3346668"/>
                  <a:pt x="1103914" y="3347949"/>
                </a:cubicBezTo>
                <a:close/>
                <a:moveTo>
                  <a:pt x="851821" y="2848575"/>
                </a:moveTo>
                <a:cubicBezTo>
                  <a:pt x="868153" y="2848955"/>
                  <a:pt x="884679" y="2852544"/>
                  <a:pt x="900509" y="2859678"/>
                </a:cubicBezTo>
                <a:lnTo>
                  <a:pt x="3275747" y="3930189"/>
                </a:lnTo>
                <a:cubicBezTo>
                  <a:pt x="3339067" y="3958727"/>
                  <a:pt x="3367263" y="4033194"/>
                  <a:pt x="3338725" y="4096514"/>
                </a:cubicBezTo>
                <a:cubicBezTo>
                  <a:pt x="3310187" y="4159834"/>
                  <a:pt x="3235721" y="4188030"/>
                  <a:pt x="3172401" y="4159492"/>
                </a:cubicBezTo>
                <a:lnTo>
                  <a:pt x="797163" y="3088981"/>
                </a:lnTo>
                <a:cubicBezTo>
                  <a:pt x="733843" y="3060443"/>
                  <a:pt x="705647" y="2985977"/>
                  <a:pt x="734185" y="2922657"/>
                </a:cubicBezTo>
                <a:cubicBezTo>
                  <a:pt x="755589" y="2875167"/>
                  <a:pt x="802827" y="2847434"/>
                  <a:pt x="851821" y="2848575"/>
                </a:cubicBezTo>
                <a:close/>
                <a:moveTo>
                  <a:pt x="339746" y="2354122"/>
                </a:moveTo>
                <a:lnTo>
                  <a:pt x="339746" y="2354123"/>
                </a:lnTo>
                <a:lnTo>
                  <a:pt x="339746" y="2354123"/>
                </a:lnTo>
                <a:close/>
                <a:moveTo>
                  <a:pt x="458269" y="2279482"/>
                </a:moveTo>
                <a:cubicBezTo>
                  <a:pt x="474723" y="2279866"/>
                  <a:pt x="491375" y="2283481"/>
                  <a:pt x="507324" y="2290670"/>
                </a:cubicBezTo>
                <a:lnTo>
                  <a:pt x="3635217" y="3700399"/>
                </a:lnTo>
                <a:cubicBezTo>
                  <a:pt x="3699014" y="3729153"/>
                  <a:pt x="3727423" y="3804180"/>
                  <a:pt x="3698670" y="3867978"/>
                </a:cubicBezTo>
                <a:lnTo>
                  <a:pt x="3698669" y="3867977"/>
                </a:lnTo>
                <a:cubicBezTo>
                  <a:pt x="3669916" y="3931775"/>
                  <a:pt x="3594888" y="3960184"/>
                  <a:pt x="3531091" y="3931431"/>
                </a:cubicBezTo>
                <a:lnTo>
                  <a:pt x="403200" y="2521700"/>
                </a:lnTo>
                <a:cubicBezTo>
                  <a:pt x="355351" y="2500135"/>
                  <a:pt x="327409" y="2452541"/>
                  <a:pt x="328559" y="2403177"/>
                </a:cubicBezTo>
                <a:lnTo>
                  <a:pt x="339746" y="2354123"/>
                </a:lnTo>
                <a:lnTo>
                  <a:pt x="369089" y="2313250"/>
                </a:lnTo>
                <a:cubicBezTo>
                  <a:pt x="393237" y="2290879"/>
                  <a:pt x="425360" y="2278716"/>
                  <a:pt x="458269" y="2279482"/>
                </a:cubicBezTo>
                <a:close/>
                <a:moveTo>
                  <a:pt x="647889" y="2107223"/>
                </a:moveTo>
                <a:lnTo>
                  <a:pt x="647889" y="2107224"/>
                </a:lnTo>
                <a:lnTo>
                  <a:pt x="647889" y="2107224"/>
                </a:lnTo>
                <a:close/>
                <a:moveTo>
                  <a:pt x="766412" y="2032583"/>
                </a:moveTo>
                <a:cubicBezTo>
                  <a:pt x="782866" y="2032967"/>
                  <a:pt x="799518" y="2036582"/>
                  <a:pt x="815467" y="2043771"/>
                </a:cubicBezTo>
                <a:lnTo>
                  <a:pt x="3943360" y="3453500"/>
                </a:lnTo>
                <a:cubicBezTo>
                  <a:pt x="4007157" y="3482254"/>
                  <a:pt x="4035566" y="3557281"/>
                  <a:pt x="4006813" y="3621079"/>
                </a:cubicBezTo>
                <a:lnTo>
                  <a:pt x="4006812" y="3621078"/>
                </a:lnTo>
                <a:cubicBezTo>
                  <a:pt x="3978059" y="3684876"/>
                  <a:pt x="3903031" y="3713285"/>
                  <a:pt x="3839234" y="3684532"/>
                </a:cubicBezTo>
                <a:lnTo>
                  <a:pt x="711343" y="2274801"/>
                </a:lnTo>
                <a:cubicBezTo>
                  <a:pt x="663495" y="2253236"/>
                  <a:pt x="635552" y="2205642"/>
                  <a:pt x="636702" y="2156278"/>
                </a:cubicBezTo>
                <a:lnTo>
                  <a:pt x="647889" y="2107224"/>
                </a:lnTo>
                <a:lnTo>
                  <a:pt x="647889" y="2107224"/>
                </a:lnTo>
                <a:lnTo>
                  <a:pt x="677232" y="2066351"/>
                </a:lnTo>
                <a:cubicBezTo>
                  <a:pt x="701380" y="2043980"/>
                  <a:pt x="733503" y="2031817"/>
                  <a:pt x="766412" y="2032583"/>
                </a:cubicBezTo>
                <a:close/>
                <a:moveTo>
                  <a:pt x="11648" y="1431683"/>
                </a:moveTo>
                <a:lnTo>
                  <a:pt x="11648" y="1431684"/>
                </a:lnTo>
                <a:lnTo>
                  <a:pt x="11648" y="1431684"/>
                </a:lnTo>
                <a:close/>
                <a:moveTo>
                  <a:pt x="134688" y="1354198"/>
                </a:moveTo>
                <a:cubicBezTo>
                  <a:pt x="151770" y="1354596"/>
                  <a:pt x="169056" y="1358350"/>
                  <a:pt x="185613" y="1365812"/>
                </a:cubicBezTo>
                <a:lnTo>
                  <a:pt x="3797804" y="2993814"/>
                </a:lnTo>
                <a:cubicBezTo>
                  <a:pt x="3864034" y="3023663"/>
                  <a:pt x="3893525" y="3101550"/>
                  <a:pt x="3863676" y="3167779"/>
                </a:cubicBezTo>
                <a:lnTo>
                  <a:pt x="3863675" y="3167779"/>
                </a:lnTo>
                <a:cubicBezTo>
                  <a:pt x="3833826" y="3234008"/>
                  <a:pt x="3755939" y="3263499"/>
                  <a:pt x="3689710" y="3233650"/>
                </a:cubicBezTo>
                <a:lnTo>
                  <a:pt x="77520" y="1605648"/>
                </a:lnTo>
                <a:cubicBezTo>
                  <a:pt x="27848" y="1583261"/>
                  <a:pt x="-1159" y="1533853"/>
                  <a:pt x="35" y="1482608"/>
                </a:cubicBezTo>
                <a:lnTo>
                  <a:pt x="11648" y="1431684"/>
                </a:lnTo>
                <a:lnTo>
                  <a:pt x="11648" y="1431684"/>
                </a:lnTo>
                <a:lnTo>
                  <a:pt x="42109" y="1389253"/>
                </a:lnTo>
                <a:cubicBezTo>
                  <a:pt x="67178" y="1366029"/>
                  <a:pt x="100525" y="1353403"/>
                  <a:pt x="134688" y="1354198"/>
                </a:cubicBezTo>
                <a:close/>
                <a:moveTo>
                  <a:pt x="448054" y="1234283"/>
                </a:moveTo>
                <a:lnTo>
                  <a:pt x="448054" y="1234284"/>
                </a:lnTo>
                <a:lnTo>
                  <a:pt x="448053" y="1234284"/>
                </a:lnTo>
                <a:close/>
                <a:moveTo>
                  <a:pt x="571093" y="1156798"/>
                </a:moveTo>
                <a:cubicBezTo>
                  <a:pt x="588175" y="1157196"/>
                  <a:pt x="605461" y="1160950"/>
                  <a:pt x="622018" y="1168412"/>
                </a:cubicBezTo>
                <a:lnTo>
                  <a:pt x="4234209" y="2796414"/>
                </a:lnTo>
                <a:cubicBezTo>
                  <a:pt x="4300439" y="2826263"/>
                  <a:pt x="4329930" y="2904150"/>
                  <a:pt x="4300081" y="2970379"/>
                </a:cubicBezTo>
                <a:lnTo>
                  <a:pt x="4300080" y="2970378"/>
                </a:lnTo>
                <a:cubicBezTo>
                  <a:pt x="4270231" y="3036608"/>
                  <a:pt x="4192344" y="3066099"/>
                  <a:pt x="4126115" y="3036250"/>
                </a:cubicBezTo>
                <a:lnTo>
                  <a:pt x="513925" y="1408248"/>
                </a:lnTo>
                <a:cubicBezTo>
                  <a:pt x="464253" y="1385861"/>
                  <a:pt x="435246" y="1336453"/>
                  <a:pt x="436440" y="1285208"/>
                </a:cubicBezTo>
                <a:lnTo>
                  <a:pt x="448054" y="1234284"/>
                </a:lnTo>
                <a:lnTo>
                  <a:pt x="478514" y="1191853"/>
                </a:lnTo>
                <a:cubicBezTo>
                  <a:pt x="503583" y="1168629"/>
                  <a:pt x="536930" y="1156003"/>
                  <a:pt x="571093" y="1156798"/>
                </a:cubicBezTo>
                <a:close/>
                <a:moveTo>
                  <a:pt x="742332" y="801205"/>
                </a:moveTo>
                <a:cubicBezTo>
                  <a:pt x="761542" y="801653"/>
                  <a:pt x="780980" y="805874"/>
                  <a:pt x="799599" y="814265"/>
                </a:cubicBezTo>
                <a:lnTo>
                  <a:pt x="3534484" y="2046868"/>
                </a:lnTo>
                <a:cubicBezTo>
                  <a:pt x="3608961" y="2080434"/>
                  <a:pt x="3642126" y="2168022"/>
                  <a:pt x="3608560" y="2242499"/>
                </a:cubicBezTo>
                <a:cubicBezTo>
                  <a:pt x="3574993" y="2316977"/>
                  <a:pt x="3487405" y="2350142"/>
                  <a:pt x="3412928" y="2316575"/>
                </a:cubicBezTo>
                <a:lnTo>
                  <a:pt x="678044" y="1083972"/>
                </a:lnTo>
                <a:cubicBezTo>
                  <a:pt x="603566" y="1050406"/>
                  <a:pt x="570402" y="962818"/>
                  <a:pt x="603968" y="888341"/>
                </a:cubicBezTo>
                <a:cubicBezTo>
                  <a:pt x="629143" y="832483"/>
                  <a:pt x="684705" y="799864"/>
                  <a:pt x="742332" y="801205"/>
                </a:cubicBezTo>
                <a:close/>
                <a:moveTo>
                  <a:pt x="670421" y="483176"/>
                </a:moveTo>
                <a:lnTo>
                  <a:pt x="670421" y="483176"/>
                </a:lnTo>
                <a:lnTo>
                  <a:pt x="670421" y="483176"/>
                </a:lnTo>
                <a:close/>
                <a:moveTo>
                  <a:pt x="815074" y="392081"/>
                </a:moveTo>
                <a:cubicBezTo>
                  <a:pt x="835156" y="392548"/>
                  <a:pt x="855478" y="396961"/>
                  <a:pt x="874944" y="405734"/>
                </a:cubicBezTo>
                <a:lnTo>
                  <a:pt x="3790657" y="1719835"/>
                </a:lnTo>
                <a:cubicBezTo>
                  <a:pt x="3868519" y="1754927"/>
                  <a:pt x="3903191" y="1846496"/>
                  <a:pt x="3868099" y="1924358"/>
                </a:cubicBezTo>
                <a:lnTo>
                  <a:pt x="3868098" y="1924358"/>
                </a:lnTo>
                <a:cubicBezTo>
                  <a:pt x="3833006" y="2002220"/>
                  <a:pt x="3741437" y="2036892"/>
                  <a:pt x="3663575" y="2001800"/>
                </a:cubicBezTo>
                <a:lnTo>
                  <a:pt x="747864" y="687699"/>
                </a:lnTo>
                <a:cubicBezTo>
                  <a:pt x="689467" y="661380"/>
                  <a:pt x="655365" y="603292"/>
                  <a:pt x="656768" y="543046"/>
                </a:cubicBezTo>
                <a:lnTo>
                  <a:pt x="670421" y="483176"/>
                </a:lnTo>
                <a:lnTo>
                  <a:pt x="706233" y="433293"/>
                </a:lnTo>
                <a:cubicBezTo>
                  <a:pt x="735705" y="405990"/>
                  <a:pt x="774909" y="391145"/>
                  <a:pt x="815074" y="392081"/>
                </a:cubicBezTo>
                <a:close/>
                <a:moveTo>
                  <a:pt x="1388748" y="236482"/>
                </a:moveTo>
                <a:cubicBezTo>
                  <a:pt x="1407084" y="236909"/>
                  <a:pt x="1425639" y="240938"/>
                  <a:pt x="1443412" y="248948"/>
                </a:cubicBezTo>
                <a:lnTo>
                  <a:pt x="3406288" y="1133609"/>
                </a:lnTo>
                <a:cubicBezTo>
                  <a:pt x="3477381" y="1165650"/>
                  <a:pt x="3509038" y="1249257"/>
                  <a:pt x="3476997" y="1320349"/>
                </a:cubicBezTo>
                <a:cubicBezTo>
                  <a:pt x="3444956" y="1391441"/>
                  <a:pt x="3361349" y="1423099"/>
                  <a:pt x="3290257" y="1391058"/>
                </a:cubicBezTo>
                <a:lnTo>
                  <a:pt x="1327381" y="506397"/>
                </a:lnTo>
                <a:cubicBezTo>
                  <a:pt x="1256289" y="474356"/>
                  <a:pt x="1224631" y="390749"/>
                  <a:pt x="1256672" y="319657"/>
                </a:cubicBezTo>
                <a:cubicBezTo>
                  <a:pt x="1280703" y="266338"/>
                  <a:pt x="1333740" y="235201"/>
                  <a:pt x="1388748" y="236482"/>
                </a:cubicBezTo>
                <a:close/>
                <a:moveTo>
                  <a:pt x="1780474" y="38"/>
                </a:moveTo>
                <a:cubicBezTo>
                  <a:pt x="1798810" y="465"/>
                  <a:pt x="1817365" y="4495"/>
                  <a:pt x="1835138" y="12505"/>
                </a:cubicBezTo>
                <a:lnTo>
                  <a:pt x="3323982" y="683521"/>
                </a:lnTo>
                <a:cubicBezTo>
                  <a:pt x="3395074" y="715562"/>
                  <a:pt x="3426731" y="799169"/>
                  <a:pt x="3394690" y="870261"/>
                </a:cubicBezTo>
                <a:cubicBezTo>
                  <a:pt x="3362649" y="941353"/>
                  <a:pt x="3279043" y="973011"/>
                  <a:pt x="3207950" y="940970"/>
                </a:cubicBezTo>
                <a:lnTo>
                  <a:pt x="1719107" y="269953"/>
                </a:lnTo>
                <a:cubicBezTo>
                  <a:pt x="1648015" y="237912"/>
                  <a:pt x="1616357" y="154306"/>
                  <a:pt x="1648398" y="83214"/>
                </a:cubicBezTo>
                <a:cubicBezTo>
                  <a:pt x="1672429" y="29894"/>
                  <a:pt x="1725465" y="-1243"/>
                  <a:pt x="1780474" y="38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763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95446" y="2075542"/>
            <a:ext cx="4450270" cy="276614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7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2512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38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hree 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70125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512594" y="1889760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55063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06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 Cen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432560" y="1577094"/>
            <a:ext cx="9433559" cy="221766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29373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9279654" y="6348357"/>
            <a:ext cx="1577804" cy="344213"/>
            <a:chOff x="5270589" y="6012181"/>
            <a:chExt cx="1577804" cy="34421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270589" y="6017840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663662" y="6012181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984678" y="6276302"/>
            <a:ext cx="431790" cy="410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1100" b="1" i="0" smtClean="0">
                <a:solidFill>
                  <a:schemeClr val="tx1"/>
                </a:solidFill>
                <a:latin typeface="+mj-lt"/>
                <a:ea typeface="Montserrat" charset="0"/>
                <a:cs typeface="Montserrat" charset="0"/>
              </a:rPr>
              <a:pPr algn="ctr"/>
              <a:t>‹#›</a:t>
            </a:fld>
            <a:endParaRPr lang="en-US" sz="1100" b="1" i="0" dirty="0">
              <a:solidFill>
                <a:schemeClr val="tx1"/>
              </a:solidFill>
              <a:latin typeface="+mj-lt"/>
              <a:ea typeface="Montserrat" charset="0"/>
              <a:cs typeface="Montserra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298447" y="6353246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tx1"/>
                </a:solidFill>
                <a:latin typeface="+mj-lt"/>
              </a:rPr>
              <a:t>SLIDE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41052" y="635324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tx1"/>
                </a:solidFill>
                <a:latin typeface="+mj-lt"/>
              </a:rPr>
              <a:t>BY</a:t>
            </a:r>
            <a:r>
              <a:rPr lang="en-US" sz="1100" spc="400" baseline="0" dirty="0">
                <a:solidFill>
                  <a:schemeClr val="tx1"/>
                </a:solidFill>
                <a:latin typeface="+mj-lt"/>
              </a:rPr>
              <a:t> MIKOKIT</a:t>
            </a:r>
            <a:endParaRPr lang="en-US" sz="1100" spc="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40768" y="6245523"/>
            <a:ext cx="2684956" cy="369333"/>
            <a:chOff x="4768792" y="6219521"/>
            <a:chExt cx="2684956" cy="369333"/>
          </a:xfrm>
        </p:grpSpPr>
        <p:grpSp>
          <p:nvGrpSpPr>
            <p:cNvPr id="10" name="Group 9"/>
            <p:cNvGrpSpPr/>
            <p:nvPr userDrawn="1"/>
          </p:nvGrpSpPr>
          <p:grpSpPr>
            <a:xfrm>
              <a:off x="5418565" y="6219521"/>
              <a:ext cx="1339322" cy="369333"/>
              <a:chOff x="5567150" y="6153190"/>
              <a:chExt cx="1339322" cy="369333"/>
            </a:xfrm>
          </p:grpSpPr>
          <p:sp>
            <p:nvSpPr>
              <p:cNvPr id="7" name="TextBox 6"/>
              <p:cNvSpPr txBox="1"/>
              <p:nvPr userDrawn="1"/>
            </p:nvSpPr>
            <p:spPr>
              <a:xfrm>
                <a:off x="5567150" y="6153191"/>
                <a:ext cx="285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F</a:t>
                </a:r>
              </a:p>
            </p:txBody>
          </p:sp>
          <p:sp>
            <p:nvSpPr>
              <p:cNvPr id="8" name="TextBox 7"/>
              <p:cNvSpPr txBox="1"/>
              <p:nvPr userDrawn="1"/>
            </p:nvSpPr>
            <p:spPr>
              <a:xfrm>
                <a:off x="6063317" y="6153191"/>
                <a:ext cx="328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I</a:t>
                </a:r>
              </a:p>
            </p:txBody>
          </p:sp>
          <p:sp>
            <p:nvSpPr>
              <p:cNvPr id="9" name="TextBox 8"/>
              <p:cNvSpPr txBox="1"/>
              <p:nvPr userDrawn="1"/>
            </p:nvSpPr>
            <p:spPr>
              <a:xfrm>
                <a:off x="6539352" y="6153190"/>
                <a:ext cx="367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L</a:t>
                </a:r>
              </a:p>
            </p:txBody>
          </p:sp>
        </p:grpSp>
        <p:sp>
          <p:nvSpPr>
            <p:cNvPr id="18" name="TextBox 17"/>
            <p:cNvSpPr txBox="1"/>
            <p:nvPr userDrawn="1"/>
          </p:nvSpPr>
          <p:spPr>
            <a:xfrm>
              <a:off x="4768792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7028631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66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99" r:id="rId8"/>
    <p:sldLayoutId id="2147483700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5" r:id="rId24"/>
    <p:sldLayoutId id="2147483676" r:id="rId25"/>
    <p:sldLayoutId id="2147483677" r:id="rId26"/>
    <p:sldLayoutId id="2147483673" r:id="rId27"/>
    <p:sldLayoutId id="2147483674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lfin-resweb.netlify.app/signin.html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RESPOSIVE</a:t>
            </a:r>
          </a:p>
        </p:txBody>
      </p:sp>
      <p:sp>
        <p:nvSpPr>
          <p:cNvPr id="5" name="Rectangle 4"/>
          <p:cNvSpPr/>
          <p:nvPr/>
        </p:nvSpPr>
        <p:spPr>
          <a:xfrm>
            <a:off x="3172691" y="1366987"/>
            <a:ext cx="5666510" cy="3210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21460" y="4270481"/>
            <a:ext cx="2153641" cy="582598"/>
            <a:chOff x="5088709" y="4315118"/>
            <a:chExt cx="2153641" cy="582598"/>
          </a:xfrm>
        </p:grpSpPr>
        <p:sp>
          <p:nvSpPr>
            <p:cNvPr id="7" name="Rectangle 6"/>
            <p:cNvSpPr/>
            <p:nvPr/>
          </p:nvSpPr>
          <p:spPr>
            <a:xfrm>
              <a:off x="5234404" y="4315118"/>
              <a:ext cx="1862253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 dirty="0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5088709" y="4424074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b="0" spc="600" dirty="0">
                  <a:solidFill>
                    <a:schemeClr val="bg1"/>
                  </a:solidFill>
                  <a:latin typeface="+mn-lt"/>
                </a:rPr>
                <a:t>ARKADEMY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48315" y="2972055"/>
            <a:ext cx="3744815" cy="1015664"/>
            <a:chOff x="4103172" y="2241334"/>
            <a:chExt cx="3744815" cy="1015664"/>
          </a:xfrm>
        </p:grpSpPr>
        <p:sp>
          <p:nvSpPr>
            <p:cNvPr id="16" name="TextBox 15"/>
            <p:cNvSpPr txBox="1"/>
            <p:nvPr/>
          </p:nvSpPr>
          <p:spPr>
            <a:xfrm>
              <a:off x="4103172" y="2241335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6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63257" y="2241334"/>
              <a:ext cx="18473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60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537" y="5102943"/>
            <a:ext cx="6869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solidFill>
                  <a:schemeClr val="accent2"/>
                </a:solidFill>
                <a:latin typeface="Titillium" panose="00000500000000000000" pitchFamily="50" charset="0"/>
              </a:rPr>
              <a:t>Muhammad Al</a:t>
            </a:r>
            <a:r>
              <a:rPr lang="en-US" sz="2800" spc="400" dirty="0">
                <a:solidFill>
                  <a:srgbClr val="2B2B2B"/>
                </a:solidFill>
                <a:latin typeface="Titillium" panose="00000500000000000000" pitchFamily="50" charset="0"/>
              </a:rPr>
              <a:t>fin Ramadhan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F61DB8-0ED8-4FD9-8325-1121EC52CE9A}"/>
              </a:ext>
            </a:extLst>
          </p:cNvPr>
          <p:cNvSpPr txBox="1"/>
          <p:nvPr/>
        </p:nvSpPr>
        <p:spPr>
          <a:xfrm>
            <a:off x="5406887" y="22926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28B01-4999-4C13-8AC9-6C240E5D844A}"/>
              </a:ext>
            </a:extLst>
          </p:cNvPr>
          <p:cNvSpPr txBox="1"/>
          <p:nvPr/>
        </p:nvSpPr>
        <p:spPr>
          <a:xfrm>
            <a:off x="3710608" y="2033904"/>
            <a:ext cx="4770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4800" dirty="0"/>
              <a:t>RESPONSIVE</a:t>
            </a:r>
          </a:p>
          <a:p>
            <a:pPr algn="ctr"/>
            <a:r>
              <a:rPr lang="en-ID" sz="4800" dirty="0"/>
              <a:t>WEBSITE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99969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Rectangle 12"/>
          <p:cNvSpPr/>
          <p:nvPr/>
        </p:nvSpPr>
        <p:spPr>
          <a:xfrm>
            <a:off x="0" y="-1"/>
            <a:ext cx="12191999" cy="685799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79597" y="1519091"/>
            <a:ext cx="8432799" cy="3762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810373" y="5005456"/>
            <a:ext cx="2571244" cy="582598"/>
            <a:chOff x="4810373" y="5005456"/>
            <a:chExt cx="2571244" cy="582598"/>
          </a:xfrm>
        </p:grpSpPr>
        <p:sp>
          <p:nvSpPr>
            <p:cNvPr id="16" name="Rectangle 15"/>
            <p:cNvSpPr/>
            <p:nvPr/>
          </p:nvSpPr>
          <p:spPr>
            <a:xfrm>
              <a:off x="4810373" y="5005456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34517" y="5189159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400" dirty="0">
                  <a:solidFill>
                    <a:schemeClr val="bg1"/>
                  </a:solidFill>
                  <a:latin typeface="+mn-lt"/>
                </a:rPr>
                <a:t>ARKADEMY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rot="2700000">
            <a:off x="5775955" y="1199051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66572" y="2675256"/>
            <a:ext cx="5289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latin typeface="Titillium" panose="00000500000000000000" pitchFamily="50" charset="0"/>
              </a:rPr>
              <a:t>TERIMA KASIH</a:t>
            </a:r>
          </a:p>
          <a:p>
            <a:pPr algn="ctr"/>
            <a:r>
              <a:rPr lang="en-US" sz="2800" spc="400" dirty="0">
                <a:latin typeface="Titillium" panose="00000500000000000000" pitchFamily="50" charset="0"/>
              </a:rPr>
              <a:t>ATAS PERHATIANYA</a:t>
            </a:r>
          </a:p>
          <a:p>
            <a:pPr algn="ctr"/>
            <a:endParaRPr lang="en-US" sz="2800" spc="400" dirty="0">
              <a:latin typeface="Titillium" panose="00000500000000000000" pitchFamily="50" charset="0"/>
            </a:endParaRPr>
          </a:p>
          <a:p>
            <a:pPr algn="ctr"/>
            <a:r>
              <a:rPr lang="en-US" sz="1400" spc="400" dirty="0" err="1">
                <a:latin typeface="Titillium" panose="00000500000000000000" pitchFamily="50" charset="0"/>
              </a:rPr>
              <a:t>Silahkan</a:t>
            </a:r>
            <a:r>
              <a:rPr lang="en-US" sz="1400" spc="400" dirty="0">
                <a:latin typeface="Titillium" panose="00000500000000000000" pitchFamily="50" charset="0"/>
              </a:rPr>
              <a:t> Jika </a:t>
            </a:r>
            <a:r>
              <a:rPr lang="en-US" sz="1400" spc="400" dirty="0" err="1">
                <a:latin typeface="Titillium" panose="00000500000000000000" pitchFamily="50" charset="0"/>
              </a:rPr>
              <a:t>ada</a:t>
            </a:r>
            <a:r>
              <a:rPr lang="en-US" sz="1400" spc="400" dirty="0">
                <a:latin typeface="Titillium" panose="00000500000000000000" pitchFamily="50" charset="0"/>
              </a:rPr>
              <a:t> </a:t>
            </a:r>
            <a:r>
              <a:rPr lang="en-US" sz="1400" spc="400" dirty="0" err="1">
                <a:latin typeface="Titillium" panose="00000500000000000000" pitchFamily="50" charset="0"/>
              </a:rPr>
              <a:t>Kritik</a:t>
            </a:r>
            <a:r>
              <a:rPr lang="en-US" sz="1400" spc="400" dirty="0">
                <a:latin typeface="Titillium" panose="00000500000000000000" pitchFamily="50" charset="0"/>
              </a:rPr>
              <a:t> &amp; saran </a:t>
            </a:r>
            <a:r>
              <a:rPr lang="en-US" sz="1400" spc="400" dirty="0" err="1">
                <a:latin typeface="Titillium" panose="00000500000000000000" pitchFamily="50" charset="0"/>
              </a:rPr>
              <a:t>maupun</a:t>
            </a:r>
            <a:r>
              <a:rPr lang="en-US" sz="1400" spc="400" dirty="0">
                <a:latin typeface="Titillium" panose="00000500000000000000" pitchFamily="50" charset="0"/>
              </a:rPr>
              <a:t> </a:t>
            </a:r>
            <a:r>
              <a:rPr lang="en-US" sz="1400" spc="400" dirty="0" err="1">
                <a:latin typeface="Titillium" panose="00000500000000000000" pitchFamily="50" charset="0"/>
              </a:rPr>
              <a:t>pertanyaan</a:t>
            </a:r>
            <a:endParaRPr lang="en-US" sz="1400" spc="400" dirty="0">
              <a:latin typeface="Titillium" panose="00000500000000000000" pitchFamily="50" charset="0"/>
            </a:endParaRPr>
          </a:p>
          <a:p>
            <a:pPr algn="ctr"/>
            <a:endParaRPr lang="en-US" sz="2800" spc="400" dirty="0"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2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98A33C3-D1C5-415A-A505-86A27655C14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2788" y="1989000"/>
            <a:ext cx="2880000" cy="28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grpSp>
        <p:nvGrpSpPr>
          <p:cNvPr id="9" name="Group 8"/>
          <p:cNvGrpSpPr/>
          <p:nvPr/>
        </p:nvGrpSpPr>
        <p:grpSpPr>
          <a:xfrm>
            <a:off x="4825437" y="1723545"/>
            <a:ext cx="3232227" cy="307777"/>
            <a:chOff x="4472113" y="319593"/>
            <a:chExt cx="3232227" cy="30777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5559878" y="360666"/>
              <a:ext cx="10567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DEFINISI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4825437" y="2140423"/>
            <a:ext cx="61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Hypertext Markup Language</a:t>
            </a:r>
          </a:p>
          <a:p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( HTML )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825438" y="3720321"/>
            <a:ext cx="6132848" cy="78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IN" dirty="0"/>
              <a:t>Bahasa </a:t>
            </a:r>
            <a:r>
              <a:rPr lang="en-IN" dirty="0" err="1"/>
              <a:t>markah</a:t>
            </a:r>
            <a:r>
              <a:rPr lang="en-IN" dirty="0"/>
              <a:t> </a:t>
            </a:r>
            <a:r>
              <a:rPr lang="en-IN" dirty="0" err="1"/>
              <a:t>standar</a:t>
            </a:r>
            <a:r>
              <a:rPr lang="en-IN" dirty="0"/>
              <a:t> </a:t>
            </a:r>
            <a:r>
              <a:rPr lang="en-IN" dirty="0" err="1"/>
              <a:t>untuk</a:t>
            </a:r>
            <a:r>
              <a:rPr lang="en-IN" dirty="0"/>
              <a:t> </a:t>
            </a:r>
            <a:r>
              <a:rPr lang="en-IN" dirty="0" err="1"/>
              <a:t>dokumen</a:t>
            </a:r>
            <a:r>
              <a:rPr lang="en-IN" dirty="0"/>
              <a:t> yang </a:t>
            </a:r>
            <a:r>
              <a:rPr lang="en-IN" dirty="0" err="1"/>
              <a:t>dirancang</a:t>
            </a:r>
            <a:r>
              <a:rPr lang="en-IN" dirty="0"/>
              <a:t> </a:t>
            </a:r>
            <a:r>
              <a:rPr lang="en-IN" dirty="0" err="1"/>
              <a:t>untuk</a:t>
            </a:r>
            <a:r>
              <a:rPr lang="en-IN" dirty="0"/>
              <a:t> </a:t>
            </a:r>
            <a:r>
              <a:rPr lang="en-IN" dirty="0" err="1"/>
              <a:t>ditampilkan</a:t>
            </a:r>
            <a:r>
              <a:rPr lang="en-IN" dirty="0"/>
              <a:t> di </a:t>
            </a:r>
            <a:r>
              <a:rPr lang="en-IN" dirty="0" err="1"/>
              <a:t>peramban</a:t>
            </a:r>
            <a:r>
              <a:rPr lang="en-IN" dirty="0"/>
              <a:t> internet.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E04FC3-0ACE-4D29-BB4F-BFD8EBC2F76F}"/>
              </a:ext>
            </a:extLst>
          </p:cNvPr>
          <p:cNvSpPr/>
          <p:nvPr/>
        </p:nvSpPr>
        <p:spPr>
          <a:xfrm>
            <a:off x="0" y="5989983"/>
            <a:ext cx="9144000" cy="8680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3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25437" y="1723545"/>
            <a:ext cx="3232227" cy="307777"/>
            <a:chOff x="4472113" y="319593"/>
            <a:chExt cx="3232227" cy="30777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5559878" y="360666"/>
              <a:ext cx="10567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DEFINISI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4825437" y="2140423"/>
            <a:ext cx="61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Cascading Style Sheets</a:t>
            </a:r>
          </a:p>
          <a:p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( CSS )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825438" y="3720321"/>
            <a:ext cx="6132848" cy="114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IN" dirty="0" err="1"/>
              <a:t>merupakan</a:t>
            </a:r>
            <a:r>
              <a:rPr lang="en-IN" dirty="0"/>
              <a:t> </a:t>
            </a:r>
            <a:r>
              <a:rPr lang="en-IN" dirty="0" err="1"/>
              <a:t>aturan</a:t>
            </a:r>
            <a:r>
              <a:rPr lang="en-IN" dirty="0"/>
              <a:t> </a:t>
            </a:r>
            <a:r>
              <a:rPr lang="en-IN" dirty="0" err="1"/>
              <a:t>untuk</a:t>
            </a:r>
            <a:r>
              <a:rPr lang="en-IN" dirty="0"/>
              <a:t> </a:t>
            </a:r>
            <a:r>
              <a:rPr lang="en-IN" dirty="0" err="1"/>
              <a:t>mengatur</a:t>
            </a:r>
            <a:r>
              <a:rPr lang="en-IN" dirty="0"/>
              <a:t> </a:t>
            </a:r>
            <a:r>
              <a:rPr lang="en-IN" dirty="0" err="1"/>
              <a:t>beberapa</a:t>
            </a:r>
            <a:r>
              <a:rPr lang="en-IN" dirty="0"/>
              <a:t> </a:t>
            </a:r>
            <a:r>
              <a:rPr lang="en-IN" dirty="0" err="1"/>
              <a:t>komponen</a:t>
            </a:r>
            <a:r>
              <a:rPr lang="en-IN" dirty="0"/>
              <a:t> </a:t>
            </a:r>
            <a:r>
              <a:rPr lang="en-IN" dirty="0" err="1"/>
              <a:t>dalam</a:t>
            </a:r>
            <a:r>
              <a:rPr lang="en-IN" dirty="0"/>
              <a:t> </a:t>
            </a:r>
            <a:r>
              <a:rPr lang="en-IN" dirty="0" err="1"/>
              <a:t>sebuah</a:t>
            </a:r>
            <a:r>
              <a:rPr lang="en-IN" dirty="0"/>
              <a:t> web </a:t>
            </a:r>
            <a:r>
              <a:rPr lang="en-IN" dirty="0" err="1"/>
              <a:t>sehingga</a:t>
            </a:r>
            <a:r>
              <a:rPr lang="en-IN" dirty="0"/>
              <a:t> </a:t>
            </a:r>
            <a:r>
              <a:rPr lang="en-IN" dirty="0" err="1"/>
              <a:t>akan</a:t>
            </a:r>
            <a:r>
              <a:rPr lang="en-IN" dirty="0"/>
              <a:t> </a:t>
            </a:r>
            <a:r>
              <a:rPr lang="en-IN" dirty="0" err="1"/>
              <a:t>lebih</a:t>
            </a:r>
            <a:r>
              <a:rPr lang="en-IN" dirty="0"/>
              <a:t> </a:t>
            </a:r>
            <a:r>
              <a:rPr lang="en-IN" dirty="0" err="1"/>
              <a:t>terstruktur</a:t>
            </a:r>
            <a:r>
              <a:rPr lang="en-IN" dirty="0"/>
              <a:t> dan </a:t>
            </a:r>
            <a:r>
              <a:rPr lang="en-IN" dirty="0" err="1"/>
              <a:t>seragam</a:t>
            </a:r>
            <a:r>
              <a:rPr lang="en-IN" dirty="0"/>
              <a:t>. CSS </a:t>
            </a:r>
            <a:r>
              <a:rPr lang="en-IN" dirty="0" err="1"/>
              <a:t>bukan</a:t>
            </a:r>
            <a:r>
              <a:rPr lang="en-IN" dirty="0"/>
              <a:t> </a:t>
            </a:r>
            <a:r>
              <a:rPr lang="en-IN" dirty="0" err="1"/>
              <a:t>merupakan</a:t>
            </a:r>
            <a:r>
              <a:rPr lang="en-IN" dirty="0"/>
              <a:t> </a:t>
            </a:r>
            <a:r>
              <a:rPr lang="en-IN" dirty="0" err="1"/>
              <a:t>bahasa</a:t>
            </a:r>
            <a:r>
              <a:rPr lang="en-IN" dirty="0"/>
              <a:t> </a:t>
            </a:r>
            <a:r>
              <a:rPr lang="en-IN" dirty="0" err="1"/>
              <a:t>pemograman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E04FC3-0ACE-4D29-BB4F-BFD8EBC2F76F}"/>
              </a:ext>
            </a:extLst>
          </p:cNvPr>
          <p:cNvSpPr/>
          <p:nvPr/>
        </p:nvSpPr>
        <p:spPr>
          <a:xfrm>
            <a:off x="0" y="5989983"/>
            <a:ext cx="9144000" cy="8680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A51B39D-0AB8-4343-8313-5DEE30C0A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09" y="1764618"/>
            <a:ext cx="2133600" cy="287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7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25437" y="1723545"/>
            <a:ext cx="3232227" cy="307777"/>
            <a:chOff x="4472113" y="319593"/>
            <a:chExt cx="3232227" cy="30777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5559878" y="360666"/>
              <a:ext cx="10567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DEFINISI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4825437" y="2491348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Bootstrap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825437" y="3137679"/>
            <a:ext cx="6132848" cy="1501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IN" dirty="0" err="1"/>
              <a:t>Kerangka</a:t>
            </a:r>
            <a:r>
              <a:rPr lang="en-IN" dirty="0"/>
              <a:t> </a:t>
            </a:r>
            <a:r>
              <a:rPr lang="en-IN" dirty="0" err="1"/>
              <a:t>kerja</a:t>
            </a:r>
            <a:r>
              <a:rPr lang="en-IN" dirty="0"/>
              <a:t> CSS yang </a:t>
            </a:r>
            <a:r>
              <a:rPr lang="en-IN" dirty="0" err="1"/>
              <a:t>sumber</a:t>
            </a:r>
            <a:r>
              <a:rPr lang="en-IN" dirty="0"/>
              <a:t> </a:t>
            </a:r>
            <a:r>
              <a:rPr lang="en-IN" dirty="0" err="1"/>
              <a:t>terbuka</a:t>
            </a:r>
            <a:r>
              <a:rPr lang="en-IN" dirty="0"/>
              <a:t> dan </a:t>
            </a:r>
            <a:r>
              <a:rPr lang="en-IN" dirty="0" err="1"/>
              <a:t>bebas</a:t>
            </a:r>
            <a:r>
              <a:rPr lang="en-IN" dirty="0"/>
              <a:t> </a:t>
            </a:r>
            <a:r>
              <a:rPr lang="en-IN" dirty="0" err="1"/>
              <a:t>untuk</a:t>
            </a:r>
            <a:r>
              <a:rPr lang="en-IN" dirty="0"/>
              <a:t> </a:t>
            </a:r>
            <a:r>
              <a:rPr lang="en-IN" dirty="0" err="1"/>
              <a:t>merancang</a:t>
            </a:r>
            <a:r>
              <a:rPr lang="en-IN" dirty="0"/>
              <a:t> situs web dan </a:t>
            </a:r>
            <a:r>
              <a:rPr lang="en-IN" dirty="0" err="1"/>
              <a:t>aplikasi</a:t>
            </a:r>
            <a:r>
              <a:rPr lang="en-IN" dirty="0"/>
              <a:t> web. </a:t>
            </a:r>
            <a:r>
              <a:rPr lang="en-IN" dirty="0" err="1"/>
              <a:t>Tidak</a:t>
            </a:r>
            <a:r>
              <a:rPr lang="en-IN" dirty="0"/>
              <a:t> </a:t>
            </a:r>
            <a:r>
              <a:rPr lang="en-IN" dirty="0" err="1"/>
              <a:t>seperti</a:t>
            </a:r>
            <a:r>
              <a:rPr lang="en-IN" dirty="0"/>
              <a:t> </a:t>
            </a:r>
            <a:r>
              <a:rPr lang="en-IN" dirty="0" err="1"/>
              <a:t>kebanyakan</a:t>
            </a:r>
            <a:r>
              <a:rPr lang="en-IN" dirty="0"/>
              <a:t> </a:t>
            </a:r>
            <a:r>
              <a:rPr lang="en-IN" dirty="0" err="1"/>
              <a:t>kerangka</a:t>
            </a:r>
            <a:r>
              <a:rPr lang="en-IN" dirty="0"/>
              <a:t> </a:t>
            </a:r>
            <a:r>
              <a:rPr lang="en-IN" dirty="0" err="1"/>
              <a:t>kerja</a:t>
            </a:r>
            <a:r>
              <a:rPr lang="en-IN" dirty="0"/>
              <a:t> web </a:t>
            </a:r>
            <a:r>
              <a:rPr lang="en-IN" dirty="0" err="1"/>
              <a:t>lainnya</a:t>
            </a:r>
            <a:r>
              <a:rPr lang="en-IN" dirty="0"/>
              <a:t>, </a:t>
            </a:r>
            <a:r>
              <a:rPr lang="en-IN" dirty="0" err="1"/>
              <a:t>kerangka</a:t>
            </a:r>
            <a:r>
              <a:rPr lang="en-IN" dirty="0"/>
              <a:t> </a:t>
            </a:r>
            <a:r>
              <a:rPr lang="en-IN" dirty="0" err="1"/>
              <a:t>kerja</a:t>
            </a:r>
            <a:r>
              <a:rPr lang="en-IN" dirty="0"/>
              <a:t> </a:t>
            </a:r>
            <a:r>
              <a:rPr lang="en-IN" dirty="0" err="1"/>
              <a:t>ini</a:t>
            </a:r>
            <a:r>
              <a:rPr lang="en-IN" dirty="0"/>
              <a:t> </a:t>
            </a:r>
            <a:r>
              <a:rPr lang="en-IN" dirty="0" err="1"/>
              <a:t>hanya</a:t>
            </a:r>
            <a:r>
              <a:rPr lang="en-IN" dirty="0"/>
              <a:t> </a:t>
            </a:r>
            <a:r>
              <a:rPr lang="en-IN" dirty="0" err="1"/>
              <a:t>fokus</a:t>
            </a:r>
            <a:r>
              <a:rPr lang="en-IN" dirty="0"/>
              <a:t> pada </a:t>
            </a:r>
            <a:r>
              <a:rPr lang="en-IN" dirty="0" err="1"/>
              <a:t>pengembangan</a:t>
            </a:r>
            <a:r>
              <a:rPr lang="en-IN" dirty="0"/>
              <a:t> frontend </a:t>
            </a:r>
            <a:r>
              <a:rPr lang="en-IN" dirty="0" err="1"/>
              <a:t>saja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E04FC3-0ACE-4D29-BB4F-BFD8EBC2F76F}"/>
              </a:ext>
            </a:extLst>
          </p:cNvPr>
          <p:cNvSpPr/>
          <p:nvPr/>
        </p:nvSpPr>
        <p:spPr>
          <a:xfrm>
            <a:off x="0" y="5989983"/>
            <a:ext cx="9144000" cy="8680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E12A1E-7425-411F-A36A-DE0B697CB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37" y="238125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7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51722" y="408524"/>
            <a:ext cx="9830170" cy="1472051"/>
            <a:chOff x="975584" y="1063750"/>
            <a:chExt cx="9830170" cy="1472051"/>
          </a:xfrm>
        </p:grpSpPr>
        <p:grpSp>
          <p:nvGrpSpPr>
            <p:cNvPr id="2" name="Group 1"/>
            <p:cNvGrpSpPr/>
            <p:nvPr/>
          </p:nvGrpSpPr>
          <p:grpSpPr>
            <a:xfrm>
              <a:off x="7846309" y="1063750"/>
              <a:ext cx="2959445" cy="310649"/>
              <a:chOff x="11368300" y="-848202"/>
              <a:chExt cx="2959445" cy="310649"/>
            </a:xfrm>
          </p:grpSpPr>
          <p:sp>
            <p:nvSpPr>
              <p:cNvPr id="3" name="TextBox 2"/>
              <p:cNvSpPr txBox="1"/>
              <p:nvPr userDrawn="1"/>
            </p:nvSpPr>
            <p:spPr>
              <a:xfrm>
                <a:off x="11704467" y="-818732"/>
                <a:ext cx="23134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latin typeface="+mj-lt"/>
                  </a:rPr>
                  <a:t>PENJELASAN</a:t>
                </a:r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 SINGKAT</a:t>
                </a:r>
              </a:p>
            </p:txBody>
          </p:sp>
          <p:sp>
            <p:nvSpPr>
              <p:cNvPr id="4" name="TextBox 3"/>
              <p:cNvSpPr txBox="1"/>
              <p:nvPr userDrawn="1"/>
            </p:nvSpPr>
            <p:spPr>
              <a:xfrm>
                <a:off x="11368300" y="-848202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5" name="TextBox 4"/>
              <p:cNvSpPr txBox="1"/>
              <p:nvPr userDrawn="1"/>
            </p:nvSpPr>
            <p:spPr>
              <a:xfrm>
                <a:off x="13902629" y="-845330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  <p:sp>
          <p:nvSpPr>
            <p:cNvPr id="7" name="TextBox 6"/>
            <p:cNvSpPr txBox="1"/>
            <p:nvPr userDrawn="1"/>
          </p:nvSpPr>
          <p:spPr>
            <a:xfrm>
              <a:off x="975584" y="1889470"/>
              <a:ext cx="50442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tillium" panose="00000500000000000000" pitchFamily="50" charset="0"/>
                </a:rPr>
                <a:t>Format </a:t>
              </a:r>
              <a:r>
                <a:rPr lang="en-US" sz="3600" b="1" dirty="0">
                  <a:solidFill>
                    <a:schemeClr val="accent2"/>
                  </a:solidFill>
                  <a:latin typeface="Titillium" panose="00000500000000000000" pitchFamily="50" charset="0"/>
                </a:rPr>
                <a:t>HTML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07312" y="1322885"/>
            <a:ext cx="3362213" cy="469072"/>
            <a:chOff x="7494398" y="1603560"/>
            <a:chExt cx="3362213" cy="469072"/>
          </a:xfrm>
        </p:grpSpPr>
        <p:grpSp>
          <p:nvGrpSpPr>
            <p:cNvPr id="11" name="Group 10"/>
            <p:cNvGrpSpPr/>
            <p:nvPr/>
          </p:nvGrpSpPr>
          <p:grpSpPr>
            <a:xfrm rot="2700000">
              <a:off x="7514790" y="1583168"/>
              <a:ext cx="341056" cy="381840"/>
              <a:chOff x="2557708" y="1001909"/>
              <a:chExt cx="798503" cy="893990"/>
            </a:xfrm>
            <a:effectLst/>
          </p:grpSpPr>
          <p:cxnSp>
            <p:nvCxnSpPr>
              <p:cNvPr id="12" name="Straight Connector 11"/>
              <p:cNvCxnSpPr/>
              <p:nvPr/>
            </p:nvCxnSpPr>
            <p:spPr>
              <a:xfrm flipH="1">
                <a:off x="2786743" y="1016001"/>
                <a:ext cx="0" cy="856342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cxnSpLocks/>
              </p:cNvCxnSpPr>
              <p:nvPr/>
            </p:nvCxnSpPr>
            <p:spPr>
              <a:xfrm rot="18900000" flipH="1" flipV="1">
                <a:off x="2557706" y="1001909"/>
                <a:ext cx="798503" cy="89399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8205668" y="1610967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.html / .htm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01E3ED7-9659-44DB-8E4D-D82F0B3CA664}"/>
              </a:ext>
            </a:extLst>
          </p:cNvPr>
          <p:cNvSpPr/>
          <p:nvPr/>
        </p:nvSpPr>
        <p:spPr>
          <a:xfrm>
            <a:off x="0" y="5989983"/>
            <a:ext cx="9144000" cy="8680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D08B254-392A-4C0D-A22F-6B2C00A25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722" y="2639351"/>
            <a:ext cx="5055226" cy="133882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</a:rPr>
              <a:t>&lt;!doctype 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Arkademy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&gt;Hello, World!&lt;/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EB06E7-D1A5-4C09-9EF4-000C7ABCC070}"/>
              </a:ext>
            </a:extLst>
          </p:cNvPr>
          <p:cNvGrpSpPr/>
          <p:nvPr/>
        </p:nvGrpSpPr>
        <p:grpSpPr>
          <a:xfrm rot="2700000">
            <a:off x="7457737" y="1339769"/>
            <a:ext cx="457200" cy="457200"/>
            <a:chOff x="2358572" y="1016001"/>
            <a:chExt cx="856342" cy="856342"/>
          </a:xfrm>
          <a:effectLst/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F7BB789-9026-46D6-8974-1B9AD74E4D5D}"/>
                </a:ext>
              </a:extLst>
            </p:cNvPr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870DE48-E2E3-4A2E-A802-E55327161AEA}"/>
                </a:ext>
              </a:extLst>
            </p:cNvPr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AC4552-D641-4D28-88D2-7F1C19235EAD}"/>
              </a:ext>
            </a:extLst>
          </p:cNvPr>
          <p:cNvGrpSpPr/>
          <p:nvPr/>
        </p:nvGrpSpPr>
        <p:grpSpPr>
          <a:xfrm>
            <a:off x="7548253" y="2407269"/>
            <a:ext cx="3362213" cy="469072"/>
            <a:chOff x="7494398" y="1603560"/>
            <a:chExt cx="3362213" cy="46907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976BC13-CFFD-4A70-BB6F-B9AC4DC416BB}"/>
                </a:ext>
              </a:extLst>
            </p:cNvPr>
            <p:cNvGrpSpPr/>
            <p:nvPr/>
          </p:nvGrpSpPr>
          <p:grpSpPr>
            <a:xfrm rot="2700000">
              <a:off x="7514790" y="1583168"/>
              <a:ext cx="341056" cy="381840"/>
              <a:chOff x="2557708" y="1001909"/>
              <a:chExt cx="798503" cy="893990"/>
            </a:xfrm>
            <a:effectLst/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CD8DCF9-B682-4E85-BB4C-58B21776A6F6}"/>
                  </a:ext>
                </a:extLst>
              </p:cNvPr>
              <p:cNvCxnSpPr/>
              <p:nvPr/>
            </p:nvCxnSpPr>
            <p:spPr>
              <a:xfrm flipH="1">
                <a:off x="2786743" y="1016001"/>
                <a:ext cx="0" cy="856342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79D5C4E-BF1C-4132-A96E-5D39742BDFA8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 flipV="1">
                <a:off x="2557706" y="1001909"/>
                <a:ext cx="798503" cy="89399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D76A43B-4E92-485A-A24F-19B80ED6136D}"/>
                </a:ext>
              </a:extLst>
            </p:cNvPr>
            <p:cNvSpPr txBox="1"/>
            <p:nvPr/>
          </p:nvSpPr>
          <p:spPr>
            <a:xfrm>
              <a:off x="8205668" y="1610967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TEXT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5CB4D28-F152-40C1-AFDF-7BF6BBDB849A}"/>
              </a:ext>
            </a:extLst>
          </p:cNvPr>
          <p:cNvGrpSpPr/>
          <p:nvPr/>
        </p:nvGrpSpPr>
        <p:grpSpPr>
          <a:xfrm>
            <a:off x="7242431" y="3434345"/>
            <a:ext cx="4685126" cy="1216502"/>
            <a:chOff x="7494398" y="1603560"/>
            <a:chExt cx="3284321" cy="1216502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E6A9C32-A334-405B-930D-033275D6A150}"/>
                </a:ext>
              </a:extLst>
            </p:cNvPr>
            <p:cNvGrpSpPr/>
            <p:nvPr/>
          </p:nvGrpSpPr>
          <p:grpSpPr>
            <a:xfrm rot="2700000">
              <a:off x="7514790" y="1583168"/>
              <a:ext cx="341056" cy="381840"/>
              <a:chOff x="2557708" y="1001909"/>
              <a:chExt cx="798503" cy="893990"/>
            </a:xfrm>
            <a:effectLst/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A09FFF4-530C-4B58-ABE0-6FB651397D0F}"/>
                  </a:ext>
                </a:extLst>
              </p:cNvPr>
              <p:cNvCxnSpPr/>
              <p:nvPr/>
            </p:nvCxnSpPr>
            <p:spPr>
              <a:xfrm flipH="1">
                <a:off x="2786743" y="1016001"/>
                <a:ext cx="0" cy="856342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C099537E-7B94-43EF-888E-45F1170E9BD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 flipV="1">
                <a:off x="2557706" y="1001909"/>
                <a:ext cx="798503" cy="89399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48F1705-B7D8-43B2-9A2E-9ABC81162C23}"/>
                </a:ext>
              </a:extLst>
            </p:cNvPr>
            <p:cNvSpPr txBox="1"/>
            <p:nvPr/>
          </p:nvSpPr>
          <p:spPr>
            <a:xfrm>
              <a:off x="8127776" y="1619733"/>
              <a:ext cx="26509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Word Wide Web Consortium dan WHATWG</a:t>
              </a:r>
              <a:endParaRPr lang="en-US" sz="2400" b="1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9691AA9-BAA3-48F4-9D2A-557E207AA76B}"/>
              </a:ext>
            </a:extLst>
          </p:cNvPr>
          <p:cNvGrpSpPr/>
          <p:nvPr/>
        </p:nvGrpSpPr>
        <p:grpSpPr>
          <a:xfrm>
            <a:off x="7598232" y="4928592"/>
            <a:ext cx="3362213" cy="469072"/>
            <a:chOff x="7494398" y="1603560"/>
            <a:chExt cx="3362213" cy="46907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1901D92-EFFD-4C5C-9C1F-B350ED39AAF9}"/>
                </a:ext>
              </a:extLst>
            </p:cNvPr>
            <p:cNvGrpSpPr/>
            <p:nvPr/>
          </p:nvGrpSpPr>
          <p:grpSpPr>
            <a:xfrm rot="2700000">
              <a:off x="7514790" y="1583168"/>
              <a:ext cx="341056" cy="381840"/>
              <a:chOff x="2557708" y="1001909"/>
              <a:chExt cx="798503" cy="893990"/>
            </a:xfrm>
            <a:effectLst/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346A953-0B7C-48F7-8DD4-20D0051268D8}"/>
                  </a:ext>
                </a:extLst>
              </p:cNvPr>
              <p:cNvCxnSpPr/>
              <p:nvPr/>
            </p:nvCxnSpPr>
            <p:spPr>
              <a:xfrm flipH="1">
                <a:off x="2786743" y="1016001"/>
                <a:ext cx="0" cy="856342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303CF31-AD36-4105-990D-1758222E90C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 flipV="1">
                <a:off x="2557706" y="1001909"/>
                <a:ext cx="798503" cy="89399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A57226-0197-43BC-910F-2C8EBF847AAD}"/>
                </a:ext>
              </a:extLst>
            </p:cNvPr>
            <p:cNvSpPr txBox="1"/>
            <p:nvPr/>
          </p:nvSpPr>
          <p:spPr>
            <a:xfrm>
              <a:off x="8205668" y="1610967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1993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71981A1-8187-4598-BEDC-71015212F6BE}"/>
              </a:ext>
            </a:extLst>
          </p:cNvPr>
          <p:cNvGrpSpPr/>
          <p:nvPr/>
        </p:nvGrpSpPr>
        <p:grpSpPr>
          <a:xfrm rot="2700000">
            <a:off x="7468695" y="2419911"/>
            <a:ext cx="457200" cy="457200"/>
            <a:chOff x="2358572" y="1016001"/>
            <a:chExt cx="856342" cy="856342"/>
          </a:xfrm>
          <a:effectLst/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C9F2612-9273-4164-928E-D0274EB73F5B}"/>
                </a:ext>
              </a:extLst>
            </p:cNvPr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FFB3723-EAB5-4F6A-A6B7-2CC785FF9440}"/>
                </a:ext>
              </a:extLst>
            </p:cNvPr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F4034E-A04C-4059-9246-AFC52E450F11}"/>
              </a:ext>
            </a:extLst>
          </p:cNvPr>
          <p:cNvGrpSpPr/>
          <p:nvPr/>
        </p:nvGrpSpPr>
        <p:grpSpPr>
          <a:xfrm rot="2700000">
            <a:off x="7522394" y="3657388"/>
            <a:ext cx="457200" cy="457200"/>
            <a:chOff x="2358572" y="1016001"/>
            <a:chExt cx="856342" cy="856342"/>
          </a:xfrm>
          <a:effectLst/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71DAE48-E558-47B1-B05E-55C5A6BCC298}"/>
                </a:ext>
              </a:extLst>
            </p:cNvPr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7614560-DDE4-484B-9735-A98F4114EB1C}"/>
                </a:ext>
              </a:extLst>
            </p:cNvPr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12964B4-C4A9-4F80-B02D-0EAC925BAEC3}"/>
              </a:ext>
            </a:extLst>
          </p:cNvPr>
          <p:cNvGrpSpPr/>
          <p:nvPr/>
        </p:nvGrpSpPr>
        <p:grpSpPr>
          <a:xfrm rot="2700000">
            <a:off x="7522393" y="4952403"/>
            <a:ext cx="457200" cy="457200"/>
            <a:chOff x="2358572" y="1016001"/>
            <a:chExt cx="856342" cy="856342"/>
          </a:xfrm>
          <a:effectLst/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89E9EB2-4F62-4169-99F1-43D71FE6F5D2}"/>
                </a:ext>
              </a:extLst>
            </p:cNvPr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9E342E2-E116-40E5-9830-6D8FEF78C973}"/>
                </a:ext>
              </a:extLst>
            </p:cNvPr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0711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dir="out" hasBounce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51722" y="408524"/>
            <a:ext cx="9830170" cy="671912"/>
            <a:chOff x="975584" y="1063750"/>
            <a:chExt cx="9830170" cy="671912"/>
          </a:xfrm>
        </p:grpSpPr>
        <p:grpSp>
          <p:nvGrpSpPr>
            <p:cNvPr id="2" name="Group 1"/>
            <p:cNvGrpSpPr/>
            <p:nvPr/>
          </p:nvGrpSpPr>
          <p:grpSpPr>
            <a:xfrm>
              <a:off x="7846309" y="1063750"/>
              <a:ext cx="2959445" cy="310649"/>
              <a:chOff x="11368300" y="-848202"/>
              <a:chExt cx="2959445" cy="310649"/>
            </a:xfrm>
          </p:grpSpPr>
          <p:sp>
            <p:nvSpPr>
              <p:cNvPr id="3" name="TextBox 2"/>
              <p:cNvSpPr txBox="1"/>
              <p:nvPr userDrawn="1"/>
            </p:nvSpPr>
            <p:spPr>
              <a:xfrm>
                <a:off x="11704467" y="-818732"/>
                <a:ext cx="23134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latin typeface="+mj-lt"/>
                  </a:rPr>
                  <a:t>PENJELASAN</a:t>
                </a:r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 SINGKAT</a:t>
                </a:r>
              </a:p>
            </p:txBody>
          </p:sp>
          <p:sp>
            <p:nvSpPr>
              <p:cNvPr id="4" name="TextBox 3"/>
              <p:cNvSpPr txBox="1"/>
              <p:nvPr userDrawn="1"/>
            </p:nvSpPr>
            <p:spPr>
              <a:xfrm>
                <a:off x="11368300" y="-848202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5" name="TextBox 4"/>
              <p:cNvSpPr txBox="1"/>
              <p:nvPr userDrawn="1"/>
            </p:nvSpPr>
            <p:spPr>
              <a:xfrm>
                <a:off x="13902629" y="-845330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  <p:sp>
          <p:nvSpPr>
            <p:cNvPr id="7" name="TextBox 6"/>
            <p:cNvSpPr txBox="1"/>
            <p:nvPr userDrawn="1"/>
          </p:nvSpPr>
          <p:spPr>
            <a:xfrm>
              <a:off x="975584" y="1089331"/>
              <a:ext cx="50442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tillium" panose="00000500000000000000" pitchFamily="50" charset="0"/>
                </a:rPr>
                <a:t>Format </a:t>
              </a:r>
              <a:r>
                <a:rPr lang="en-US" sz="3600" b="1" dirty="0">
                  <a:solidFill>
                    <a:schemeClr val="accent2"/>
                  </a:solidFill>
                  <a:latin typeface="Titillium" panose="00000500000000000000" pitchFamily="50" charset="0"/>
                </a:rPr>
                <a:t>CSS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07312" y="1322885"/>
            <a:ext cx="3362213" cy="469072"/>
            <a:chOff x="7494398" y="1603560"/>
            <a:chExt cx="3362213" cy="469072"/>
          </a:xfrm>
        </p:grpSpPr>
        <p:grpSp>
          <p:nvGrpSpPr>
            <p:cNvPr id="11" name="Group 10"/>
            <p:cNvGrpSpPr/>
            <p:nvPr/>
          </p:nvGrpSpPr>
          <p:grpSpPr>
            <a:xfrm rot="2700000">
              <a:off x="7514790" y="1583168"/>
              <a:ext cx="341056" cy="381840"/>
              <a:chOff x="2557708" y="1001909"/>
              <a:chExt cx="798503" cy="893990"/>
            </a:xfrm>
            <a:effectLst/>
          </p:grpSpPr>
          <p:cxnSp>
            <p:nvCxnSpPr>
              <p:cNvPr id="12" name="Straight Connector 11"/>
              <p:cNvCxnSpPr/>
              <p:nvPr/>
            </p:nvCxnSpPr>
            <p:spPr>
              <a:xfrm flipH="1">
                <a:off x="2786743" y="1016001"/>
                <a:ext cx="0" cy="856342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cxnSpLocks/>
              </p:cNvCxnSpPr>
              <p:nvPr/>
            </p:nvCxnSpPr>
            <p:spPr>
              <a:xfrm rot="18900000" flipH="1" flipV="1">
                <a:off x="2557706" y="1001909"/>
                <a:ext cx="798503" cy="89399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8205668" y="1610967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.</a:t>
              </a:r>
              <a:r>
                <a:rPr lang="en-US" sz="2400" b="1" dirty="0" err="1">
                  <a:latin typeface="Titillium" panose="00000500000000000000" pitchFamily="50" charset="0"/>
                </a:rPr>
                <a:t>css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01E3ED7-9659-44DB-8E4D-D82F0B3CA664}"/>
              </a:ext>
            </a:extLst>
          </p:cNvPr>
          <p:cNvSpPr/>
          <p:nvPr/>
        </p:nvSpPr>
        <p:spPr>
          <a:xfrm>
            <a:off x="0" y="5989983"/>
            <a:ext cx="9144000" cy="8680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EB06E7-D1A5-4C09-9EF4-000C7ABCC070}"/>
              </a:ext>
            </a:extLst>
          </p:cNvPr>
          <p:cNvGrpSpPr/>
          <p:nvPr/>
        </p:nvGrpSpPr>
        <p:grpSpPr>
          <a:xfrm rot="2700000">
            <a:off x="7457737" y="1339769"/>
            <a:ext cx="457200" cy="457200"/>
            <a:chOff x="2358572" y="1016001"/>
            <a:chExt cx="856342" cy="856342"/>
          </a:xfrm>
          <a:effectLst/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F7BB789-9026-46D6-8974-1B9AD74E4D5D}"/>
                </a:ext>
              </a:extLst>
            </p:cNvPr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870DE48-E2E3-4A2E-A802-E55327161AEA}"/>
                </a:ext>
              </a:extLst>
            </p:cNvPr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AC4552-D641-4D28-88D2-7F1C19235EAD}"/>
              </a:ext>
            </a:extLst>
          </p:cNvPr>
          <p:cNvGrpSpPr/>
          <p:nvPr/>
        </p:nvGrpSpPr>
        <p:grpSpPr>
          <a:xfrm>
            <a:off x="7548253" y="2407269"/>
            <a:ext cx="3362213" cy="469072"/>
            <a:chOff x="7494398" y="1603560"/>
            <a:chExt cx="3362213" cy="46907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976BC13-CFFD-4A70-BB6F-B9AC4DC416BB}"/>
                </a:ext>
              </a:extLst>
            </p:cNvPr>
            <p:cNvGrpSpPr/>
            <p:nvPr/>
          </p:nvGrpSpPr>
          <p:grpSpPr>
            <a:xfrm rot="2700000">
              <a:off x="7514790" y="1583168"/>
              <a:ext cx="341056" cy="381840"/>
              <a:chOff x="2557708" y="1001909"/>
              <a:chExt cx="798503" cy="893990"/>
            </a:xfrm>
            <a:effectLst/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CD8DCF9-B682-4E85-BB4C-58B21776A6F6}"/>
                  </a:ext>
                </a:extLst>
              </p:cNvPr>
              <p:cNvCxnSpPr/>
              <p:nvPr/>
            </p:nvCxnSpPr>
            <p:spPr>
              <a:xfrm flipH="1">
                <a:off x="2786743" y="1016001"/>
                <a:ext cx="0" cy="856342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79D5C4E-BF1C-4132-A96E-5D39742BDFA8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 flipV="1">
                <a:off x="2557706" y="1001909"/>
                <a:ext cx="798503" cy="89399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D76A43B-4E92-485A-A24F-19B80ED6136D}"/>
                </a:ext>
              </a:extLst>
            </p:cNvPr>
            <p:cNvSpPr txBox="1"/>
            <p:nvPr/>
          </p:nvSpPr>
          <p:spPr>
            <a:xfrm>
              <a:off x="8205668" y="1610967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TEXT / CSS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5CB4D28-F152-40C1-AFDF-7BF6BBDB849A}"/>
              </a:ext>
            </a:extLst>
          </p:cNvPr>
          <p:cNvGrpSpPr/>
          <p:nvPr/>
        </p:nvGrpSpPr>
        <p:grpSpPr>
          <a:xfrm>
            <a:off x="7242431" y="3434345"/>
            <a:ext cx="4685126" cy="847170"/>
            <a:chOff x="7494398" y="1603560"/>
            <a:chExt cx="3284321" cy="84717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E6A9C32-A334-405B-930D-033275D6A150}"/>
                </a:ext>
              </a:extLst>
            </p:cNvPr>
            <p:cNvGrpSpPr/>
            <p:nvPr/>
          </p:nvGrpSpPr>
          <p:grpSpPr>
            <a:xfrm rot="2700000">
              <a:off x="7514790" y="1583168"/>
              <a:ext cx="341056" cy="381840"/>
              <a:chOff x="2557708" y="1001909"/>
              <a:chExt cx="798503" cy="893990"/>
            </a:xfrm>
            <a:effectLst/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A09FFF4-530C-4B58-ABE0-6FB651397D0F}"/>
                  </a:ext>
                </a:extLst>
              </p:cNvPr>
              <p:cNvCxnSpPr/>
              <p:nvPr/>
            </p:nvCxnSpPr>
            <p:spPr>
              <a:xfrm flipH="1">
                <a:off x="2786743" y="1016001"/>
                <a:ext cx="0" cy="856342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C099537E-7B94-43EF-888E-45F1170E9BD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 flipV="1">
                <a:off x="2557706" y="1001909"/>
                <a:ext cx="798503" cy="89399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48F1705-B7D8-43B2-9A2E-9ABC81162C23}"/>
                </a:ext>
              </a:extLst>
            </p:cNvPr>
            <p:cNvSpPr txBox="1"/>
            <p:nvPr/>
          </p:nvSpPr>
          <p:spPr>
            <a:xfrm>
              <a:off x="8127776" y="1619733"/>
              <a:ext cx="26509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Word Wide Web Consortium</a:t>
              </a:r>
              <a:endParaRPr lang="en-US" sz="2400" b="1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9691AA9-BAA3-48F4-9D2A-557E207AA76B}"/>
              </a:ext>
            </a:extLst>
          </p:cNvPr>
          <p:cNvGrpSpPr/>
          <p:nvPr/>
        </p:nvGrpSpPr>
        <p:grpSpPr>
          <a:xfrm>
            <a:off x="7598232" y="4928592"/>
            <a:ext cx="3362213" cy="469072"/>
            <a:chOff x="7494398" y="1603560"/>
            <a:chExt cx="3362213" cy="46907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1901D92-EFFD-4C5C-9C1F-B350ED39AAF9}"/>
                </a:ext>
              </a:extLst>
            </p:cNvPr>
            <p:cNvGrpSpPr/>
            <p:nvPr/>
          </p:nvGrpSpPr>
          <p:grpSpPr>
            <a:xfrm rot="2700000">
              <a:off x="7514790" y="1583168"/>
              <a:ext cx="341056" cy="381840"/>
              <a:chOff x="2557708" y="1001909"/>
              <a:chExt cx="798503" cy="893990"/>
            </a:xfrm>
            <a:effectLst/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346A953-0B7C-48F7-8DD4-20D0051268D8}"/>
                  </a:ext>
                </a:extLst>
              </p:cNvPr>
              <p:cNvCxnSpPr/>
              <p:nvPr/>
            </p:nvCxnSpPr>
            <p:spPr>
              <a:xfrm flipH="1">
                <a:off x="2786743" y="1016001"/>
                <a:ext cx="0" cy="856342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303CF31-AD36-4105-990D-1758222E90C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 flipV="1">
                <a:off x="2557706" y="1001909"/>
                <a:ext cx="798503" cy="89399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A57226-0197-43BC-910F-2C8EBF847AAD}"/>
                </a:ext>
              </a:extLst>
            </p:cNvPr>
            <p:cNvSpPr txBox="1"/>
            <p:nvPr/>
          </p:nvSpPr>
          <p:spPr>
            <a:xfrm>
              <a:off x="8205668" y="1610967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1996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71981A1-8187-4598-BEDC-71015212F6BE}"/>
              </a:ext>
            </a:extLst>
          </p:cNvPr>
          <p:cNvGrpSpPr/>
          <p:nvPr/>
        </p:nvGrpSpPr>
        <p:grpSpPr>
          <a:xfrm rot="2700000">
            <a:off x="7468695" y="2419911"/>
            <a:ext cx="457200" cy="457200"/>
            <a:chOff x="2358572" y="1016001"/>
            <a:chExt cx="856342" cy="856342"/>
          </a:xfrm>
          <a:effectLst/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C9F2612-9273-4164-928E-D0274EB73F5B}"/>
                </a:ext>
              </a:extLst>
            </p:cNvPr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FFB3723-EAB5-4F6A-A6B7-2CC785FF9440}"/>
                </a:ext>
              </a:extLst>
            </p:cNvPr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F4034E-A04C-4059-9246-AFC52E450F11}"/>
              </a:ext>
            </a:extLst>
          </p:cNvPr>
          <p:cNvGrpSpPr/>
          <p:nvPr/>
        </p:nvGrpSpPr>
        <p:grpSpPr>
          <a:xfrm rot="2700000">
            <a:off x="7522394" y="3657388"/>
            <a:ext cx="457200" cy="457200"/>
            <a:chOff x="2358572" y="1016001"/>
            <a:chExt cx="856342" cy="856342"/>
          </a:xfrm>
          <a:effectLst/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71DAE48-E558-47B1-B05E-55C5A6BCC298}"/>
                </a:ext>
              </a:extLst>
            </p:cNvPr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7614560-DDE4-484B-9735-A98F4114EB1C}"/>
                </a:ext>
              </a:extLst>
            </p:cNvPr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12964B4-C4A9-4F80-B02D-0EAC925BAEC3}"/>
              </a:ext>
            </a:extLst>
          </p:cNvPr>
          <p:cNvGrpSpPr/>
          <p:nvPr/>
        </p:nvGrpSpPr>
        <p:grpSpPr>
          <a:xfrm rot="2700000">
            <a:off x="7522393" y="4952403"/>
            <a:ext cx="457200" cy="457200"/>
            <a:chOff x="2358572" y="1016001"/>
            <a:chExt cx="856342" cy="856342"/>
          </a:xfrm>
          <a:effectLst/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89E9EB2-4F62-4169-99F1-43D71FE6F5D2}"/>
                </a:ext>
              </a:extLst>
            </p:cNvPr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9E342E2-E116-40E5-9830-6D8FEF78C973}"/>
                </a:ext>
              </a:extLst>
            </p:cNvPr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B49EA0AB-0B71-42B3-AC5C-47686C550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722" y="1305606"/>
            <a:ext cx="5044278" cy="56938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#0789de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EE571F2-B4BF-4FCC-A7D3-4FE0ECEAC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722" y="2068427"/>
            <a:ext cx="5044278" cy="69249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"cth2"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urier New" panose="02070309020205020404" pitchFamily="49" charset="0"/>
              </a:rPr>
              <a:t>style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"font-size:20pt"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Tag P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diformat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dengan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font 20 point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D73770B-417D-4011-8CBC-601D36712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722" y="2997317"/>
            <a:ext cx="5044278" cy="33070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style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background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#0000FF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#FFFF00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margin-left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</a:rPr>
              <a:t>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font-size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18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</a:rPr>
              <a:t>pt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#FF0000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font-size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</a:rPr>
              <a:t>pt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font-family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arial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text-indent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</a:rPr>
              <a:t>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style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967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dir="out" hasBounce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53064" y="408524"/>
            <a:ext cx="9828828" cy="1311962"/>
            <a:chOff x="976926" y="1063750"/>
            <a:chExt cx="9828828" cy="1311962"/>
          </a:xfrm>
        </p:grpSpPr>
        <p:grpSp>
          <p:nvGrpSpPr>
            <p:cNvPr id="2" name="Group 1"/>
            <p:cNvGrpSpPr/>
            <p:nvPr/>
          </p:nvGrpSpPr>
          <p:grpSpPr>
            <a:xfrm>
              <a:off x="7846309" y="1063750"/>
              <a:ext cx="2959445" cy="310649"/>
              <a:chOff x="11368300" y="-848202"/>
              <a:chExt cx="2959445" cy="310649"/>
            </a:xfrm>
          </p:grpSpPr>
          <p:sp>
            <p:nvSpPr>
              <p:cNvPr id="3" name="TextBox 2"/>
              <p:cNvSpPr txBox="1"/>
              <p:nvPr userDrawn="1"/>
            </p:nvSpPr>
            <p:spPr>
              <a:xfrm>
                <a:off x="11704467" y="-818732"/>
                <a:ext cx="23134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latin typeface="+mj-lt"/>
                  </a:rPr>
                  <a:t>PENJELASAN</a:t>
                </a:r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 SINGKAT</a:t>
                </a:r>
              </a:p>
            </p:txBody>
          </p:sp>
          <p:sp>
            <p:nvSpPr>
              <p:cNvPr id="4" name="TextBox 3"/>
              <p:cNvSpPr txBox="1"/>
              <p:nvPr userDrawn="1"/>
            </p:nvSpPr>
            <p:spPr>
              <a:xfrm>
                <a:off x="11368300" y="-848202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5" name="TextBox 4"/>
              <p:cNvSpPr txBox="1"/>
              <p:nvPr userDrawn="1"/>
            </p:nvSpPr>
            <p:spPr>
              <a:xfrm>
                <a:off x="13902629" y="-845330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  <p:sp>
          <p:nvSpPr>
            <p:cNvPr id="7" name="TextBox 6"/>
            <p:cNvSpPr txBox="1"/>
            <p:nvPr userDrawn="1"/>
          </p:nvSpPr>
          <p:spPr>
            <a:xfrm>
              <a:off x="976926" y="1729381"/>
              <a:ext cx="50442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tillium" panose="00000500000000000000" pitchFamily="50" charset="0"/>
                </a:rPr>
                <a:t>Format </a:t>
              </a:r>
              <a:r>
                <a:rPr lang="en-US" sz="3600" b="1" dirty="0">
                  <a:solidFill>
                    <a:schemeClr val="accent2"/>
                  </a:solidFill>
                  <a:latin typeface="Titillium" panose="00000500000000000000" pitchFamily="50" charset="0"/>
                </a:rPr>
                <a:t>Bootstrap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40608" y="1603289"/>
            <a:ext cx="4834622" cy="1010657"/>
            <a:chOff x="7494398" y="1603560"/>
            <a:chExt cx="3596050" cy="1010657"/>
          </a:xfrm>
        </p:grpSpPr>
        <p:grpSp>
          <p:nvGrpSpPr>
            <p:cNvPr id="11" name="Group 10"/>
            <p:cNvGrpSpPr/>
            <p:nvPr/>
          </p:nvGrpSpPr>
          <p:grpSpPr>
            <a:xfrm rot="2700000">
              <a:off x="7514790" y="1583168"/>
              <a:ext cx="341056" cy="381840"/>
              <a:chOff x="2557708" y="1001909"/>
              <a:chExt cx="798503" cy="893990"/>
            </a:xfrm>
            <a:effectLst/>
          </p:grpSpPr>
          <p:cxnSp>
            <p:nvCxnSpPr>
              <p:cNvPr id="12" name="Straight Connector 11"/>
              <p:cNvCxnSpPr/>
              <p:nvPr/>
            </p:nvCxnSpPr>
            <p:spPr>
              <a:xfrm flipH="1">
                <a:off x="2786743" y="1016001"/>
                <a:ext cx="0" cy="856342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cxnSpLocks/>
              </p:cNvCxnSpPr>
              <p:nvPr/>
            </p:nvCxnSpPr>
            <p:spPr>
              <a:xfrm rot="18900000" flipH="1" flipV="1">
                <a:off x="2557706" y="1001909"/>
                <a:ext cx="798503" cy="89399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8169003" y="1783220"/>
              <a:ext cx="29214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2B2B2B"/>
                  </a:solidFill>
                </a:rPr>
                <a:t>HTML, CSS, LESS </a:t>
              </a:r>
              <a:r>
                <a:rPr lang="en-IN" sz="2400" b="1" i="0" dirty="0">
                  <a:solidFill>
                    <a:srgbClr val="2B2B2B"/>
                  </a:solidFill>
                  <a:effectLst/>
                </a:rPr>
                <a:t>(v3), </a:t>
              </a:r>
              <a:r>
                <a:rPr lang="en-IN" sz="2400" b="1" dirty="0">
                  <a:solidFill>
                    <a:srgbClr val="2B2B2B"/>
                  </a:solidFill>
                </a:rPr>
                <a:t>Sass</a:t>
              </a:r>
              <a:r>
                <a:rPr lang="en-IN" sz="2400" b="1" i="0" dirty="0">
                  <a:solidFill>
                    <a:srgbClr val="2B2B2B"/>
                  </a:solidFill>
                  <a:effectLst/>
                </a:rPr>
                <a:t> (v4), dan </a:t>
              </a:r>
              <a:r>
                <a:rPr lang="en-IN" sz="2400" b="1" dirty="0">
                  <a:solidFill>
                    <a:srgbClr val="2B2B2B"/>
                  </a:solidFill>
                </a:rPr>
                <a:t>JavaScript</a:t>
              </a:r>
              <a:endParaRPr lang="en-US" sz="2400" b="1" dirty="0">
                <a:solidFill>
                  <a:srgbClr val="2B2B2B"/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01E3ED7-9659-44DB-8E4D-D82F0B3CA664}"/>
              </a:ext>
            </a:extLst>
          </p:cNvPr>
          <p:cNvSpPr/>
          <p:nvPr/>
        </p:nvSpPr>
        <p:spPr>
          <a:xfrm>
            <a:off x="0" y="5989983"/>
            <a:ext cx="9144000" cy="8680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D08B254-392A-4C0D-A22F-6B2C00A25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555" y="5338674"/>
            <a:ext cx="5055226" cy="133882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</a:rPr>
              <a:t>&lt;!doctype 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Arkademy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href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# class = “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btn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btn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-primary”&gt;&lt;/a&gt;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body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&lt;/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html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EB06E7-D1A5-4C09-9EF4-000C7ABCC070}"/>
              </a:ext>
            </a:extLst>
          </p:cNvPr>
          <p:cNvGrpSpPr/>
          <p:nvPr/>
        </p:nvGrpSpPr>
        <p:grpSpPr>
          <a:xfrm rot="2700000">
            <a:off x="7500044" y="1974125"/>
            <a:ext cx="457200" cy="457200"/>
            <a:chOff x="2358572" y="1016001"/>
            <a:chExt cx="856342" cy="856342"/>
          </a:xfrm>
          <a:effectLst/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F7BB789-9026-46D6-8974-1B9AD74E4D5D}"/>
                </a:ext>
              </a:extLst>
            </p:cNvPr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870DE48-E2E3-4A2E-A802-E55327161AEA}"/>
                </a:ext>
              </a:extLst>
            </p:cNvPr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AC4552-D641-4D28-88D2-7F1C19235EAD}"/>
              </a:ext>
            </a:extLst>
          </p:cNvPr>
          <p:cNvGrpSpPr/>
          <p:nvPr/>
        </p:nvGrpSpPr>
        <p:grpSpPr>
          <a:xfrm>
            <a:off x="7663989" y="3228884"/>
            <a:ext cx="4806307" cy="469072"/>
            <a:chOff x="7494398" y="1603560"/>
            <a:chExt cx="4806307" cy="46907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976BC13-CFFD-4A70-BB6F-B9AC4DC416BB}"/>
                </a:ext>
              </a:extLst>
            </p:cNvPr>
            <p:cNvGrpSpPr/>
            <p:nvPr/>
          </p:nvGrpSpPr>
          <p:grpSpPr>
            <a:xfrm rot="2700000">
              <a:off x="7514790" y="1583168"/>
              <a:ext cx="341056" cy="381840"/>
              <a:chOff x="2557708" y="1001909"/>
              <a:chExt cx="798503" cy="893990"/>
            </a:xfrm>
            <a:effectLst/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CD8DCF9-B682-4E85-BB4C-58B21776A6F6}"/>
                  </a:ext>
                </a:extLst>
              </p:cNvPr>
              <p:cNvCxnSpPr/>
              <p:nvPr/>
            </p:nvCxnSpPr>
            <p:spPr>
              <a:xfrm flipH="1">
                <a:off x="2786743" y="1016001"/>
                <a:ext cx="0" cy="856342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79D5C4E-BF1C-4132-A96E-5D39742BDFA8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 flipV="1">
                <a:off x="2557706" y="1001909"/>
                <a:ext cx="798503" cy="89399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D76A43B-4E92-485A-A24F-19B80ED6136D}"/>
                </a:ext>
              </a:extLst>
            </p:cNvPr>
            <p:cNvSpPr txBox="1"/>
            <p:nvPr/>
          </p:nvSpPr>
          <p:spPr>
            <a:xfrm>
              <a:off x="8205668" y="1610967"/>
              <a:ext cx="4095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2400" b="1" i="0" dirty="0">
                  <a:solidFill>
                    <a:srgbClr val="000000"/>
                  </a:solidFill>
                  <a:effectLst/>
                </a:rPr>
                <a:t>Mark Otto, Jacob Thornton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5CB4D28-F152-40C1-AFDF-7BF6BBDB849A}"/>
              </a:ext>
            </a:extLst>
          </p:cNvPr>
          <p:cNvGrpSpPr/>
          <p:nvPr/>
        </p:nvGrpSpPr>
        <p:grpSpPr>
          <a:xfrm>
            <a:off x="7335717" y="4176410"/>
            <a:ext cx="4830589" cy="477839"/>
            <a:chOff x="7494398" y="1603560"/>
            <a:chExt cx="3386292" cy="47783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E6A9C32-A334-405B-930D-033275D6A150}"/>
                </a:ext>
              </a:extLst>
            </p:cNvPr>
            <p:cNvGrpSpPr/>
            <p:nvPr/>
          </p:nvGrpSpPr>
          <p:grpSpPr>
            <a:xfrm rot="2700000">
              <a:off x="7514790" y="1583168"/>
              <a:ext cx="341056" cy="381840"/>
              <a:chOff x="2557708" y="1001909"/>
              <a:chExt cx="798503" cy="893990"/>
            </a:xfrm>
            <a:effectLst/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A09FFF4-530C-4B58-ABE0-6FB651397D0F}"/>
                  </a:ext>
                </a:extLst>
              </p:cNvPr>
              <p:cNvCxnSpPr/>
              <p:nvPr/>
            </p:nvCxnSpPr>
            <p:spPr>
              <a:xfrm flipH="1">
                <a:off x="2786743" y="1016001"/>
                <a:ext cx="0" cy="856342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C099537E-7B94-43EF-888E-45F1170E9BD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 flipV="1">
                <a:off x="2557706" y="1001909"/>
                <a:ext cx="798503" cy="89399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48F1705-B7D8-43B2-9A2E-9ABC81162C23}"/>
                </a:ext>
              </a:extLst>
            </p:cNvPr>
            <p:cNvSpPr txBox="1"/>
            <p:nvPr/>
          </p:nvSpPr>
          <p:spPr>
            <a:xfrm>
              <a:off x="8229747" y="1619734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2400" b="1" i="0" dirty="0">
                  <a:solidFill>
                    <a:srgbClr val="000000"/>
                  </a:solidFill>
                  <a:effectLst/>
                </a:rPr>
                <a:t>Bootstrap Core Team</a:t>
              </a:r>
              <a:endParaRPr lang="en-US" sz="2400" b="1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9691AA9-BAA3-48F4-9D2A-557E207AA76B}"/>
              </a:ext>
            </a:extLst>
          </p:cNvPr>
          <p:cNvGrpSpPr/>
          <p:nvPr/>
        </p:nvGrpSpPr>
        <p:grpSpPr>
          <a:xfrm>
            <a:off x="7708254" y="5367340"/>
            <a:ext cx="3362213" cy="469072"/>
            <a:chOff x="7494398" y="1603560"/>
            <a:chExt cx="3362213" cy="46907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1901D92-EFFD-4C5C-9C1F-B350ED39AAF9}"/>
                </a:ext>
              </a:extLst>
            </p:cNvPr>
            <p:cNvGrpSpPr/>
            <p:nvPr/>
          </p:nvGrpSpPr>
          <p:grpSpPr>
            <a:xfrm rot="2700000">
              <a:off x="7514790" y="1583168"/>
              <a:ext cx="341056" cy="381840"/>
              <a:chOff x="2557708" y="1001909"/>
              <a:chExt cx="798503" cy="893990"/>
            </a:xfrm>
            <a:effectLst/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346A953-0B7C-48F7-8DD4-20D0051268D8}"/>
                  </a:ext>
                </a:extLst>
              </p:cNvPr>
              <p:cNvCxnSpPr/>
              <p:nvPr/>
            </p:nvCxnSpPr>
            <p:spPr>
              <a:xfrm flipH="1">
                <a:off x="2786743" y="1016001"/>
                <a:ext cx="0" cy="856342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303CF31-AD36-4105-990D-1758222E90C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 flipV="1">
                <a:off x="2557706" y="1001909"/>
                <a:ext cx="798503" cy="893990"/>
              </a:xfrm>
              <a:prstGeom prst="line">
                <a:avLst/>
              </a:prstGeom>
              <a:ln w="952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A57226-0197-43BC-910F-2C8EBF847AAD}"/>
                </a:ext>
              </a:extLst>
            </p:cNvPr>
            <p:cNvSpPr txBox="1"/>
            <p:nvPr/>
          </p:nvSpPr>
          <p:spPr>
            <a:xfrm>
              <a:off x="8205668" y="1610967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2400" b="1" i="0" dirty="0">
                  <a:solidFill>
                    <a:srgbClr val="000000"/>
                  </a:solidFill>
                  <a:effectLst/>
                </a:rPr>
                <a:t>19 </a:t>
              </a:r>
              <a:r>
                <a:rPr lang="en-ID" sz="2400" b="1" i="0" dirty="0" err="1">
                  <a:solidFill>
                    <a:srgbClr val="000000"/>
                  </a:solidFill>
                  <a:effectLst/>
                </a:rPr>
                <a:t>Agustus</a:t>
              </a:r>
              <a:r>
                <a:rPr lang="en-ID" sz="2400" b="1" i="0" dirty="0">
                  <a:solidFill>
                    <a:srgbClr val="000000"/>
                  </a:solidFill>
                  <a:effectLst/>
                </a:rPr>
                <a:t> 2011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71981A1-8187-4598-BEDC-71015212F6BE}"/>
              </a:ext>
            </a:extLst>
          </p:cNvPr>
          <p:cNvGrpSpPr/>
          <p:nvPr/>
        </p:nvGrpSpPr>
        <p:grpSpPr>
          <a:xfrm rot="2700000">
            <a:off x="7468696" y="3243018"/>
            <a:ext cx="457200" cy="457200"/>
            <a:chOff x="2358572" y="1016001"/>
            <a:chExt cx="856342" cy="856342"/>
          </a:xfrm>
          <a:effectLst/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C9F2612-9273-4164-928E-D0274EB73F5B}"/>
                </a:ext>
              </a:extLst>
            </p:cNvPr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FFB3723-EAB5-4F6A-A6B7-2CC785FF9440}"/>
                </a:ext>
              </a:extLst>
            </p:cNvPr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F4034E-A04C-4059-9246-AFC52E450F11}"/>
              </a:ext>
            </a:extLst>
          </p:cNvPr>
          <p:cNvGrpSpPr/>
          <p:nvPr/>
        </p:nvGrpSpPr>
        <p:grpSpPr>
          <a:xfrm rot="2700000">
            <a:off x="7535337" y="4205865"/>
            <a:ext cx="457200" cy="457200"/>
            <a:chOff x="2358572" y="1016001"/>
            <a:chExt cx="856342" cy="856342"/>
          </a:xfrm>
          <a:effectLst/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71DAE48-E558-47B1-B05E-55C5A6BCC298}"/>
                </a:ext>
              </a:extLst>
            </p:cNvPr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7614560-DDE4-484B-9735-A98F4114EB1C}"/>
                </a:ext>
              </a:extLst>
            </p:cNvPr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12964B4-C4A9-4F80-B02D-0EAC925BAEC3}"/>
              </a:ext>
            </a:extLst>
          </p:cNvPr>
          <p:cNvGrpSpPr/>
          <p:nvPr/>
        </p:nvGrpSpPr>
        <p:grpSpPr>
          <a:xfrm rot="2700000">
            <a:off x="7522394" y="5376979"/>
            <a:ext cx="457200" cy="457200"/>
            <a:chOff x="2358572" y="1016001"/>
            <a:chExt cx="856342" cy="856342"/>
          </a:xfrm>
          <a:effectLst/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89E9EB2-4F62-4169-99F1-43D71FE6F5D2}"/>
                </a:ext>
              </a:extLst>
            </p:cNvPr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9E342E2-E116-40E5-9830-6D8FEF78C973}"/>
                </a:ext>
              </a:extLst>
            </p:cNvPr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9B5659C-8CD3-4B31-BB2D-D2D3FF24843B}"/>
              </a:ext>
            </a:extLst>
          </p:cNvPr>
          <p:cNvSpPr txBox="1"/>
          <p:nvPr/>
        </p:nvSpPr>
        <p:spPr>
          <a:xfrm>
            <a:off x="1053064" y="1959798"/>
            <a:ext cx="5027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b="1" i="0" dirty="0">
                <a:solidFill>
                  <a:srgbClr val="2B2B2B"/>
                </a:solidFill>
                <a:effectLst/>
              </a:rPr>
              <a:t>Bootstrap 5</a:t>
            </a:r>
          </a:p>
          <a:p>
            <a:pPr algn="just"/>
            <a:r>
              <a:rPr lang="en-ID" b="0" i="0" dirty="0" err="1">
                <a:solidFill>
                  <a:srgbClr val="2B2B2B"/>
                </a:solidFill>
                <a:effectLst/>
              </a:rPr>
              <a:t>versi</a:t>
            </a:r>
            <a:r>
              <a:rPr lang="en-ID" b="0" i="0" dirty="0">
                <a:solidFill>
                  <a:srgbClr val="2B2B2B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B2B2B"/>
                </a:solidFill>
                <a:effectLst/>
              </a:rPr>
              <a:t>baru</a:t>
            </a:r>
            <a:r>
              <a:rPr lang="en-ID" b="0" i="0" dirty="0">
                <a:solidFill>
                  <a:srgbClr val="2B2B2B"/>
                </a:solidFill>
                <a:effectLst/>
              </a:rPr>
              <a:t> Bootstrap yang </a:t>
            </a:r>
            <a:r>
              <a:rPr lang="en-ID" b="0" i="0" dirty="0" err="1">
                <a:solidFill>
                  <a:srgbClr val="2B2B2B"/>
                </a:solidFill>
                <a:effectLst/>
              </a:rPr>
              <a:t>akan</a:t>
            </a:r>
            <a:r>
              <a:rPr lang="en-ID" b="0" i="0" dirty="0">
                <a:solidFill>
                  <a:srgbClr val="2B2B2B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B2B2B"/>
                </a:solidFill>
                <a:effectLst/>
              </a:rPr>
              <a:t>datang</a:t>
            </a:r>
            <a:r>
              <a:rPr lang="en-ID" b="0" i="0" dirty="0">
                <a:solidFill>
                  <a:srgbClr val="2B2B2B"/>
                </a:solidFill>
                <a:effectLst/>
              </a:rPr>
              <a:t>. </a:t>
            </a:r>
            <a:r>
              <a:rPr lang="en-ID" b="0" i="0" dirty="0" err="1">
                <a:solidFill>
                  <a:srgbClr val="2B2B2B"/>
                </a:solidFill>
                <a:effectLst/>
              </a:rPr>
              <a:t>Perubahan</a:t>
            </a:r>
            <a:r>
              <a:rPr lang="en-ID" b="0" i="0" dirty="0">
                <a:solidFill>
                  <a:srgbClr val="2B2B2B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B2B2B"/>
                </a:solidFill>
                <a:effectLst/>
              </a:rPr>
              <a:t>besar</a:t>
            </a:r>
            <a:r>
              <a:rPr lang="en-ID" b="0" i="0" dirty="0">
                <a:solidFill>
                  <a:srgbClr val="2B2B2B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B2B2B"/>
                </a:solidFill>
                <a:effectLst/>
              </a:rPr>
              <a:t>termasukMenghapus</a:t>
            </a:r>
            <a:r>
              <a:rPr lang="en-ID" b="0" i="0" dirty="0">
                <a:solidFill>
                  <a:srgbClr val="2B2B2B"/>
                </a:solidFill>
                <a:effectLst/>
              </a:rPr>
              <a:t> jQuery </a:t>
            </a:r>
            <a:r>
              <a:rPr lang="en-ID" b="0" i="0" dirty="0" err="1">
                <a:solidFill>
                  <a:srgbClr val="2B2B2B"/>
                </a:solidFill>
                <a:effectLst/>
              </a:rPr>
              <a:t>dari</a:t>
            </a:r>
            <a:r>
              <a:rPr lang="en-ID" b="0" i="0" dirty="0">
                <a:solidFill>
                  <a:srgbClr val="2B2B2B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B2B2B"/>
                </a:solidFill>
                <a:effectLst/>
              </a:rPr>
              <a:t>komponen</a:t>
            </a:r>
            <a:r>
              <a:rPr lang="en-ID" b="0" i="0" dirty="0">
                <a:solidFill>
                  <a:srgbClr val="2B2B2B"/>
                </a:solidFill>
                <a:effectLst/>
              </a:rPr>
              <a:t> dan </a:t>
            </a:r>
            <a:r>
              <a:rPr lang="en-ID" b="0" i="0" dirty="0" err="1">
                <a:solidFill>
                  <a:srgbClr val="2B2B2B"/>
                </a:solidFill>
                <a:effectLst/>
              </a:rPr>
              <a:t>menggunakan</a:t>
            </a:r>
            <a:r>
              <a:rPr lang="en-ID" b="0" i="0" dirty="0">
                <a:solidFill>
                  <a:srgbClr val="2B2B2B"/>
                </a:solidFill>
                <a:effectLst/>
              </a:rPr>
              <a:t> vanilla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B2B2B"/>
                </a:solidFill>
                <a:effectLst/>
              </a:rPr>
              <a:t>Menulis</a:t>
            </a:r>
            <a:r>
              <a:rPr lang="en-ID" b="0" i="0" dirty="0">
                <a:solidFill>
                  <a:srgbClr val="2B2B2B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B2B2B"/>
                </a:solidFill>
                <a:effectLst/>
              </a:rPr>
              <a:t>ulang</a:t>
            </a:r>
            <a:r>
              <a:rPr lang="en-ID" b="0" i="0" dirty="0">
                <a:solidFill>
                  <a:srgbClr val="2B2B2B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B2B2B"/>
                </a:solidFill>
                <a:effectLst/>
              </a:rPr>
              <a:t>komponen</a:t>
            </a:r>
            <a:r>
              <a:rPr lang="en-ID" b="0" i="0" dirty="0">
                <a:solidFill>
                  <a:srgbClr val="2B2B2B"/>
                </a:solidFill>
                <a:effectLst/>
              </a:rPr>
              <a:t> </a:t>
            </a:r>
            <a:r>
              <a:rPr lang="en-ID" b="0" i="1" dirty="0">
                <a:solidFill>
                  <a:srgbClr val="2B2B2B"/>
                </a:solidFill>
                <a:effectLst/>
              </a:rPr>
              <a:t>grid</a:t>
            </a:r>
            <a:r>
              <a:rPr lang="en-ID" b="0" i="0" dirty="0">
                <a:solidFill>
                  <a:srgbClr val="2B2B2B"/>
                </a:solidFill>
                <a:effectLst/>
              </a:rPr>
              <a:t> </a:t>
            </a:r>
            <a:r>
              <a:rPr lang="en-ID" b="0" i="0" dirty="0" err="1">
                <a:solidFill>
                  <a:srgbClr val="2B2B2B"/>
                </a:solidFill>
                <a:effectLst/>
              </a:rPr>
              <a:t>untuk</a:t>
            </a:r>
            <a:r>
              <a:rPr lang="en-ID" b="0" i="0" dirty="0">
                <a:solidFill>
                  <a:srgbClr val="2B2B2B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B2B2B"/>
                </a:solidFill>
                <a:effectLst/>
              </a:rPr>
              <a:t>mendukung</a:t>
            </a:r>
            <a:r>
              <a:rPr lang="en-ID" b="0" i="0" dirty="0">
                <a:solidFill>
                  <a:srgbClr val="2B2B2B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B2B2B"/>
                </a:solidFill>
                <a:effectLst/>
              </a:rPr>
              <a:t>fitur</a:t>
            </a:r>
            <a:r>
              <a:rPr lang="en-ID" b="0" i="0" dirty="0">
                <a:solidFill>
                  <a:srgbClr val="2B2B2B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B2B2B"/>
                </a:solidFill>
                <a:effectLst/>
              </a:rPr>
              <a:t>kolom</a:t>
            </a:r>
            <a:r>
              <a:rPr lang="en-ID" b="0" i="0" dirty="0">
                <a:solidFill>
                  <a:srgbClr val="2B2B2B"/>
                </a:solidFill>
                <a:effectLst/>
              </a:rPr>
              <a:t>    yang </a:t>
            </a:r>
            <a:r>
              <a:rPr lang="en-ID" b="0" i="0" dirty="0" err="1">
                <a:solidFill>
                  <a:srgbClr val="2B2B2B"/>
                </a:solidFill>
                <a:effectLst/>
              </a:rPr>
              <a:t>ditempatkan</a:t>
            </a:r>
            <a:r>
              <a:rPr lang="en-ID" b="0" i="0" dirty="0">
                <a:solidFill>
                  <a:srgbClr val="2B2B2B"/>
                </a:solidFill>
                <a:effectLst/>
              </a:rPr>
              <a:t> di </a:t>
            </a:r>
            <a:r>
              <a:rPr lang="en-ID" b="0" i="0" dirty="0" err="1">
                <a:solidFill>
                  <a:srgbClr val="2B2B2B"/>
                </a:solidFill>
                <a:effectLst/>
              </a:rPr>
              <a:t>luar</a:t>
            </a:r>
            <a:r>
              <a:rPr lang="en-ID" b="0" i="0" dirty="0">
                <a:solidFill>
                  <a:srgbClr val="2B2B2B"/>
                </a:solidFill>
                <a:effectLst/>
              </a:rPr>
              <a:t> baris dan </a:t>
            </a:r>
            <a:r>
              <a:rPr lang="en-ID" b="0" i="1" dirty="0">
                <a:solidFill>
                  <a:srgbClr val="2B2B2B"/>
                </a:solidFill>
                <a:effectLst/>
              </a:rPr>
              <a:t>gutter</a:t>
            </a:r>
            <a:r>
              <a:rPr lang="en-ID" b="0" i="0" dirty="0">
                <a:solidFill>
                  <a:srgbClr val="2B2B2B"/>
                </a:solidFill>
                <a:effectLst/>
              </a:rPr>
              <a:t> (</a:t>
            </a:r>
            <a:r>
              <a:rPr lang="en-ID" b="0" i="0" dirty="0" err="1">
                <a:solidFill>
                  <a:srgbClr val="2B2B2B"/>
                </a:solidFill>
                <a:effectLst/>
              </a:rPr>
              <a:t>ruang</a:t>
            </a:r>
            <a:r>
              <a:rPr lang="en-ID" b="0" i="0" dirty="0">
                <a:solidFill>
                  <a:srgbClr val="2B2B2B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B2B2B"/>
                </a:solidFill>
                <a:effectLst/>
              </a:rPr>
              <a:t>antar</a:t>
            </a:r>
            <a:r>
              <a:rPr lang="en-ID" b="0" i="0" dirty="0">
                <a:solidFill>
                  <a:srgbClr val="2B2B2B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B2B2B"/>
                </a:solidFill>
                <a:effectLst/>
              </a:rPr>
              <a:t>kolom</a:t>
            </a:r>
            <a:r>
              <a:rPr lang="en-ID" b="0" i="0" dirty="0">
                <a:solidFill>
                  <a:srgbClr val="2B2B2B"/>
                </a:solidFill>
                <a:effectLst/>
              </a:rPr>
              <a:t>) yang </a:t>
            </a:r>
            <a:r>
              <a:rPr lang="en-ID" b="0" i="0" dirty="0" err="1">
                <a:solidFill>
                  <a:srgbClr val="2B2B2B"/>
                </a:solidFill>
                <a:effectLst/>
              </a:rPr>
              <a:t>responsif</a:t>
            </a:r>
            <a:r>
              <a:rPr lang="en-ID" b="0" i="0" dirty="0">
                <a:solidFill>
                  <a:srgbClr val="2B2B2B"/>
                </a:solidFill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B2B2B"/>
                </a:solidFill>
                <a:effectLst/>
              </a:rPr>
              <a:t>Migrasi</a:t>
            </a:r>
            <a:r>
              <a:rPr lang="en-ID" b="0" i="0" dirty="0">
                <a:solidFill>
                  <a:srgbClr val="2B2B2B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B2B2B"/>
                </a:solidFill>
                <a:effectLst/>
              </a:rPr>
              <a:t>perangkat</a:t>
            </a:r>
            <a:r>
              <a:rPr lang="en-ID" b="0" i="0" dirty="0">
                <a:solidFill>
                  <a:srgbClr val="2B2B2B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B2B2B"/>
                </a:solidFill>
                <a:effectLst/>
              </a:rPr>
              <a:t>lunak</a:t>
            </a:r>
            <a:r>
              <a:rPr lang="en-ID" b="0" i="0" dirty="0">
                <a:solidFill>
                  <a:srgbClr val="2B2B2B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B2B2B"/>
                </a:solidFill>
                <a:effectLst/>
              </a:rPr>
              <a:t>dokumentasi</a:t>
            </a:r>
            <a:r>
              <a:rPr lang="en-ID" b="0" i="0" dirty="0">
                <a:solidFill>
                  <a:srgbClr val="2B2B2B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B2B2B"/>
                </a:solidFill>
                <a:effectLst/>
              </a:rPr>
              <a:t>dari</a:t>
            </a:r>
            <a:r>
              <a:rPr lang="en-ID" b="0" i="0" dirty="0">
                <a:solidFill>
                  <a:srgbClr val="2B2B2B"/>
                </a:solidFill>
                <a:effectLst/>
              </a:rPr>
              <a:t> Jekyll </a:t>
            </a:r>
            <a:r>
              <a:rPr lang="en-ID" b="0" i="0" dirty="0" err="1">
                <a:solidFill>
                  <a:srgbClr val="2B2B2B"/>
                </a:solidFill>
                <a:effectLst/>
              </a:rPr>
              <a:t>ke</a:t>
            </a:r>
            <a:r>
              <a:rPr lang="en-ID" b="0" i="0" dirty="0">
                <a:solidFill>
                  <a:srgbClr val="2B2B2B"/>
                </a:solidFill>
                <a:effectLst/>
              </a:rPr>
              <a:t> </a:t>
            </a:r>
            <a:r>
              <a:rPr lang="en-ID" dirty="0">
                <a:solidFill>
                  <a:srgbClr val="2B2B2B"/>
                </a:solidFill>
              </a:rPr>
              <a:t>Hugo</a:t>
            </a:r>
            <a:r>
              <a:rPr lang="en-ID" b="0" i="0" dirty="0">
                <a:solidFill>
                  <a:srgbClr val="2B2B2B"/>
                </a:solidFill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B2B2B"/>
                </a:solidFill>
                <a:effectLst/>
              </a:rPr>
              <a:t>Menghapus</a:t>
            </a:r>
            <a:r>
              <a:rPr lang="en-ID" b="0" i="0" dirty="0">
                <a:solidFill>
                  <a:srgbClr val="2B2B2B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B2B2B"/>
                </a:solidFill>
                <a:effectLst/>
              </a:rPr>
              <a:t>dukungan</a:t>
            </a:r>
            <a:r>
              <a:rPr lang="en-ID" b="0" i="0" dirty="0">
                <a:solidFill>
                  <a:srgbClr val="2B2B2B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B2B2B"/>
                </a:solidFill>
                <a:effectLst/>
              </a:rPr>
              <a:t>peramban</a:t>
            </a:r>
            <a:r>
              <a:rPr lang="en-ID" b="0" i="0" dirty="0">
                <a:solidFill>
                  <a:srgbClr val="2B2B2B"/>
                </a:solidFill>
                <a:effectLst/>
              </a:rPr>
              <a:t> web IE10.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B2B2B"/>
                </a:solidFill>
                <a:effectLst/>
              </a:rPr>
              <a:t>Memindahkan</a:t>
            </a:r>
            <a:r>
              <a:rPr lang="en-ID" b="0" i="0" dirty="0">
                <a:solidFill>
                  <a:srgbClr val="2B2B2B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B2B2B"/>
                </a:solidFill>
                <a:effectLst/>
              </a:rPr>
              <a:t>infrastruktur</a:t>
            </a:r>
            <a:r>
              <a:rPr lang="en-ID" b="0" i="0" dirty="0">
                <a:solidFill>
                  <a:srgbClr val="2B2B2B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B2B2B"/>
                </a:solidFill>
                <a:effectLst/>
              </a:rPr>
              <a:t>pengujian</a:t>
            </a:r>
            <a:r>
              <a:rPr lang="en-ID" b="0" i="0" dirty="0">
                <a:solidFill>
                  <a:srgbClr val="2B2B2B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2B2B2B"/>
                </a:solidFill>
                <a:effectLst/>
              </a:rPr>
              <a:t>dari</a:t>
            </a:r>
            <a:r>
              <a:rPr lang="en-ID" b="0" i="0" dirty="0">
                <a:solidFill>
                  <a:srgbClr val="2B2B2B"/>
                </a:solidFill>
                <a:effectLst/>
              </a:rPr>
              <a:t> </a:t>
            </a:r>
            <a:r>
              <a:rPr lang="en-ID" dirty="0" err="1">
                <a:solidFill>
                  <a:srgbClr val="2B2B2B"/>
                </a:solidFill>
              </a:rPr>
              <a:t>QUnit</a:t>
            </a:r>
            <a:r>
              <a:rPr lang="en-ID" b="0" i="0" dirty="0">
                <a:solidFill>
                  <a:srgbClr val="2B2B2B"/>
                </a:solidFill>
                <a:effectLst/>
              </a:rPr>
              <a:t> </a:t>
            </a:r>
            <a:r>
              <a:rPr lang="en-ID" b="0" i="0" dirty="0" err="1">
                <a:solidFill>
                  <a:srgbClr val="2B2B2B"/>
                </a:solidFill>
                <a:effectLst/>
              </a:rPr>
              <a:t>ke</a:t>
            </a:r>
            <a:r>
              <a:rPr lang="en-ID" b="0" i="0" dirty="0">
                <a:solidFill>
                  <a:srgbClr val="2B2B2B"/>
                </a:solidFill>
                <a:effectLst/>
              </a:rPr>
              <a:t> Jasmine.</a:t>
            </a:r>
          </a:p>
          <a:p>
            <a:endParaRPr lang="en-ID" b="0" i="0" dirty="0">
              <a:solidFill>
                <a:srgbClr val="2B2B2B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b="0" i="0" dirty="0">
              <a:solidFill>
                <a:srgbClr val="2B2B2B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b="0" i="0" dirty="0">
              <a:solidFill>
                <a:srgbClr val="2B2B2B"/>
              </a:solidFill>
              <a:effectLst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98970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dir="out" hasBounce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63">
            <a:extLst>
              <a:ext uri="{FF2B5EF4-FFF2-40B4-BE49-F238E27FC236}">
                <a16:creationId xmlns:a16="http://schemas.microsoft.com/office/drawing/2014/main" id="{74912413-B84A-4C10-86B7-465181A7CD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4" b="89962" l="51795" r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-866" y="81004"/>
            <a:ext cx="8041712" cy="677699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ABF22CF-1480-458B-A1A3-79C728BCBD38}"/>
              </a:ext>
            </a:extLst>
          </p:cNvPr>
          <p:cNvSpPr/>
          <p:nvPr/>
        </p:nvSpPr>
        <p:spPr>
          <a:xfrm>
            <a:off x="0" y="5989983"/>
            <a:ext cx="9144000" cy="8680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4CC1B3B3-6617-4A02-924F-45A22499E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80" y="1185422"/>
            <a:ext cx="2698107" cy="4375244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2CD315F8-DBB7-42AE-A321-59C68F5254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" r="3268" b="2660"/>
          <a:stretch/>
        </p:blipFill>
        <p:spPr>
          <a:xfrm>
            <a:off x="1009922" y="1716371"/>
            <a:ext cx="5392700" cy="331334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928423" y="233363"/>
            <a:ext cx="3229926" cy="6138606"/>
            <a:chOff x="18223908" y="3214668"/>
            <a:chExt cx="7266425" cy="14710811"/>
          </a:xfrm>
          <a:effectLst>
            <a:reflection blurRad="6350" stA="35000" endPos="15000" dir="5400000" sy="-100000" algn="bl" rotWithShape="0"/>
          </a:effectLst>
        </p:grpSpPr>
        <p:sp>
          <p:nvSpPr>
            <p:cNvPr id="4" name="Shape 6"/>
            <p:cNvSpPr/>
            <p:nvPr/>
          </p:nvSpPr>
          <p:spPr>
            <a:xfrm>
              <a:off x="18287967" y="3225345"/>
              <a:ext cx="7127581" cy="14691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14" y="18917"/>
                  </a:moveTo>
                  <a:lnTo>
                    <a:pt x="1239" y="18917"/>
                  </a:lnTo>
                  <a:lnTo>
                    <a:pt x="1239" y="2586"/>
                  </a:lnTo>
                  <a:lnTo>
                    <a:pt x="20214" y="2586"/>
                  </a:lnTo>
                  <a:cubicBezTo>
                    <a:pt x="20214" y="2586"/>
                    <a:pt x="20214" y="18917"/>
                    <a:pt x="20214" y="18917"/>
                  </a:cubicBezTo>
                  <a:close/>
                  <a:moveTo>
                    <a:pt x="18332" y="0"/>
                  </a:moveTo>
                  <a:lnTo>
                    <a:pt x="3268" y="0"/>
                  </a:lnTo>
                  <a:cubicBezTo>
                    <a:pt x="1466" y="0"/>
                    <a:pt x="0" y="711"/>
                    <a:pt x="0" y="1586"/>
                  </a:cubicBezTo>
                  <a:lnTo>
                    <a:pt x="0" y="20014"/>
                  </a:lnTo>
                  <a:cubicBezTo>
                    <a:pt x="0" y="20889"/>
                    <a:pt x="1466" y="21600"/>
                    <a:pt x="3268" y="21600"/>
                  </a:cubicBezTo>
                  <a:lnTo>
                    <a:pt x="18332" y="21600"/>
                  </a:lnTo>
                  <a:cubicBezTo>
                    <a:pt x="20134" y="21600"/>
                    <a:pt x="21600" y="20889"/>
                    <a:pt x="21600" y="20014"/>
                  </a:cubicBezTo>
                  <a:lnTo>
                    <a:pt x="21600" y="1586"/>
                  </a:lnTo>
                  <a:cubicBezTo>
                    <a:pt x="21600" y="711"/>
                    <a:pt x="20134" y="0"/>
                    <a:pt x="18332" y="0"/>
                  </a:cubicBezTo>
                  <a:close/>
                </a:path>
              </a:pathLst>
            </a:custGeom>
            <a:solidFill>
              <a:srgbClr val="F3DCB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 7"/>
            <p:cNvSpPr/>
            <p:nvPr/>
          </p:nvSpPr>
          <p:spPr>
            <a:xfrm>
              <a:off x="18405409" y="3342786"/>
              <a:ext cx="6893836" cy="14458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33" y="19049"/>
                  </a:moveTo>
                  <a:lnTo>
                    <a:pt x="914" y="19049"/>
                  </a:lnTo>
                  <a:lnTo>
                    <a:pt x="914" y="2453"/>
                  </a:lnTo>
                  <a:lnTo>
                    <a:pt x="20533" y="2453"/>
                  </a:lnTo>
                  <a:cubicBezTo>
                    <a:pt x="20533" y="2453"/>
                    <a:pt x="20533" y="19049"/>
                    <a:pt x="20533" y="19049"/>
                  </a:cubicBezTo>
                  <a:close/>
                  <a:moveTo>
                    <a:pt x="18587" y="0"/>
                  </a:moveTo>
                  <a:lnTo>
                    <a:pt x="3013" y="0"/>
                  </a:lnTo>
                  <a:cubicBezTo>
                    <a:pt x="1349" y="0"/>
                    <a:pt x="0" y="643"/>
                    <a:pt x="0" y="1437"/>
                  </a:cubicBezTo>
                  <a:lnTo>
                    <a:pt x="0" y="20163"/>
                  </a:lnTo>
                  <a:cubicBezTo>
                    <a:pt x="0" y="20957"/>
                    <a:pt x="1349" y="21600"/>
                    <a:pt x="3013" y="21600"/>
                  </a:cubicBezTo>
                  <a:lnTo>
                    <a:pt x="18587" y="21600"/>
                  </a:lnTo>
                  <a:cubicBezTo>
                    <a:pt x="20251" y="21600"/>
                    <a:pt x="21600" y="20957"/>
                    <a:pt x="21600" y="20163"/>
                  </a:cubicBezTo>
                  <a:lnTo>
                    <a:pt x="21600" y="1437"/>
                  </a:lnTo>
                  <a:cubicBezTo>
                    <a:pt x="21600" y="643"/>
                    <a:pt x="20251" y="0"/>
                    <a:pt x="18587" y="0"/>
                  </a:cubicBezTo>
                  <a:close/>
                </a:path>
              </a:pathLst>
            </a:custGeom>
            <a:solidFill>
              <a:srgbClr val="F5F6F7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 8"/>
            <p:cNvSpPr/>
            <p:nvPr/>
          </p:nvSpPr>
          <p:spPr>
            <a:xfrm>
              <a:off x="18490821" y="3428198"/>
              <a:ext cx="6726856" cy="1429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8" y="20273"/>
                  </a:moveTo>
                  <a:cubicBezTo>
                    <a:pt x="21278" y="20921"/>
                    <a:pt x="20158" y="21449"/>
                    <a:pt x="18780" y="21449"/>
                  </a:cubicBezTo>
                  <a:lnTo>
                    <a:pt x="2820" y="21449"/>
                  </a:lnTo>
                  <a:cubicBezTo>
                    <a:pt x="1442" y="21449"/>
                    <a:pt x="322" y="20921"/>
                    <a:pt x="322" y="20273"/>
                  </a:cubicBezTo>
                  <a:lnTo>
                    <a:pt x="322" y="1327"/>
                  </a:lnTo>
                  <a:cubicBezTo>
                    <a:pt x="322" y="679"/>
                    <a:pt x="1442" y="151"/>
                    <a:pt x="2820" y="151"/>
                  </a:cubicBezTo>
                  <a:lnTo>
                    <a:pt x="18780" y="151"/>
                  </a:lnTo>
                  <a:cubicBezTo>
                    <a:pt x="20158" y="151"/>
                    <a:pt x="21278" y="679"/>
                    <a:pt x="21278" y="1327"/>
                  </a:cubicBezTo>
                  <a:cubicBezTo>
                    <a:pt x="21278" y="1327"/>
                    <a:pt x="21278" y="20273"/>
                    <a:pt x="21278" y="20273"/>
                  </a:cubicBezTo>
                  <a:close/>
                  <a:moveTo>
                    <a:pt x="18780" y="0"/>
                  </a:moveTo>
                  <a:lnTo>
                    <a:pt x="2820" y="0"/>
                  </a:lnTo>
                  <a:cubicBezTo>
                    <a:pt x="1265" y="0"/>
                    <a:pt x="0" y="595"/>
                    <a:pt x="0" y="1327"/>
                  </a:cubicBezTo>
                  <a:lnTo>
                    <a:pt x="0" y="20273"/>
                  </a:lnTo>
                  <a:cubicBezTo>
                    <a:pt x="0" y="21005"/>
                    <a:pt x="1265" y="21600"/>
                    <a:pt x="2820" y="21600"/>
                  </a:cubicBezTo>
                  <a:lnTo>
                    <a:pt x="18780" y="21600"/>
                  </a:lnTo>
                  <a:cubicBezTo>
                    <a:pt x="20335" y="21600"/>
                    <a:pt x="21600" y="21005"/>
                    <a:pt x="21600" y="20273"/>
                  </a:cubicBezTo>
                  <a:lnTo>
                    <a:pt x="21600" y="1327"/>
                  </a:lnTo>
                  <a:cubicBezTo>
                    <a:pt x="21600" y="595"/>
                    <a:pt x="20335" y="0"/>
                    <a:pt x="18780" y="0"/>
                  </a:cubicBezTo>
                  <a:close/>
                </a:path>
              </a:pathLst>
            </a:custGeom>
            <a:gradFill>
              <a:gsLst>
                <a:gs pos="4000">
                  <a:srgbClr val="EDE6D8"/>
                </a:gs>
                <a:gs pos="24000">
                  <a:srgbClr val="F5F0E8"/>
                </a:gs>
              </a:gsLst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 9"/>
            <p:cNvSpPr/>
            <p:nvPr/>
          </p:nvSpPr>
          <p:spPr>
            <a:xfrm>
              <a:off x="21298748" y="16421528"/>
              <a:ext cx="1118365" cy="1118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564"/>
                  </a:moveTo>
                  <a:cubicBezTo>
                    <a:pt x="5408" y="20564"/>
                    <a:pt x="1036" y="16193"/>
                    <a:pt x="1036" y="10800"/>
                  </a:cubicBezTo>
                  <a:cubicBezTo>
                    <a:pt x="1036" y="5408"/>
                    <a:pt x="5408" y="1036"/>
                    <a:pt x="10800" y="1036"/>
                  </a:cubicBezTo>
                  <a:cubicBezTo>
                    <a:pt x="16193" y="1036"/>
                    <a:pt x="20564" y="5408"/>
                    <a:pt x="20564" y="10800"/>
                  </a:cubicBezTo>
                  <a:cubicBezTo>
                    <a:pt x="20564" y="16193"/>
                    <a:pt x="16193" y="20564"/>
                    <a:pt x="10800" y="20564"/>
                  </a:cubicBezTo>
                  <a:close/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A38A5C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Shape 10"/>
            <p:cNvSpPr/>
            <p:nvPr/>
          </p:nvSpPr>
          <p:spPr>
            <a:xfrm>
              <a:off x="21341454" y="16421528"/>
              <a:ext cx="914946" cy="363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3" y="21600"/>
                  </a:moveTo>
                  <a:cubicBezTo>
                    <a:pt x="2977" y="10785"/>
                    <a:pt x="7227" y="3185"/>
                    <a:pt x="12183" y="3185"/>
                  </a:cubicBezTo>
                  <a:cubicBezTo>
                    <a:pt x="15317" y="3185"/>
                    <a:pt x="18168" y="6227"/>
                    <a:pt x="20297" y="11195"/>
                  </a:cubicBezTo>
                  <a:lnTo>
                    <a:pt x="21600" y="9940"/>
                  </a:lnTo>
                  <a:cubicBezTo>
                    <a:pt x="19205" y="3808"/>
                    <a:pt x="15872" y="0"/>
                    <a:pt x="12183" y="0"/>
                  </a:cubicBezTo>
                  <a:cubicBezTo>
                    <a:pt x="6697" y="0"/>
                    <a:pt x="1993" y="8418"/>
                    <a:pt x="0" y="20398"/>
                  </a:cubicBezTo>
                  <a:cubicBezTo>
                    <a:pt x="0" y="20398"/>
                    <a:pt x="1173" y="21600"/>
                    <a:pt x="1173" y="21600"/>
                  </a:cubicBezTo>
                  <a:close/>
                </a:path>
              </a:pathLst>
            </a:custGeom>
            <a:gradFill>
              <a:gsLst>
                <a:gs pos="4000">
                  <a:srgbClr val="A38A5C"/>
                </a:gs>
                <a:gs pos="58000">
                  <a:srgbClr val="ECDCAA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Shape 11"/>
            <p:cNvSpPr/>
            <p:nvPr/>
          </p:nvSpPr>
          <p:spPr>
            <a:xfrm>
              <a:off x="21715132" y="17435797"/>
              <a:ext cx="392475" cy="107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4" y="0"/>
                  </a:moveTo>
                  <a:cubicBezTo>
                    <a:pt x="16358" y="6931"/>
                    <a:pt x="12100" y="10861"/>
                    <a:pt x="7589" y="10861"/>
                  </a:cubicBezTo>
                  <a:cubicBezTo>
                    <a:pt x="5232" y="10861"/>
                    <a:pt x="2944" y="9787"/>
                    <a:pt x="759" y="7778"/>
                  </a:cubicBezTo>
                  <a:lnTo>
                    <a:pt x="0" y="18164"/>
                  </a:lnTo>
                  <a:cubicBezTo>
                    <a:pt x="2428" y="20403"/>
                    <a:pt x="4971" y="21600"/>
                    <a:pt x="7589" y="21600"/>
                  </a:cubicBezTo>
                  <a:cubicBezTo>
                    <a:pt x="12639" y="21600"/>
                    <a:pt x="17397" y="17153"/>
                    <a:pt x="21600" y="9315"/>
                  </a:cubicBezTo>
                  <a:cubicBezTo>
                    <a:pt x="21600" y="9315"/>
                    <a:pt x="20124" y="0"/>
                    <a:pt x="20124" y="0"/>
                  </a:cubicBezTo>
                  <a:close/>
                </a:path>
              </a:pathLst>
            </a:custGeom>
            <a:gradFill>
              <a:gsLst>
                <a:gs pos="4000">
                  <a:srgbClr val="A38A5C"/>
                </a:gs>
                <a:gs pos="58000">
                  <a:srgbClr val="ECDCAA"/>
                </a:gs>
              </a:gsLst>
              <a:lin ang="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Shape 12"/>
            <p:cNvSpPr/>
            <p:nvPr/>
          </p:nvSpPr>
          <p:spPr>
            <a:xfrm>
              <a:off x="18277291" y="3214668"/>
              <a:ext cx="7146526" cy="14710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8" y="199"/>
                  </a:moveTo>
                  <a:cubicBezTo>
                    <a:pt x="1702" y="199"/>
                    <a:pt x="411" y="827"/>
                    <a:pt x="411" y="1597"/>
                  </a:cubicBezTo>
                  <a:lnTo>
                    <a:pt x="411" y="20003"/>
                  </a:lnTo>
                  <a:cubicBezTo>
                    <a:pt x="411" y="20774"/>
                    <a:pt x="1702" y="21401"/>
                    <a:pt x="3288" y="21401"/>
                  </a:cubicBezTo>
                  <a:lnTo>
                    <a:pt x="18312" y="21401"/>
                  </a:lnTo>
                  <a:cubicBezTo>
                    <a:pt x="19899" y="21401"/>
                    <a:pt x="21190" y="20774"/>
                    <a:pt x="21190" y="20003"/>
                  </a:cubicBezTo>
                  <a:lnTo>
                    <a:pt x="21190" y="1597"/>
                  </a:lnTo>
                  <a:cubicBezTo>
                    <a:pt x="21190" y="827"/>
                    <a:pt x="19899" y="199"/>
                    <a:pt x="18312" y="199"/>
                  </a:cubicBezTo>
                  <a:cubicBezTo>
                    <a:pt x="18312" y="199"/>
                    <a:pt x="3288" y="199"/>
                    <a:pt x="3288" y="199"/>
                  </a:cubicBezTo>
                  <a:close/>
                  <a:moveTo>
                    <a:pt x="18312" y="21428"/>
                  </a:moveTo>
                  <a:lnTo>
                    <a:pt x="3288" y="21428"/>
                  </a:lnTo>
                  <a:cubicBezTo>
                    <a:pt x="1670" y="21428"/>
                    <a:pt x="353" y="20789"/>
                    <a:pt x="353" y="20003"/>
                  </a:cubicBezTo>
                  <a:lnTo>
                    <a:pt x="353" y="1597"/>
                  </a:lnTo>
                  <a:cubicBezTo>
                    <a:pt x="353" y="811"/>
                    <a:pt x="1670" y="172"/>
                    <a:pt x="3288" y="172"/>
                  </a:cubicBezTo>
                  <a:lnTo>
                    <a:pt x="18312" y="172"/>
                  </a:lnTo>
                  <a:cubicBezTo>
                    <a:pt x="19930" y="172"/>
                    <a:pt x="21247" y="811"/>
                    <a:pt x="21247" y="1597"/>
                  </a:cubicBezTo>
                  <a:lnTo>
                    <a:pt x="21247" y="20003"/>
                  </a:lnTo>
                  <a:cubicBezTo>
                    <a:pt x="21247" y="20789"/>
                    <a:pt x="19930" y="21428"/>
                    <a:pt x="18312" y="21428"/>
                  </a:cubicBezTo>
                  <a:close/>
                  <a:moveTo>
                    <a:pt x="3288" y="28"/>
                  </a:moveTo>
                  <a:cubicBezTo>
                    <a:pt x="1507" y="28"/>
                    <a:pt x="57" y="732"/>
                    <a:pt x="57" y="1597"/>
                  </a:cubicBezTo>
                  <a:lnTo>
                    <a:pt x="57" y="20003"/>
                  </a:lnTo>
                  <a:cubicBezTo>
                    <a:pt x="57" y="20868"/>
                    <a:pt x="1507" y="21572"/>
                    <a:pt x="3288" y="21572"/>
                  </a:cubicBezTo>
                  <a:lnTo>
                    <a:pt x="18312" y="21572"/>
                  </a:lnTo>
                  <a:cubicBezTo>
                    <a:pt x="20093" y="21572"/>
                    <a:pt x="21543" y="20868"/>
                    <a:pt x="21543" y="20003"/>
                  </a:cubicBezTo>
                  <a:lnTo>
                    <a:pt x="21543" y="1597"/>
                  </a:lnTo>
                  <a:cubicBezTo>
                    <a:pt x="21543" y="732"/>
                    <a:pt x="20093" y="28"/>
                    <a:pt x="18312" y="28"/>
                  </a:cubicBezTo>
                  <a:cubicBezTo>
                    <a:pt x="18312" y="28"/>
                    <a:pt x="3288" y="28"/>
                    <a:pt x="3288" y="28"/>
                  </a:cubicBezTo>
                  <a:close/>
                  <a:moveTo>
                    <a:pt x="18312" y="21600"/>
                  </a:moveTo>
                  <a:lnTo>
                    <a:pt x="3288" y="21600"/>
                  </a:lnTo>
                  <a:cubicBezTo>
                    <a:pt x="1475" y="21600"/>
                    <a:pt x="0" y="20883"/>
                    <a:pt x="0" y="20003"/>
                  </a:cubicBezTo>
                  <a:lnTo>
                    <a:pt x="0" y="1597"/>
                  </a:lnTo>
                  <a:cubicBezTo>
                    <a:pt x="0" y="717"/>
                    <a:pt x="1475" y="0"/>
                    <a:pt x="3288" y="0"/>
                  </a:cubicBezTo>
                  <a:lnTo>
                    <a:pt x="18312" y="0"/>
                  </a:lnTo>
                  <a:cubicBezTo>
                    <a:pt x="20125" y="0"/>
                    <a:pt x="21600" y="717"/>
                    <a:pt x="21600" y="1597"/>
                  </a:cubicBezTo>
                  <a:lnTo>
                    <a:pt x="21600" y="20003"/>
                  </a:lnTo>
                  <a:cubicBezTo>
                    <a:pt x="21600" y="20883"/>
                    <a:pt x="20125" y="21600"/>
                    <a:pt x="18312" y="21600"/>
                  </a:cubicBezTo>
                  <a:close/>
                </a:path>
              </a:pathLst>
            </a:custGeom>
            <a:solidFill>
              <a:srgbClr val="D6B992">
                <a:alpha val="6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Freeform 94"/>
            <p:cNvSpPr/>
            <p:nvPr/>
          </p:nvSpPr>
          <p:spPr>
            <a:xfrm>
              <a:off x="18832469" y="5104412"/>
              <a:ext cx="6069982" cy="169787"/>
            </a:xfrm>
            <a:custGeom>
              <a:avLst/>
              <a:gdLst>
                <a:gd name="connsiteX0" fmla="*/ 884246 w 7220398"/>
                <a:gd name="connsiteY0" fmla="*/ 101599 h 201966"/>
                <a:gd name="connsiteX1" fmla="*/ 932171 w 7220398"/>
                <a:gd name="connsiteY1" fmla="*/ 121452 h 201966"/>
                <a:gd name="connsiteX2" fmla="*/ 884273 w 7220398"/>
                <a:gd name="connsiteY2" fmla="*/ 169391 h 201966"/>
                <a:gd name="connsiteX3" fmla="*/ 836321 w 7220398"/>
                <a:gd name="connsiteY3" fmla="*/ 121452 h 201966"/>
                <a:gd name="connsiteX4" fmla="*/ 884246 w 7220398"/>
                <a:gd name="connsiteY4" fmla="*/ 101599 h 201966"/>
                <a:gd name="connsiteX5" fmla="*/ 628020 w 7220398"/>
                <a:gd name="connsiteY5" fmla="*/ 50800 h 201966"/>
                <a:gd name="connsiteX6" fmla="*/ 684541 w 7220398"/>
                <a:gd name="connsiteY6" fmla="*/ 107306 h 201966"/>
                <a:gd name="connsiteX7" fmla="*/ 628020 w 7220398"/>
                <a:gd name="connsiteY7" fmla="*/ 163823 h 201966"/>
                <a:gd name="connsiteX8" fmla="*/ 571500 w 7220398"/>
                <a:gd name="connsiteY8" fmla="*/ 107306 h 201966"/>
                <a:gd name="connsiteX9" fmla="*/ 628020 w 7220398"/>
                <a:gd name="connsiteY9" fmla="*/ 50800 h 201966"/>
                <a:gd name="connsiteX10" fmla="*/ 488318 w 7220398"/>
                <a:gd name="connsiteY10" fmla="*/ 50800 h 201966"/>
                <a:gd name="connsiteX11" fmla="*/ 544837 w 7220398"/>
                <a:gd name="connsiteY11" fmla="*/ 107306 h 201966"/>
                <a:gd name="connsiteX12" fmla="*/ 488318 w 7220398"/>
                <a:gd name="connsiteY12" fmla="*/ 163823 h 201966"/>
                <a:gd name="connsiteX13" fmla="*/ 431800 w 7220398"/>
                <a:gd name="connsiteY13" fmla="*/ 107306 h 201966"/>
                <a:gd name="connsiteX14" fmla="*/ 488318 w 7220398"/>
                <a:gd name="connsiteY14" fmla="*/ 50800 h 201966"/>
                <a:gd name="connsiteX15" fmla="*/ 348620 w 7220398"/>
                <a:gd name="connsiteY15" fmla="*/ 50800 h 201966"/>
                <a:gd name="connsiteX16" fmla="*/ 405141 w 7220398"/>
                <a:gd name="connsiteY16" fmla="*/ 107306 h 201966"/>
                <a:gd name="connsiteX17" fmla="*/ 348620 w 7220398"/>
                <a:gd name="connsiteY17" fmla="*/ 163823 h 201966"/>
                <a:gd name="connsiteX18" fmla="*/ 292100 w 7220398"/>
                <a:gd name="connsiteY18" fmla="*/ 107306 h 201966"/>
                <a:gd name="connsiteX19" fmla="*/ 348620 w 7220398"/>
                <a:gd name="connsiteY19" fmla="*/ 50800 h 201966"/>
                <a:gd name="connsiteX20" fmla="*/ 196222 w 7220398"/>
                <a:gd name="connsiteY20" fmla="*/ 50800 h 201966"/>
                <a:gd name="connsiteX21" fmla="*/ 252713 w 7220398"/>
                <a:gd name="connsiteY21" fmla="*/ 107306 h 201966"/>
                <a:gd name="connsiteX22" fmla="*/ 196222 w 7220398"/>
                <a:gd name="connsiteY22" fmla="*/ 163823 h 201966"/>
                <a:gd name="connsiteX23" fmla="*/ 139700 w 7220398"/>
                <a:gd name="connsiteY23" fmla="*/ 107306 h 201966"/>
                <a:gd name="connsiteX24" fmla="*/ 196222 w 7220398"/>
                <a:gd name="connsiteY24" fmla="*/ 50800 h 201966"/>
                <a:gd name="connsiteX25" fmla="*/ 56517 w 7220398"/>
                <a:gd name="connsiteY25" fmla="*/ 50800 h 201966"/>
                <a:gd name="connsiteX26" fmla="*/ 113013 w 7220398"/>
                <a:gd name="connsiteY26" fmla="*/ 107306 h 201966"/>
                <a:gd name="connsiteX27" fmla="*/ 56517 w 7220398"/>
                <a:gd name="connsiteY27" fmla="*/ 163823 h 201966"/>
                <a:gd name="connsiteX28" fmla="*/ 0 w 7220398"/>
                <a:gd name="connsiteY28" fmla="*/ 107306 h 201966"/>
                <a:gd name="connsiteX29" fmla="*/ 56517 w 7220398"/>
                <a:gd name="connsiteY29" fmla="*/ 50800 h 201966"/>
                <a:gd name="connsiteX30" fmla="*/ 884231 w 7220398"/>
                <a:gd name="connsiteY30" fmla="*/ 50799 h 201966"/>
                <a:gd name="connsiteX31" fmla="*/ 968363 w 7220398"/>
                <a:gd name="connsiteY31" fmla="*/ 85665 h 201966"/>
                <a:gd name="connsiteX32" fmla="*/ 949994 w 7220398"/>
                <a:gd name="connsiteY32" fmla="*/ 104064 h 201966"/>
                <a:gd name="connsiteX33" fmla="*/ 818500 w 7220398"/>
                <a:gd name="connsiteY33" fmla="*/ 104064 h 201966"/>
                <a:gd name="connsiteX34" fmla="*/ 800100 w 7220398"/>
                <a:gd name="connsiteY34" fmla="*/ 85665 h 201966"/>
                <a:gd name="connsiteX35" fmla="*/ 884231 w 7220398"/>
                <a:gd name="connsiteY35" fmla="*/ 50799 h 201966"/>
                <a:gd name="connsiteX36" fmla="*/ 6760660 w 7220398"/>
                <a:gd name="connsiteY36" fmla="*/ 36283 h 201966"/>
                <a:gd name="connsiteX37" fmla="*/ 7080614 w 7220398"/>
                <a:gd name="connsiteY37" fmla="*/ 36283 h 201966"/>
                <a:gd name="connsiteX38" fmla="*/ 7088316 w 7220398"/>
                <a:gd name="connsiteY38" fmla="*/ 43991 h 201966"/>
                <a:gd name="connsiteX39" fmla="*/ 7088316 w 7220398"/>
                <a:gd name="connsiteY39" fmla="*/ 153938 h 201966"/>
                <a:gd name="connsiteX40" fmla="*/ 7080614 w 7220398"/>
                <a:gd name="connsiteY40" fmla="*/ 161645 h 201966"/>
                <a:gd name="connsiteX41" fmla="*/ 6760660 w 7220398"/>
                <a:gd name="connsiteY41" fmla="*/ 161645 h 201966"/>
                <a:gd name="connsiteX42" fmla="*/ 6752944 w 7220398"/>
                <a:gd name="connsiteY42" fmla="*/ 153938 h 201966"/>
                <a:gd name="connsiteX43" fmla="*/ 6752944 w 7220398"/>
                <a:gd name="connsiteY43" fmla="*/ 43991 h 201966"/>
                <a:gd name="connsiteX44" fmla="*/ 6760660 w 7220398"/>
                <a:gd name="connsiteY44" fmla="*/ 36283 h 201966"/>
                <a:gd name="connsiteX45" fmla="*/ 6750030 w 7220398"/>
                <a:gd name="connsiteY45" fmla="*/ 8275 h 201966"/>
                <a:gd name="connsiteX46" fmla="*/ 6726576 w 7220398"/>
                <a:gd name="connsiteY46" fmla="*/ 31726 h 201966"/>
                <a:gd name="connsiteX47" fmla="*/ 6726576 w 7220398"/>
                <a:gd name="connsiteY47" fmla="*/ 170241 h 201966"/>
                <a:gd name="connsiteX48" fmla="*/ 6750030 w 7220398"/>
                <a:gd name="connsiteY48" fmla="*/ 193691 h 201966"/>
                <a:gd name="connsiteX49" fmla="*/ 7153150 w 7220398"/>
                <a:gd name="connsiteY49" fmla="*/ 193691 h 201966"/>
                <a:gd name="connsiteX50" fmla="*/ 7176604 w 7220398"/>
                <a:gd name="connsiteY50" fmla="*/ 170241 h 201966"/>
                <a:gd name="connsiteX51" fmla="*/ 7176604 w 7220398"/>
                <a:gd name="connsiteY51" fmla="*/ 31726 h 201966"/>
                <a:gd name="connsiteX52" fmla="*/ 7153150 w 7220398"/>
                <a:gd name="connsiteY52" fmla="*/ 8275 h 201966"/>
                <a:gd name="connsiteX53" fmla="*/ 6750030 w 7220398"/>
                <a:gd name="connsiteY53" fmla="*/ 0 h 201966"/>
                <a:gd name="connsiteX54" fmla="*/ 7153150 w 7220398"/>
                <a:gd name="connsiteY54" fmla="*/ 0 h 201966"/>
                <a:gd name="connsiteX55" fmla="*/ 7184856 w 7220398"/>
                <a:gd name="connsiteY55" fmla="*/ 31726 h 201966"/>
                <a:gd name="connsiteX56" fmla="*/ 7184856 w 7220398"/>
                <a:gd name="connsiteY56" fmla="*/ 64134 h 201966"/>
                <a:gd name="connsiteX57" fmla="*/ 7220398 w 7220398"/>
                <a:gd name="connsiteY57" fmla="*/ 100983 h 201966"/>
                <a:gd name="connsiteX58" fmla="*/ 7184856 w 7220398"/>
                <a:gd name="connsiteY58" fmla="*/ 137833 h 201966"/>
                <a:gd name="connsiteX59" fmla="*/ 7184856 w 7220398"/>
                <a:gd name="connsiteY59" fmla="*/ 170241 h 201966"/>
                <a:gd name="connsiteX60" fmla="*/ 7153150 w 7220398"/>
                <a:gd name="connsiteY60" fmla="*/ 201966 h 201966"/>
                <a:gd name="connsiteX61" fmla="*/ 6750030 w 7220398"/>
                <a:gd name="connsiteY61" fmla="*/ 201966 h 201966"/>
                <a:gd name="connsiteX62" fmla="*/ 6718300 w 7220398"/>
                <a:gd name="connsiteY62" fmla="*/ 170241 h 201966"/>
                <a:gd name="connsiteX63" fmla="*/ 6718300 w 7220398"/>
                <a:gd name="connsiteY63" fmla="*/ 31726 h 201966"/>
                <a:gd name="connsiteX64" fmla="*/ 6750030 w 7220398"/>
                <a:gd name="connsiteY64" fmla="*/ 0 h 201966"/>
                <a:gd name="connsiteX65" fmla="*/ 881329 w 7220398"/>
                <a:gd name="connsiteY65" fmla="*/ 0 h 201966"/>
                <a:gd name="connsiteX66" fmla="*/ 1000659 w 7220398"/>
                <a:gd name="connsiteY66" fmla="*/ 49421 h 201966"/>
                <a:gd name="connsiteX67" fmla="*/ 982307 w 7220398"/>
                <a:gd name="connsiteY67" fmla="*/ 67782 h 201966"/>
                <a:gd name="connsiteX68" fmla="*/ 780319 w 7220398"/>
                <a:gd name="connsiteY68" fmla="*/ 67770 h 201966"/>
                <a:gd name="connsiteX69" fmla="*/ 762000 w 7220398"/>
                <a:gd name="connsiteY69" fmla="*/ 49421 h 201966"/>
                <a:gd name="connsiteX70" fmla="*/ 881329 w 7220398"/>
                <a:gd name="connsiteY70" fmla="*/ 0 h 201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7220398" h="201966">
                  <a:moveTo>
                    <a:pt x="884246" y="101599"/>
                  </a:moveTo>
                  <a:cubicBezTo>
                    <a:pt x="901595" y="101599"/>
                    <a:pt x="918943" y="108217"/>
                    <a:pt x="932171" y="121452"/>
                  </a:cubicBezTo>
                  <a:lnTo>
                    <a:pt x="884273" y="169391"/>
                  </a:lnTo>
                  <a:lnTo>
                    <a:pt x="836321" y="121452"/>
                  </a:lnTo>
                  <a:cubicBezTo>
                    <a:pt x="849549" y="108217"/>
                    <a:pt x="866897" y="101599"/>
                    <a:pt x="884246" y="101599"/>
                  </a:cubicBezTo>
                  <a:close/>
                  <a:moveTo>
                    <a:pt x="628020" y="50800"/>
                  </a:moveTo>
                  <a:cubicBezTo>
                    <a:pt x="659217" y="50800"/>
                    <a:pt x="684541" y="76094"/>
                    <a:pt x="684541" y="107306"/>
                  </a:cubicBezTo>
                  <a:cubicBezTo>
                    <a:pt x="684541" y="138529"/>
                    <a:pt x="659217" y="163823"/>
                    <a:pt x="628020" y="163823"/>
                  </a:cubicBezTo>
                  <a:cubicBezTo>
                    <a:pt x="596798" y="163823"/>
                    <a:pt x="571500" y="138529"/>
                    <a:pt x="571500" y="107306"/>
                  </a:cubicBezTo>
                  <a:cubicBezTo>
                    <a:pt x="571500" y="76094"/>
                    <a:pt x="596798" y="50800"/>
                    <a:pt x="628020" y="50800"/>
                  </a:cubicBezTo>
                  <a:close/>
                  <a:moveTo>
                    <a:pt x="488318" y="50800"/>
                  </a:moveTo>
                  <a:cubicBezTo>
                    <a:pt x="519540" y="50800"/>
                    <a:pt x="544837" y="76094"/>
                    <a:pt x="544837" y="107306"/>
                  </a:cubicBezTo>
                  <a:cubicBezTo>
                    <a:pt x="544837" y="138529"/>
                    <a:pt x="519540" y="163823"/>
                    <a:pt x="488318" y="163823"/>
                  </a:cubicBezTo>
                  <a:cubicBezTo>
                    <a:pt x="457123" y="163823"/>
                    <a:pt x="431800" y="138529"/>
                    <a:pt x="431800" y="107306"/>
                  </a:cubicBezTo>
                  <a:cubicBezTo>
                    <a:pt x="431800" y="76094"/>
                    <a:pt x="457123" y="50800"/>
                    <a:pt x="488318" y="50800"/>
                  </a:cubicBezTo>
                  <a:close/>
                  <a:moveTo>
                    <a:pt x="348620" y="50800"/>
                  </a:moveTo>
                  <a:cubicBezTo>
                    <a:pt x="379817" y="50800"/>
                    <a:pt x="405141" y="76094"/>
                    <a:pt x="405141" y="107306"/>
                  </a:cubicBezTo>
                  <a:cubicBezTo>
                    <a:pt x="405141" y="138529"/>
                    <a:pt x="379817" y="163823"/>
                    <a:pt x="348620" y="163823"/>
                  </a:cubicBezTo>
                  <a:cubicBezTo>
                    <a:pt x="317398" y="163823"/>
                    <a:pt x="292100" y="138529"/>
                    <a:pt x="292100" y="107306"/>
                  </a:cubicBezTo>
                  <a:cubicBezTo>
                    <a:pt x="292100" y="76094"/>
                    <a:pt x="317398" y="50800"/>
                    <a:pt x="348620" y="50800"/>
                  </a:cubicBezTo>
                  <a:close/>
                  <a:moveTo>
                    <a:pt x="196222" y="50800"/>
                  </a:moveTo>
                  <a:cubicBezTo>
                    <a:pt x="227416" y="50800"/>
                    <a:pt x="252713" y="76094"/>
                    <a:pt x="252713" y="107306"/>
                  </a:cubicBezTo>
                  <a:cubicBezTo>
                    <a:pt x="252713" y="138529"/>
                    <a:pt x="227416" y="163823"/>
                    <a:pt x="196222" y="163823"/>
                  </a:cubicBezTo>
                  <a:cubicBezTo>
                    <a:pt x="164971" y="163823"/>
                    <a:pt x="139700" y="138529"/>
                    <a:pt x="139700" y="107306"/>
                  </a:cubicBezTo>
                  <a:cubicBezTo>
                    <a:pt x="139700" y="76094"/>
                    <a:pt x="164971" y="50800"/>
                    <a:pt x="196222" y="50800"/>
                  </a:cubicBezTo>
                  <a:close/>
                  <a:moveTo>
                    <a:pt x="56517" y="50800"/>
                  </a:moveTo>
                  <a:cubicBezTo>
                    <a:pt x="87742" y="50800"/>
                    <a:pt x="113013" y="76094"/>
                    <a:pt x="113013" y="107306"/>
                  </a:cubicBezTo>
                  <a:cubicBezTo>
                    <a:pt x="113013" y="138529"/>
                    <a:pt x="87742" y="163823"/>
                    <a:pt x="56517" y="163823"/>
                  </a:cubicBezTo>
                  <a:cubicBezTo>
                    <a:pt x="25297" y="163823"/>
                    <a:pt x="0" y="138529"/>
                    <a:pt x="0" y="107306"/>
                  </a:cubicBezTo>
                  <a:cubicBezTo>
                    <a:pt x="0" y="76094"/>
                    <a:pt x="25297" y="50800"/>
                    <a:pt x="56517" y="50800"/>
                  </a:cubicBezTo>
                  <a:close/>
                  <a:moveTo>
                    <a:pt x="884231" y="50799"/>
                  </a:moveTo>
                  <a:cubicBezTo>
                    <a:pt x="914686" y="50799"/>
                    <a:pt x="945141" y="62421"/>
                    <a:pt x="968363" y="85665"/>
                  </a:cubicBezTo>
                  <a:lnTo>
                    <a:pt x="949994" y="104064"/>
                  </a:lnTo>
                  <a:cubicBezTo>
                    <a:pt x="913678" y="67746"/>
                    <a:pt x="854785" y="67746"/>
                    <a:pt x="818500" y="104064"/>
                  </a:cubicBezTo>
                  <a:lnTo>
                    <a:pt x="800100" y="85665"/>
                  </a:lnTo>
                  <a:cubicBezTo>
                    <a:pt x="823322" y="62421"/>
                    <a:pt x="853777" y="50799"/>
                    <a:pt x="884231" y="50799"/>
                  </a:cubicBezTo>
                  <a:close/>
                  <a:moveTo>
                    <a:pt x="6760660" y="36283"/>
                  </a:moveTo>
                  <a:lnTo>
                    <a:pt x="7080614" y="36283"/>
                  </a:lnTo>
                  <a:cubicBezTo>
                    <a:pt x="7084854" y="36283"/>
                    <a:pt x="7088316" y="39748"/>
                    <a:pt x="7088316" y="43991"/>
                  </a:cubicBezTo>
                  <a:lnTo>
                    <a:pt x="7088316" y="153938"/>
                  </a:lnTo>
                  <a:cubicBezTo>
                    <a:pt x="7088316" y="158180"/>
                    <a:pt x="7084854" y="161645"/>
                    <a:pt x="7080614" y="161645"/>
                  </a:cubicBezTo>
                  <a:cubicBezTo>
                    <a:pt x="7080614" y="161645"/>
                    <a:pt x="6760660" y="161645"/>
                    <a:pt x="6760660" y="161645"/>
                  </a:cubicBezTo>
                  <a:cubicBezTo>
                    <a:pt x="6756406" y="161645"/>
                    <a:pt x="6752944" y="158180"/>
                    <a:pt x="6752944" y="153938"/>
                  </a:cubicBezTo>
                  <a:lnTo>
                    <a:pt x="6752944" y="43991"/>
                  </a:lnTo>
                  <a:cubicBezTo>
                    <a:pt x="6752944" y="39748"/>
                    <a:pt x="6756406" y="36283"/>
                    <a:pt x="6760660" y="36283"/>
                  </a:cubicBezTo>
                  <a:close/>
                  <a:moveTo>
                    <a:pt x="6750030" y="8275"/>
                  </a:moveTo>
                  <a:cubicBezTo>
                    <a:pt x="6737106" y="8275"/>
                    <a:pt x="6726576" y="18785"/>
                    <a:pt x="6726576" y="31726"/>
                  </a:cubicBezTo>
                  <a:lnTo>
                    <a:pt x="6726576" y="170241"/>
                  </a:lnTo>
                  <a:cubicBezTo>
                    <a:pt x="6726576" y="183172"/>
                    <a:pt x="6737106" y="193691"/>
                    <a:pt x="6750030" y="193691"/>
                  </a:cubicBezTo>
                  <a:lnTo>
                    <a:pt x="7153150" y="193691"/>
                  </a:lnTo>
                  <a:cubicBezTo>
                    <a:pt x="7166098" y="193691"/>
                    <a:pt x="7176604" y="183172"/>
                    <a:pt x="7176604" y="170241"/>
                  </a:cubicBezTo>
                  <a:cubicBezTo>
                    <a:pt x="7176604" y="170241"/>
                    <a:pt x="7176604" y="31726"/>
                    <a:pt x="7176604" y="31726"/>
                  </a:cubicBezTo>
                  <a:cubicBezTo>
                    <a:pt x="7176604" y="18785"/>
                    <a:pt x="7166098" y="8275"/>
                    <a:pt x="7153150" y="8275"/>
                  </a:cubicBezTo>
                  <a:close/>
                  <a:moveTo>
                    <a:pt x="6750030" y="0"/>
                  </a:moveTo>
                  <a:lnTo>
                    <a:pt x="7153150" y="0"/>
                  </a:lnTo>
                  <a:cubicBezTo>
                    <a:pt x="7170630" y="0"/>
                    <a:pt x="7184856" y="14222"/>
                    <a:pt x="7184856" y="31726"/>
                  </a:cubicBezTo>
                  <a:lnTo>
                    <a:pt x="7184856" y="64134"/>
                  </a:lnTo>
                  <a:cubicBezTo>
                    <a:pt x="7204614" y="65031"/>
                    <a:pt x="7220398" y="81030"/>
                    <a:pt x="7220398" y="100983"/>
                  </a:cubicBezTo>
                  <a:cubicBezTo>
                    <a:pt x="7220398" y="120927"/>
                    <a:pt x="7204614" y="136935"/>
                    <a:pt x="7184856" y="137833"/>
                  </a:cubicBezTo>
                  <a:lnTo>
                    <a:pt x="7184856" y="170241"/>
                  </a:lnTo>
                  <a:cubicBezTo>
                    <a:pt x="7184856" y="187744"/>
                    <a:pt x="7170630" y="201966"/>
                    <a:pt x="7153150" y="201966"/>
                  </a:cubicBezTo>
                  <a:lnTo>
                    <a:pt x="6750030" y="201966"/>
                  </a:lnTo>
                  <a:cubicBezTo>
                    <a:pt x="6732526" y="201966"/>
                    <a:pt x="6718300" y="187744"/>
                    <a:pt x="6718300" y="170241"/>
                  </a:cubicBezTo>
                  <a:lnTo>
                    <a:pt x="6718300" y="31726"/>
                  </a:lnTo>
                  <a:cubicBezTo>
                    <a:pt x="6718300" y="14222"/>
                    <a:pt x="6732526" y="0"/>
                    <a:pt x="6750030" y="0"/>
                  </a:cubicBezTo>
                  <a:close/>
                  <a:moveTo>
                    <a:pt x="881329" y="0"/>
                  </a:moveTo>
                  <a:cubicBezTo>
                    <a:pt x="924520" y="0"/>
                    <a:pt x="967711" y="16474"/>
                    <a:pt x="1000659" y="49421"/>
                  </a:cubicBezTo>
                  <a:lnTo>
                    <a:pt x="982307" y="67782"/>
                  </a:lnTo>
                  <a:cubicBezTo>
                    <a:pt x="926553" y="12002"/>
                    <a:pt x="836106" y="12002"/>
                    <a:pt x="780319" y="67770"/>
                  </a:cubicBezTo>
                  <a:cubicBezTo>
                    <a:pt x="780319" y="67770"/>
                    <a:pt x="762000" y="49421"/>
                    <a:pt x="762000" y="49421"/>
                  </a:cubicBezTo>
                  <a:cubicBezTo>
                    <a:pt x="794948" y="16474"/>
                    <a:pt x="838139" y="0"/>
                    <a:pt x="881329" y="0"/>
                  </a:cubicBezTo>
                  <a:close/>
                </a:path>
              </a:pathLst>
            </a:custGeom>
            <a:solidFill>
              <a:srgbClr val="000000"/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 23"/>
            <p:cNvSpPr/>
            <p:nvPr/>
          </p:nvSpPr>
          <p:spPr>
            <a:xfrm>
              <a:off x="18245261" y="6353566"/>
              <a:ext cx="46382" cy="1089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18000">
                  <a:srgbClr val="D6B992"/>
                </a:gs>
                <a:gs pos="71000">
                  <a:srgbClr val="D6B992"/>
                </a:gs>
                <a:gs pos="3000">
                  <a:srgbClr val="9D7F5B"/>
                </a:gs>
                <a:gs pos="90000">
                  <a:srgbClr val="9D7F5B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 24"/>
            <p:cNvSpPr/>
            <p:nvPr/>
          </p:nvSpPr>
          <p:spPr>
            <a:xfrm>
              <a:off x="18223908" y="6353566"/>
              <a:ext cx="23191" cy="108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041"/>
                  </a:lnTo>
                  <a:lnTo>
                    <a:pt x="0" y="559"/>
                  </a:lnTo>
                  <a:cubicBezTo>
                    <a:pt x="0" y="559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9D7F5B"/>
                </a:gs>
                <a:gs pos="100000">
                  <a:srgbClr val="9D7F5B"/>
                </a:gs>
                <a:gs pos="49000">
                  <a:srgbClr val="ECDCAA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 25"/>
            <p:cNvSpPr/>
            <p:nvPr/>
          </p:nvSpPr>
          <p:spPr>
            <a:xfrm>
              <a:off x="18266614" y="5093736"/>
              <a:ext cx="26590" cy="578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18000">
                  <a:srgbClr val="D6B992"/>
                </a:gs>
                <a:gs pos="71000">
                  <a:srgbClr val="D6B992"/>
                </a:gs>
                <a:gs pos="3000">
                  <a:srgbClr val="9D7F5B"/>
                </a:gs>
                <a:gs pos="90000">
                  <a:srgbClr val="9D7F5B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Shape 26"/>
            <p:cNvSpPr/>
            <p:nvPr/>
          </p:nvSpPr>
          <p:spPr>
            <a:xfrm>
              <a:off x="18255938" y="5093736"/>
              <a:ext cx="13295" cy="577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0997"/>
                  </a:lnTo>
                  <a:lnTo>
                    <a:pt x="0" y="604"/>
                  </a:lnTo>
                  <a:cubicBezTo>
                    <a:pt x="0" y="604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9D7F5B"/>
                </a:gs>
                <a:gs pos="100000">
                  <a:srgbClr val="9D7F5B"/>
                </a:gs>
                <a:gs pos="49000">
                  <a:srgbClr val="ECDCAA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Shape 27"/>
            <p:cNvSpPr/>
            <p:nvPr/>
          </p:nvSpPr>
          <p:spPr>
            <a:xfrm>
              <a:off x="18245261" y="7698808"/>
              <a:ext cx="46382" cy="1089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18000">
                  <a:srgbClr val="D6B992"/>
                </a:gs>
                <a:gs pos="71000">
                  <a:srgbClr val="D6B992"/>
                </a:gs>
                <a:gs pos="3000">
                  <a:srgbClr val="9D7F5B"/>
                </a:gs>
                <a:gs pos="90000">
                  <a:srgbClr val="9D7F5B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7" name="Shape 28"/>
            <p:cNvSpPr/>
            <p:nvPr/>
          </p:nvSpPr>
          <p:spPr>
            <a:xfrm>
              <a:off x="18223908" y="7698808"/>
              <a:ext cx="23191" cy="108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041"/>
                  </a:lnTo>
                  <a:lnTo>
                    <a:pt x="0" y="559"/>
                  </a:lnTo>
                  <a:cubicBezTo>
                    <a:pt x="0" y="559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0">
                  <a:srgbClr val="9D7F5B"/>
                </a:gs>
                <a:gs pos="100000">
                  <a:srgbClr val="9D7F5B"/>
                </a:gs>
                <a:gs pos="49000">
                  <a:srgbClr val="ECDCAA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Shape 29"/>
            <p:cNvSpPr/>
            <p:nvPr/>
          </p:nvSpPr>
          <p:spPr>
            <a:xfrm>
              <a:off x="25419887" y="6353566"/>
              <a:ext cx="46382" cy="1089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gradFill>
              <a:gsLst>
                <a:gs pos="18000">
                  <a:srgbClr val="D6B992"/>
                </a:gs>
                <a:gs pos="71000">
                  <a:srgbClr val="D6B992"/>
                </a:gs>
                <a:gs pos="3000">
                  <a:srgbClr val="9D7F5B"/>
                </a:gs>
                <a:gs pos="90000">
                  <a:srgbClr val="9D7F5B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9" name="Shape 30"/>
            <p:cNvSpPr/>
            <p:nvPr/>
          </p:nvSpPr>
          <p:spPr>
            <a:xfrm>
              <a:off x="25467142" y="6355146"/>
              <a:ext cx="23191" cy="108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559"/>
                  </a:lnTo>
                  <a:lnTo>
                    <a:pt x="21600" y="21041"/>
                  </a:lnTo>
                  <a:cubicBezTo>
                    <a:pt x="21600" y="21041"/>
                    <a:pt x="0" y="21600"/>
                    <a:pt x="0" y="21600"/>
                  </a:cubicBezTo>
                  <a:close/>
                </a:path>
              </a:pathLst>
            </a:custGeom>
            <a:gradFill>
              <a:gsLst>
                <a:gs pos="0">
                  <a:srgbClr val="9D7F5B"/>
                </a:gs>
                <a:gs pos="100000">
                  <a:srgbClr val="9D7F5B"/>
                </a:gs>
                <a:gs pos="49000">
                  <a:srgbClr val="ECDCAA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" name="Shape 31"/>
            <p:cNvSpPr/>
            <p:nvPr/>
          </p:nvSpPr>
          <p:spPr>
            <a:xfrm>
              <a:off x="20594097" y="4036760"/>
              <a:ext cx="241079" cy="241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7" y="21600"/>
                    <a:pt x="10801" y="21600"/>
                  </a:cubicBezTo>
                  <a:cubicBezTo>
                    <a:pt x="4836" y="21600"/>
                    <a:pt x="0" y="16765"/>
                    <a:pt x="0" y="10800"/>
                  </a:cubicBezTo>
                  <a:cubicBezTo>
                    <a:pt x="0" y="4835"/>
                    <a:pt x="4836" y="0"/>
                    <a:pt x="10801" y="0"/>
                  </a:cubicBezTo>
                  <a:cubicBezTo>
                    <a:pt x="16767" y="0"/>
                    <a:pt x="21600" y="4835"/>
                    <a:pt x="21600" y="10800"/>
                  </a:cubicBezTo>
                  <a:close/>
                </a:path>
              </a:pathLst>
            </a:custGeom>
            <a:gradFill>
              <a:gsLst>
                <a:gs pos="5000">
                  <a:srgbClr val="222729"/>
                </a:gs>
                <a:gs pos="96010">
                  <a:srgbClr val="7D7F7F"/>
                </a:gs>
              </a:gsLst>
              <a:lin ang="326536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1" name="Shape 32"/>
            <p:cNvSpPr/>
            <p:nvPr/>
          </p:nvSpPr>
          <p:spPr>
            <a:xfrm>
              <a:off x="20658156" y="4090143"/>
              <a:ext cx="129247" cy="129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1"/>
                  </a:moveTo>
                  <a:cubicBezTo>
                    <a:pt x="21600" y="16764"/>
                    <a:pt x="16767" y="21600"/>
                    <a:pt x="10802" y="21600"/>
                  </a:cubicBezTo>
                  <a:cubicBezTo>
                    <a:pt x="4837" y="21600"/>
                    <a:pt x="0" y="16764"/>
                    <a:pt x="0" y="10801"/>
                  </a:cubicBezTo>
                  <a:cubicBezTo>
                    <a:pt x="0" y="4836"/>
                    <a:pt x="4837" y="0"/>
                    <a:pt x="10802" y="0"/>
                  </a:cubicBezTo>
                  <a:cubicBezTo>
                    <a:pt x="16767" y="0"/>
                    <a:pt x="21600" y="4836"/>
                    <a:pt x="21600" y="10801"/>
                  </a:cubicBezTo>
                  <a:close/>
                </a:path>
              </a:pathLst>
            </a:custGeom>
            <a:solidFill>
              <a:srgbClr val="080A0A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2" name="Shape 33"/>
            <p:cNvSpPr/>
            <p:nvPr/>
          </p:nvSpPr>
          <p:spPr>
            <a:xfrm>
              <a:off x="20668833" y="4100819"/>
              <a:ext cx="111876" cy="111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4"/>
                    <a:pt x="16764" y="21600"/>
                    <a:pt x="10800" y="21600"/>
                  </a:cubicBezTo>
                  <a:cubicBezTo>
                    <a:pt x="4836" y="21600"/>
                    <a:pt x="0" y="16764"/>
                    <a:pt x="0" y="10800"/>
                  </a:cubicBezTo>
                  <a:cubicBezTo>
                    <a:pt x="0" y="4836"/>
                    <a:pt x="4836" y="0"/>
                    <a:pt x="10800" y="0"/>
                  </a:cubicBezTo>
                  <a:cubicBezTo>
                    <a:pt x="16764" y="0"/>
                    <a:pt x="21600" y="4836"/>
                    <a:pt x="21600" y="10800"/>
                  </a:cubicBezTo>
                  <a:close/>
                </a:path>
              </a:pathLst>
            </a:custGeom>
            <a:gradFill>
              <a:gsLst>
                <a:gs pos="7000">
                  <a:srgbClr val="39669E"/>
                </a:gs>
                <a:gs pos="90979">
                  <a:srgbClr val="294C7E"/>
                </a:gs>
              </a:gsLst>
              <a:lin ang="270000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" name="Shape 34"/>
            <p:cNvSpPr/>
            <p:nvPr/>
          </p:nvSpPr>
          <p:spPr>
            <a:xfrm>
              <a:off x="21277395" y="4090143"/>
              <a:ext cx="1159539" cy="133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8" y="0"/>
                  </a:moveTo>
                  <a:lnTo>
                    <a:pt x="1242" y="0"/>
                  </a:lnTo>
                  <a:cubicBezTo>
                    <a:pt x="556" y="0"/>
                    <a:pt x="0" y="4835"/>
                    <a:pt x="0" y="10800"/>
                  </a:cubicBezTo>
                  <a:cubicBezTo>
                    <a:pt x="0" y="16765"/>
                    <a:pt x="556" y="21600"/>
                    <a:pt x="1242" y="21600"/>
                  </a:cubicBezTo>
                  <a:lnTo>
                    <a:pt x="20358" y="21600"/>
                  </a:lnTo>
                  <a:cubicBezTo>
                    <a:pt x="21044" y="21600"/>
                    <a:pt x="21600" y="16765"/>
                    <a:pt x="21600" y="10800"/>
                  </a:cubicBezTo>
                  <a:cubicBezTo>
                    <a:pt x="21600" y="4835"/>
                    <a:pt x="21044" y="0"/>
                    <a:pt x="20358" y="0"/>
                  </a:cubicBezTo>
                  <a:close/>
                </a:path>
              </a:pathLst>
            </a:custGeom>
            <a:solidFill>
              <a:srgbClr val="000000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4" name="Shape 35"/>
            <p:cNvSpPr/>
            <p:nvPr/>
          </p:nvSpPr>
          <p:spPr>
            <a:xfrm>
              <a:off x="21277395" y="4100819"/>
              <a:ext cx="1159539" cy="116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8" y="18895"/>
                  </a:moveTo>
                  <a:lnTo>
                    <a:pt x="1242" y="18895"/>
                  </a:lnTo>
                  <a:cubicBezTo>
                    <a:pt x="729" y="18895"/>
                    <a:pt x="311" y="15264"/>
                    <a:pt x="311" y="10800"/>
                  </a:cubicBezTo>
                  <a:cubicBezTo>
                    <a:pt x="311" y="6337"/>
                    <a:pt x="729" y="2705"/>
                    <a:pt x="1242" y="2705"/>
                  </a:cubicBezTo>
                  <a:lnTo>
                    <a:pt x="20358" y="2705"/>
                  </a:lnTo>
                  <a:cubicBezTo>
                    <a:pt x="20871" y="2705"/>
                    <a:pt x="21289" y="6337"/>
                    <a:pt x="21289" y="10800"/>
                  </a:cubicBezTo>
                  <a:cubicBezTo>
                    <a:pt x="21289" y="15264"/>
                    <a:pt x="20871" y="18895"/>
                    <a:pt x="20358" y="18895"/>
                  </a:cubicBezTo>
                  <a:close/>
                  <a:moveTo>
                    <a:pt x="20358" y="0"/>
                  </a:moveTo>
                  <a:lnTo>
                    <a:pt x="1242" y="0"/>
                  </a:lnTo>
                  <a:cubicBezTo>
                    <a:pt x="556" y="0"/>
                    <a:pt x="0" y="4834"/>
                    <a:pt x="0" y="10800"/>
                  </a:cubicBezTo>
                  <a:cubicBezTo>
                    <a:pt x="0" y="16766"/>
                    <a:pt x="556" y="21600"/>
                    <a:pt x="1242" y="21600"/>
                  </a:cubicBezTo>
                  <a:lnTo>
                    <a:pt x="20358" y="21600"/>
                  </a:lnTo>
                  <a:cubicBezTo>
                    <a:pt x="21044" y="21600"/>
                    <a:pt x="21600" y="16766"/>
                    <a:pt x="21600" y="10800"/>
                  </a:cubicBezTo>
                  <a:cubicBezTo>
                    <a:pt x="21600" y="4834"/>
                    <a:pt x="21044" y="0"/>
                    <a:pt x="20358" y="0"/>
                  </a:cubicBezTo>
                  <a:close/>
                </a:path>
              </a:pathLst>
            </a:custGeom>
            <a:gradFill>
              <a:gsLst>
                <a:gs pos="18000">
                  <a:srgbClr val="A38A5C"/>
                </a:gs>
                <a:gs pos="58000">
                  <a:srgbClr val="D6B992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5" name="Shape 36"/>
            <p:cNvSpPr/>
            <p:nvPr/>
          </p:nvSpPr>
          <p:spPr>
            <a:xfrm>
              <a:off x="21277395" y="4090143"/>
              <a:ext cx="1159539" cy="133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8" y="18895"/>
                  </a:moveTo>
                  <a:lnTo>
                    <a:pt x="1242" y="18895"/>
                  </a:lnTo>
                  <a:cubicBezTo>
                    <a:pt x="729" y="18895"/>
                    <a:pt x="311" y="15265"/>
                    <a:pt x="311" y="10800"/>
                  </a:cubicBezTo>
                  <a:cubicBezTo>
                    <a:pt x="311" y="6335"/>
                    <a:pt x="729" y="2705"/>
                    <a:pt x="1242" y="2705"/>
                  </a:cubicBezTo>
                  <a:lnTo>
                    <a:pt x="20358" y="2705"/>
                  </a:lnTo>
                  <a:cubicBezTo>
                    <a:pt x="20871" y="2705"/>
                    <a:pt x="21289" y="6335"/>
                    <a:pt x="21289" y="10800"/>
                  </a:cubicBezTo>
                  <a:cubicBezTo>
                    <a:pt x="21289" y="15265"/>
                    <a:pt x="20871" y="18895"/>
                    <a:pt x="20358" y="18895"/>
                  </a:cubicBezTo>
                  <a:close/>
                  <a:moveTo>
                    <a:pt x="20358" y="0"/>
                  </a:moveTo>
                  <a:lnTo>
                    <a:pt x="1242" y="0"/>
                  </a:lnTo>
                  <a:cubicBezTo>
                    <a:pt x="556" y="0"/>
                    <a:pt x="0" y="4835"/>
                    <a:pt x="0" y="10800"/>
                  </a:cubicBezTo>
                  <a:cubicBezTo>
                    <a:pt x="0" y="16765"/>
                    <a:pt x="556" y="21600"/>
                    <a:pt x="1242" y="21600"/>
                  </a:cubicBezTo>
                  <a:lnTo>
                    <a:pt x="20358" y="21600"/>
                  </a:lnTo>
                  <a:cubicBezTo>
                    <a:pt x="21044" y="21600"/>
                    <a:pt x="21600" y="16765"/>
                    <a:pt x="21600" y="10800"/>
                  </a:cubicBezTo>
                  <a:cubicBezTo>
                    <a:pt x="21600" y="4835"/>
                    <a:pt x="21044" y="0"/>
                    <a:pt x="20358" y="0"/>
                  </a:cubicBezTo>
                  <a:close/>
                </a:path>
              </a:pathLst>
            </a:custGeom>
            <a:gradFill>
              <a:gsLst>
                <a:gs pos="18000">
                  <a:srgbClr val="A38A5C"/>
                </a:gs>
                <a:gs pos="58000">
                  <a:srgbClr val="D6B992"/>
                </a:gs>
              </a:gsLst>
              <a:lin ang="54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6" name="Shape 37"/>
            <p:cNvSpPr/>
            <p:nvPr/>
          </p:nvSpPr>
          <p:spPr>
            <a:xfrm>
              <a:off x="18287967" y="16528293"/>
              <a:ext cx="116882" cy="212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D6B99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7" name="Oval 26"/>
            <p:cNvSpPr/>
            <p:nvPr/>
          </p:nvSpPr>
          <p:spPr>
            <a:xfrm>
              <a:off x="21720541" y="3713462"/>
              <a:ext cx="146946" cy="146946"/>
            </a:xfrm>
            <a:prstGeom prst="ellipse">
              <a:avLst/>
            </a:prstGeom>
            <a:solidFill>
              <a:srgbClr val="000000"/>
            </a:solidFill>
            <a:ln w="25400" cap="flat">
              <a:noFill/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297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636B8B-B6D7-46FD-ABDD-F72B6DADA239}"/>
              </a:ext>
            </a:extLst>
          </p:cNvPr>
          <p:cNvSpPr txBox="1"/>
          <p:nvPr/>
        </p:nvSpPr>
        <p:spPr>
          <a:xfrm>
            <a:off x="4003300" y="3059668"/>
            <a:ext cx="423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dirty="0">
                <a:hlinkClick r:id="rId2"/>
              </a:rPr>
              <a:t>https://alfin-resweb.netlify.app/signin.html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544D7E-7D62-402D-B46A-628ADDD131ED}"/>
              </a:ext>
            </a:extLst>
          </p:cNvPr>
          <p:cNvSpPr/>
          <p:nvPr/>
        </p:nvSpPr>
        <p:spPr>
          <a:xfrm>
            <a:off x="0" y="5989983"/>
            <a:ext cx="9144000" cy="8680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DD727-0EDD-44AE-9D6D-B1D6B7B91AE4}"/>
              </a:ext>
            </a:extLst>
          </p:cNvPr>
          <p:cNvSpPr txBox="1"/>
          <p:nvPr/>
        </p:nvSpPr>
        <p:spPr>
          <a:xfrm>
            <a:off x="4797287" y="1603513"/>
            <a:ext cx="2180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dirty="0">
                <a:solidFill>
                  <a:srgbClr val="2B2B2B"/>
                </a:solidFill>
              </a:rPr>
              <a:t>DEMO 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2F1838-6FAE-4EFB-99E7-D2DC94FFA0DA}"/>
              </a:ext>
            </a:extLst>
          </p:cNvPr>
          <p:cNvSpPr/>
          <p:nvPr/>
        </p:nvSpPr>
        <p:spPr>
          <a:xfrm>
            <a:off x="1879600" y="1178507"/>
            <a:ext cx="8432799" cy="3762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367F35-2DF5-421D-8074-F0992D27428A}"/>
              </a:ext>
            </a:extLst>
          </p:cNvPr>
          <p:cNvSpPr/>
          <p:nvPr/>
        </p:nvSpPr>
        <p:spPr>
          <a:xfrm>
            <a:off x="4797287" y="4671889"/>
            <a:ext cx="2571244" cy="5825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04BB14-FCCA-45EC-9247-551AEEC0477D}"/>
              </a:ext>
            </a:extLst>
          </p:cNvPr>
          <p:cNvSpPr txBox="1">
            <a:spLocks/>
          </p:cNvSpPr>
          <p:nvPr/>
        </p:nvSpPr>
        <p:spPr>
          <a:xfrm>
            <a:off x="5045682" y="4814917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400" b="0" spc="400" dirty="0">
                <a:solidFill>
                  <a:schemeClr val="bg1"/>
                </a:solidFill>
                <a:latin typeface="+mn-lt"/>
              </a:rPr>
              <a:t>ARKADEMY</a:t>
            </a:r>
          </a:p>
        </p:txBody>
      </p:sp>
    </p:spTree>
    <p:extLst>
      <p:ext uri="{BB962C8B-B14F-4D97-AF65-F5344CB8AC3E}">
        <p14:creationId xmlns:p14="http://schemas.microsoft.com/office/powerpoint/2010/main" val="78500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odles Light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14B487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5552"/>
      </a:accent5>
      <a:accent6>
        <a:srgbClr val="9696D2"/>
      </a:accent6>
      <a:hlink>
        <a:srgbClr val="5B9BD5"/>
      </a:hlink>
      <a:folHlink>
        <a:srgbClr val="70AD47"/>
      </a:folHlink>
    </a:clrScheme>
    <a:fontScheme name="Titilium">
      <a:majorFont>
        <a:latin typeface="Titillium Bd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429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Lato Light</vt:lpstr>
      <vt:lpstr>Socialico</vt:lpstr>
      <vt:lpstr>Source Sans Pro</vt:lpstr>
      <vt:lpstr>Titillium</vt:lpstr>
      <vt:lpstr>Titillium Bd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Asus</dc:creator>
  <cp:keywords/>
  <dc:description/>
  <cp:lastModifiedBy>AlfinR</cp:lastModifiedBy>
  <cp:revision>180</cp:revision>
  <dcterms:created xsi:type="dcterms:W3CDTF">2016-11-12T04:56:49Z</dcterms:created>
  <dcterms:modified xsi:type="dcterms:W3CDTF">2021-04-07T01:07:11Z</dcterms:modified>
  <cp:category/>
</cp:coreProperties>
</file>