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309" r:id="rId4"/>
    <p:sldId id="310" r:id="rId5"/>
    <p:sldId id="311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26A72-417A-49E7-AA8F-C02AE780FB5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3A0A6-0188-48A0-93FA-E413BF70C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6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24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A494F28B-7E69-4464-8B83-458F386EEB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5453" y="3957945"/>
            <a:ext cx="4828673" cy="2342147"/>
          </a:xfrm>
          <a:custGeom>
            <a:avLst/>
            <a:gdLst>
              <a:gd name="connsiteX0" fmla="*/ 0 w 4828673"/>
              <a:gd name="connsiteY0" fmla="*/ 0 h 2342147"/>
              <a:gd name="connsiteX1" fmla="*/ 4828673 w 4828673"/>
              <a:gd name="connsiteY1" fmla="*/ 0 h 2342147"/>
              <a:gd name="connsiteX2" fmla="*/ 4828673 w 4828673"/>
              <a:gd name="connsiteY2" fmla="*/ 2342147 h 2342147"/>
              <a:gd name="connsiteX3" fmla="*/ 0 w 4828673"/>
              <a:gd name="connsiteY3" fmla="*/ 2342147 h 234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8673" h="2342147">
                <a:moveTo>
                  <a:pt x="0" y="0"/>
                </a:moveTo>
                <a:lnTo>
                  <a:pt x="4828673" y="0"/>
                </a:lnTo>
                <a:lnTo>
                  <a:pt x="4828673" y="2342147"/>
                </a:lnTo>
                <a:lnTo>
                  <a:pt x="0" y="23421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42924A16-B704-41F3-B4B6-C35EDC7D46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4126" y="895048"/>
            <a:ext cx="5438274" cy="2798202"/>
          </a:xfrm>
          <a:custGeom>
            <a:avLst/>
            <a:gdLst>
              <a:gd name="connsiteX0" fmla="*/ 0 w 4748463"/>
              <a:gd name="connsiteY0" fmla="*/ 0 h 2133600"/>
              <a:gd name="connsiteX1" fmla="*/ 4748463 w 4748463"/>
              <a:gd name="connsiteY1" fmla="*/ 0 h 2133600"/>
              <a:gd name="connsiteX2" fmla="*/ 4748463 w 4748463"/>
              <a:gd name="connsiteY2" fmla="*/ 2133600 h 2133600"/>
              <a:gd name="connsiteX3" fmla="*/ 0 w 4748463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8463" h="2133600">
                <a:moveTo>
                  <a:pt x="0" y="0"/>
                </a:moveTo>
                <a:lnTo>
                  <a:pt x="4748463" y="0"/>
                </a:lnTo>
                <a:lnTo>
                  <a:pt x="4748463" y="2133600"/>
                </a:lnTo>
                <a:lnTo>
                  <a:pt x="0" y="21336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E9EF22B-F126-4CE9-9F8E-ED4029504C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10150" cy="6858000"/>
          </a:xfrm>
          <a:custGeom>
            <a:avLst/>
            <a:gdLst>
              <a:gd name="connsiteX0" fmla="*/ 4772950 w 5010150"/>
              <a:gd name="connsiteY0" fmla="*/ 1140719 h 6858000"/>
              <a:gd name="connsiteX1" fmla="*/ 4932217 w 5010150"/>
              <a:gd name="connsiteY1" fmla="*/ 1190949 h 6858000"/>
              <a:gd name="connsiteX2" fmla="*/ 4959086 w 5010150"/>
              <a:gd name="connsiteY2" fmla="*/ 1498352 h 6858000"/>
              <a:gd name="connsiteX3" fmla="*/ 461065 w 5010150"/>
              <a:gd name="connsiteY3" fmla="*/ 6858000 h 6858000"/>
              <a:gd name="connsiteX4" fmla="*/ 96500 w 5010150"/>
              <a:gd name="connsiteY4" fmla="*/ 6858000 h 6858000"/>
              <a:gd name="connsiteX5" fmla="*/ 82977 w 5010150"/>
              <a:gd name="connsiteY5" fmla="*/ 6836977 h 6858000"/>
              <a:gd name="connsiteX6" fmla="*/ 110143 w 5010150"/>
              <a:gd name="connsiteY6" fmla="*/ 6597307 h 6858000"/>
              <a:gd name="connsiteX7" fmla="*/ 4624813 w 5010150"/>
              <a:gd name="connsiteY7" fmla="*/ 1217819 h 6858000"/>
              <a:gd name="connsiteX8" fmla="*/ 4772950 w 5010150"/>
              <a:gd name="connsiteY8" fmla="*/ 1140719 h 6858000"/>
              <a:gd name="connsiteX9" fmla="*/ 4552806 w 5010150"/>
              <a:gd name="connsiteY9" fmla="*/ 652618 h 6858000"/>
              <a:gd name="connsiteX10" fmla="*/ 4712072 w 5010150"/>
              <a:gd name="connsiteY10" fmla="*/ 702848 h 6858000"/>
              <a:gd name="connsiteX11" fmla="*/ 4738942 w 5010150"/>
              <a:gd name="connsiteY11" fmla="*/ 1010252 h 6858000"/>
              <a:gd name="connsiteX12" fmla="*/ 85525 w 5010150"/>
              <a:gd name="connsiteY12" fmla="*/ 6555063 h 6858000"/>
              <a:gd name="connsiteX13" fmla="*/ 17793 w 5010150"/>
              <a:gd name="connsiteY13" fmla="*/ 6609097 h 6858000"/>
              <a:gd name="connsiteX14" fmla="*/ 0 w 5010150"/>
              <a:gd name="connsiteY14" fmla="*/ 6616107 h 6858000"/>
              <a:gd name="connsiteX15" fmla="*/ 0 w 5010150"/>
              <a:gd name="connsiteY15" fmla="*/ 5978131 h 6858000"/>
              <a:gd name="connsiteX16" fmla="*/ 4404669 w 5010150"/>
              <a:gd name="connsiteY16" fmla="*/ 729718 h 6858000"/>
              <a:gd name="connsiteX17" fmla="*/ 4552806 w 5010150"/>
              <a:gd name="connsiteY17" fmla="*/ 652618 h 6858000"/>
              <a:gd name="connsiteX18" fmla="*/ 4455398 w 5010150"/>
              <a:gd name="connsiteY18" fmla="*/ 24037 h 6858000"/>
              <a:gd name="connsiteX19" fmla="*/ 4614664 w 5010150"/>
              <a:gd name="connsiteY19" fmla="*/ 74268 h 6858000"/>
              <a:gd name="connsiteX20" fmla="*/ 4641533 w 5010150"/>
              <a:gd name="connsiteY20" fmla="*/ 381671 h 6858000"/>
              <a:gd name="connsiteX21" fmla="*/ 134302 w 5010150"/>
              <a:gd name="connsiteY21" fmla="*/ 5752296 h 6858000"/>
              <a:gd name="connsiteX22" fmla="*/ 27333 w 5010150"/>
              <a:gd name="connsiteY22" fmla="*/ 5821788 h 6858000"/>
              <a:gd name="connsiteX23" fmla="*/ 0 w 5010150"/>
              <a:gd name="connsiteY23" fmla="*/ 5826839 h 6858000"/>
              <a:gd name="connsiteX24" fmla="*/ 0 w 5010150"/>
              <a:gd name="connsiteY24" fmla="*/ 5233485 h 6858000"/>
              <a:gd name="connsiteX25" fmla="*/ 4307261 w 5010150"/>
              <a:gd name="connsiteY25" fmla="*/ 101138 h 6858000"/>
              <a:gd name="connsiteX26" fmla="*/ 4455398 w 5010150"/>
              <a:gd name="connsiteY26" fmla="*/ 24037 h 6858000"/>
              <a:gd name="connsiteX27" fmla="*/ 3841720 w 5010150"/>
              <a:gd name="connsiteY27" fmla="*/ 24036 h 6858000"/>
              <a:gd name="connsiteX28" fmla="*/ 4000987 w 5010150"/>
              <a:gd name="connsiteY28" fmla="*/ 74267 h 6858000"/>
              <a:gd name="connsiteX29" fmla="*/ 4027855 w 5010150"/>
              <a:gd name="connsiteY29" fmla="*/ 381671 h 6858000"/>
              <a:gd name="connsiteX30" fmla="*/ 0 w 5010150"/>
              <a:gd name="connsiteY30" fmla="*/ 5181090 h 6858000"/>
              <a:gd name="connsiteX31" fmla="*/ 0 w 5010150"/>
              <a:gd name="connsiteY31" fmla="*/ 4502251 h 6858000"/>
              <a:gd name="connsiteX32" fmla="*/ 3693583 w 5010150"/>
              <a:gd name="connsiteY32" fmla="*/ 101136 h 6858000"/>
              <a:gd name="connsiteX33" fmla="*/ 3841720 w 5010150"/>
              <a:gd name="connsiteY33" fmla="*/ 24036 h 6858000"/>
              <a:gd name="connsiteX34" fmla="*/ 3154035 w 5010150"/>
              <a:gd name="connsiteY34" fmla="*/ 0 h 6858000"/>
              <a:gd name="connsiteX35" fmla="*/ 3723742 w 5010150"/>
              <a:gd name="connsiteY35" fmla="*/ 0 h 6858000"/>
              <a:gd name="connsiteX36" fmla="*/ 0 w 5010150"/>
              <a:gd name="connsiteY36" fmla="*/ 4437052 h 6858000"/>
              <a:gd name="connsiteX37" fmla="*/ 0 w 5010150"/>
              <a:gd name="connsiteY37" fmla="*/ 3758213 h 6858000"/>
              <a:gd name="connsiteX38" fmla="*/ 2538028 w 5010150"/>
              <a:gd name="connsiteY38" fmla="*/ 0 h 6858000"/>
              <a:gd name="connsiteX39" fmla="*/ 3107736 w 5010150"/>
              <a:gd name="connsiteY39" fmla="*/ 0 h 6858000"/>
              <a:gd name="connsiteX40" fmla="*/ 0 w 5010150"/>
              <a:gd name="connsiteY40" fmla="*/ 3703045 h 6858000"/>
              <a:gd name="connsiteX41" fmla="*/ 0 w 5010150"/>
              <a:gd name="connsiteY41" fmla="*/ 3024206 h 6858000"/>
              <a:gd name="connsiteX42" fmla="*/ 1914643 w 5010150"/>
              <a:gd name="connsiteY42" fmla="*/ 0 h 6858000"/>
              <a:gd name="connsiteX43" fmla="*/ 2484351 w 5010150"/>
              <a:gd name="connsiteY43" fmla="*/ 0 h 6858000"/>
              <a:gd name="connsiteX44" fmla="*/ 0 w 5010150"/>
              <a:gd name="connsiteY44" fmla="*/ 2960247 h 6858000"/>
              <a:gd name="connsiteX45" fmla="*/ 0 w 5010150"/>
              <a:gd name="connsiteY45" fmla="*/ 2281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010150" h="6858000">
                <a:moveTo>
                  <a:pt x="4772950" y="1140719"/>
                </a:moveTo>
                <a:cubicBezTo>
                  <a:pt x="4828581" y="1135856"/>
                  <a:pt x="4886063" y="1152217"/>
                  <a:pt x="4932217" y="1190949"/>
                </a:cubicBezTo>
                <a:cubicBezTo>
                  <a:pt x="5024523" y="1268417"/>
                  <a:pt x="5036554" y="1406047"/>
                  <a:pt x="4959086" y="1498352"/>
                </a:cubicBezTo>
                <a:lnTo>
                  <a:pt x="461065" y="6858000"/>
                </a:lnTo>
                <a:lnTo>
                  <a:pt x="96500" y="6858000"/>
                </a:lnTo>
                <a:lnTo>
                  <a:pt x="82977" y="6836977"/>
                </a:lnTo>
                <a:cubicBezTo>
                  <a:pt x="44284" y="6761261"/>
                  <a:pt x="52042" y="6666536"/>
                  <a:pt x="110143" y="6597307"/>
                </a:cubicBezTo>
                <a:lnTo>
                  <a:pt x="4624813" y="1217819"/>
                </a:lnTo>
                <a:cubicBezTo>
                  <a:pt x="4663546" y="1171665"/>
                  <a:pt x="4717321" y="1145581"/>
                  <a:pt x="4772950" y="1140719"/>
                </a:cubicBezTo>
                <a:close/>
                <a:moveTo>
                  <a:pt x="4552806" y="652618"/>
                </a:moveTo>
                <a:cubicBezTo>
                  <a:pt x="4608435" y="647756"/>
                  <a:pt x="4665919" y="664115"/>
                  <a:pt x="4712072" y="702848"/>
                </a:cubicBezTo>
                <a:cubicBezTo>
                  <a:pt x="4804378" y="780315"/>
                  <a:pt x="4816408" y="917945"/>
                  <a:pt x="4738942" y="1010252"/>
                </a:cubicBezTo>
                <a:lnTo>
                  <a:pt x="85525" y="6555063"/>
                </a:lnTo>
                <a:cubicBezTo>
                  <a:pt x="66159" y="6578140"/>
                  <a:pt x="43032" y="6596199"/>
                  <a:pt x="17793" y="6609097"/>
                </a:cubicBezTo>
                <a:lnTo>
                  <a:pt x="0" y="6616107"/>
                </a:lnTo>
                <a:lnTo>
                  <a:pt x="0" y="5978131"/>
                </a:lnTo>
                <a:lnTo>
                  <a:pt x="4404669" y="729718"/>
                </a:lnTo>
                <a:cubicBezTo>
                  <a:pt x="4443403" y="683565"/>
                  <a:pt x="4497176" y="657480"/>
                  <a:pt x="4552806" y="652618"/>
                </a:cubicBezTo>
                <a:close/>
                <a:moveTo>
                  <a:pt x="4455398" y="24037"/>
                </a:moveTo>
                <a:cubicBezTo>
                  <a:pt x="4511027" y="19175"/>
                  <a:pt x="4568512" y="35534"/>
                  <a:pt x="4614664" y="74268"/>
                </a:cubicBezTo>
                <a:cubicBezTo>
                  <a:pt x="4706971" y="151735"/>
                  <a:pt x="4719001" y="289365"/>
                  <a:pt x="4641533" y="381671"/>
                </a:cubicBezTo>
                <a:lnTo>
                  <a:pt x="134302" y="5752296"/>
                </a:lnTo>
                <a:cubicBezTo>
                  <a:pt x="105252" y="5786911"/>
                  <a:pt x="67741" y="5810237"/>
                  <a:pt x="27333" y="5821788"/>
                </a:cubicBezTo>
                <a:lnTo>
                  <a:pt x="0" y="5826839"/>
                </a:lnTo>
                <a:lnTo>
                  <a:pt x="0" y="5233485"/>
                </a:lnTo>
                <a:lnTo>
                  <a:pt x="4307261" y="101138"/>
                </a:lnTo>
                <a:cubicBezTo>
                  <a:pt x="4345994" y="54984"/>
                  <a:pt x="4399770" y="28899"/>
                  <a:pt x="4455398" y="24037"/>
                </a:cubicBezTo>
                <a:close/>
                <a:moveTo>
                  <a:pt x="3841720" y="24036"/>
                </a:moveTo>
                <a:cubicBezTo>
                  <a:pt x="3897349" y="19174"/>
                  <a:pt x="3954834" y="35533"/>
                  <a:pt x="4000987" y="74267"/>
                </a:cubicBezTo>
                <a:cubicBezTo>
                  <a:pt x="4093294" y="151734"/>
                  <a:pt x="4105324" y="289364"/>
                  <a:pt x="4027855" y="381671"/>
                </a:cubicBezTo>
                <a:lnTo>
                  <a:pt x="0" y="5181090"/>
                </a:lnTo>
                <a:lnTo>
                  <a:pt x="0" y="4502251"/>
                </a:lnTo>
                <a:lnTo>
                  <a:pt x="3693583" y="101136"/>
                </a:lnTo>
                <a:cubicBezTo>
                  <a:pt x="3732317" y="54983"/>
                  <a:pt x="3786091" y="28899"/>
                  <a:pt x="3841720" y="24036"/>
                </a:cubicBezTo>
                <a:close/>
                <a:moveTo>
                  <a:pt x="3154035" y="0"/>
                </a:moveTo>
                <a:lnTo>
                  <a:pt x="3723742" y="0"/>
                </a:lnTo>
                <a:lnTo>
                  <a:pt x="0" y="4437052"/>
                </a:lnTo>
                <a:lnTo>
                  <a:pt x="0" y="3758213"/>
                </a:lnTo>
                <a:close/>
                <a:moveTo>
                  <a:pt x="2538028" y="0"/>
                </a:moveTo>
                <a:lnTo>
                  <a:pt x="3107736" y="0"/>
                </a:lnTo>
                <a:lnTo>
                  <a:pt x="0" y="3703045"/>
                </a:lnTo>
                <a:lnTo>
                  <a:pt x="0" y="3024206"/>
                </a:lnTo>
                <a:close/>
                <a:moveTo>
                  <a:pt x="1914643" y="0"/>
                </a:moveTo>
                <a:lnTo>
                  <a:pt x="2484351" y="0"/>
                </a:lnTo>
                <a:lnTo>
                  <a:pt x="0" y="2960247"/>
                </a:lnTo>
                <a:lnTo>
                  <a:pt x="0" y="22814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38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8C3DF6-06AA-4ACE-8F11-1CFCA41211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90182" y="0"/>
            <a:ext cx="4769260" cy="6858000"/>
          </a:xfrm>
          <a:custGeom>
            <a:avLst/>
            <a:gdLst>
              <a:gd name="connsiteX0" fmla="*/ 0 w 4769260"/>
              <a:gd name="connsiteY0" fmla="*/ 0 h 6858000"/>
              <a:gd name="connsiteX1" fmla="*/ 4769260 w 4769260"/>
              <a:gd name="connsiteY1" fmla="*/ 0 h 6858000"/>
              <a:gd name="connsiteX2" fmla="*/ 4769260 w 4769260"/>
              <a:gd name="connsiteY2" fmla="*/ 6858000 h 6858000"/>
              <a:gd name="connsiteX3" fmla="*/ 0 w 47692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260" h="6858000">
                <a:moveTo>
                  <a:pt x="0" y="0"/>
                </a:moveTo>
                <a:lnTo>
                  <a:pt x="4769260" y="0"/>
                </a:lnTo>
                <a:lnTo>
                  <a:pt x="476926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565C75C-12D7-46AC-924C-859EBB08FE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43849" y="400049"/>
            <a:ext cx="3790950" cy="6019800"/>
          </a:xfrm>
          <a:custGeom>
            <a:avLst/>
            <a:gdLst>
              <a:gd name="connsiteX0" fmla="*/ 1475916 w 3790950"/>
              <a:gd name="connsiteY0" fmla="*/ 1288085 h 6019800"/>
              <a:gd name="connsiteX1" fmla="*/ 1475916 w 3790950"/>
              <a:gd name="connsiteY1" fmla="*/ 4674570 h 6019800"/>
              <a:gd name="connsiteX2" fmla="*/ 2883373 w 3790950"/>
              <a:gd name="connsiteY2" fmla="*/ 4674570 h 6019800"/>
              <a:gd name="connsiteX3" fmla="*/ 2883373 w 3790950"/>
              <a:gd name="connsiteY3" fmla="*/ 4191304 h 6019800"/>
              <a:gd name="connsiteX4" fmla="*/ 2007569 w 3790950"/>
              <a:gd name="connsiteY4" fmla="*/ 4191304 h 6019800"/>
              <a:gd name="connsiteX5" fmla="*/ 2007569 w 3790950"/>
              <a:gd name="connsiteY5" fmla="*/ 1288085 h 6019800"/>
              <a:gd name="connsiteX6" fmla="*/ 0 w 3790950"/>
              <a:gd name="connsiteY6" fmla="*/ 0 h 6019800"/>
              <a:gd name="connsiteX7" fmla="*/ 3790950 w 3790950"/>
              <a:gd name="connsiteY7" fmla="*/ 0 h 6019800"/>
              <a:gd name="connsiteX8" fmla="*/ 3790950 w 3790950"/>
              <a:gd name="connsiteY8" fmla="*/ 6019800 h 6019800"/>
              <a:gd name="connsiteX9" fmla="*/ 0 w 3790950"/>
              <a:gd name="connsiteY9" fmla="*/ 6019800 h 601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950" h="6019800">
                <a:moveTo>
                  <a:pt x="1475916" y="1288085"/>
                </a:moveTo>
                <a:lnTo>
                  <a:pt x="1475916" y="4674570"/>
                </a:lnTo>
                <a:lnTo>
                  <a:pt x="2883373" y="4674570"/>
                </a:lnTo>
                <a:lnTo>
                  <a:pt x="2883373" y="4191304"/>
                </a:lnTo>
                <a:lnTo>
                  <a:pt x="2007569" y="4191304"/>
                </a:lnTo>
                <a:lnTo>
                  <a:pt x="2007569" y="1288085"/>
                </a:lnTo>
                <a:close/>
                <a:moveTo>
                  <a:pt x="0" y="0"/>
                </a:moveTo>
                <a:lnTo>
                  <a:pt x="3790950" y="0"/>
                </a:lnTo>
                <a:lnTo>
                  <a:pt x="3790950" y="6019800"/>
                </a:lnTo>
                <a:lnTo>
                  <a:pt x="0" y="6019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79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8069CAD-09CA-48E2-A514-27529E209E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66850" y="895350"/>
            <a:ext cx="5676900" cy="304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3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D2E5830-6A3F-4E77-A55C-881C708359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379" y="306143"/>
            <a:ext cx="3862387" cy="6245714"/>
          </a:xfrm>
          <a:custGeom>
            <a:avLst/>
            <a:gdLst>
              <a:gd name="connsiteX0" fmla="*/ 1148678 w 3862387"/>
              <a:gd name="connsiteY0" fmla="*/ 1536717 h 6245714"/>
              <a:gd name="connsiteX1" fmla="*/ 1148678 w 3862387"/>
              <a:gd name="connsiteY1" fmla="*/ 4694414 h 6245714"/>
              <a:gd name="connsiteX2" fmla="*/ 1644413 w 3862387"/>
              <a:gd name="connsiteY2" fmla="*/ 4694414 h 6245714"/>
              <a:gd name="connsiteX3" fmla="*/ 1644413 w 3862387"/>
              <a:gd name="connsiteY3" fmla="*/ 3340873 h 6245714"/>
              <a:gd name="connsiteX4" fmla="*/ 2208953 w 3862387"/>
              <a:gd name="connsiteY4" fmla="*/ 3340873 h 6245714"/>
              <a:gd name="connsiteX5" fmla="*/ 2208953 w 3862387"/>
              <a:gd name="connsiteY5" fmla="*/ 4694414 h 6245714"/>
              <a:gd name="connsiteX6" fmla="*/ 2713710 w 3862387"/>
              <a:gd name="connsiteY6" fmla="*/ 4694414 h 6245714"/>
              <a:gd name="connsiteX7" fmla="*/ 2713710 w 3862387"/>
              <a:gd name="connsiteY7" fmla="*/ 1536717 h 6245714"/>
              <a:gd name="connsiteX8" fmla="*/ 2208953 w 3862387"/>
              <a:gd name="connsiteY8" fmla="*/ 1536717 h 6245714"/>
              <a:gd name="connsiteX9" fmla="*/ 2208953 w 3862387"/>
              <a:gd name="connsiteY9" fmla="*/ 2890257 h 6245714"/>
              <a:gd name="connsiteX10" fmla="*/ 1644413 w 3862387"/>
              <a:gd name="connsiteY10" fmla="*/ 2890257 h 6245714"/>
              <a:gd name="connsiteX11" fmla="*/ 1644413 w 3862387"/>
              <a:gd name="connsiteY11" fmla="*/ 1536717 h 6245714"/>
              <a:gd name="connsiteX12" fmla="*/ 0 w 3862387"/>
              <a:gd name="connsiteY12" fmla="*/ 0 h 6245714"/>
              <a:gd name="connsiteX13" fmla="*/ 3862387 w 3862387"/>
              <a:gd name="connsiteY13" fmla="*/ 0 h 6245714"/>
              <a:gd name="connsiteX14" fmla="*/ 3862387 w 3862387"/>
              <a:gd name="connsiteY14" fmla="*/ 6245714 h 6245714"/>
              <a:gd name="connsiteX15" fmla="*/ 0 w 3862387"/>
              <a:gd name="connsiteY15" fmla="*/ 6245714 h 624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62387" h="6245714">
                <a:moveTo>
                  <a:pt x="1148678" y="1536717"/>
                </a:moveTo>
                <a:lnTo>
                  <a:pt x="1148678" y="4694414"/>
                </a:lnTo>
                <a:lnTo>
                  <a:pt x="1644413" y="4694414"/>
                </a:lnTo>
                <a:lnTo>
                  <a:pt x="1644413" y="3340873"/>
                </a:lnTo>
                <a:lnTo>
                  <a:pt x="2208953" y="3340873"/>
                </a:lnTo>
                <a:lnTo>
                  <a:pt x="2208953" y="4694414"/>
                </a:lnTo>
                <a:lnTo>
                  <a:pt x="2713710" y="4694414"/>
                </a:lnTo>
                <a:lnTo>
                  <a:pt x="2713710" y="1536717"/>
                </a:lnTo>
                <a:lnTo>
                  <a:pt x="2208953" y="1536717"/>
                </a:lnTo>
                <a:lnTo>
                  <a:pt x="2208953" y="2890257"/>
                </a:lnTo>
                <a:lnTo>
                  <a:pt x="1644413" y="2890257"/>
                </a:lnTo>
                <a:lnTo>
                  <a:pt x="1644413" y="1536717"/>
                </a:lnTo>
                <a:close/>
                <a:moveTo>
                  <a:pt x="0" y="0"/>
                </a:moveTo>
                <a:lnTo>
                  <a:pt x="3862387" y="0"/>
                </a:lnTo>
                <a:lnTo>
                  <a:pt x="3862387" y="6245714"/>
                </a:lnTo>
                <a:lnTo>
                  <a:pt x="0" y="62457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BD124B-7C6E-4C8C-9426-E81D3D2D80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FCB5A12B-532C-4B37-A2C4-8F38E80DC6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81815" y="1042523"/>
            <a:ext cx="2680336" cy="4163377"/>
          </a:xfrm>
          <a:custGeom>
            <a:avLst/>
            <a:gdLst>
              <a:gd name="connsiteX0" fmla="*/ 0 w 2680336"/>
              <a:gd name="connsiteY0" fmla="*/ 0 h 4163377"/>
              <a:gd name="connsiteX1" fmla="*/ 2680336 w 2680336"/>
              <a:gd name="connsiteY1" fmla="*/ 0 h 4163377"/>
              <a:gd name="connsiteX2" fmla="*/ 2680336 w 2680336"/>
              <a:gd name="connsiteY2" fmla="*/ 742950 h 4163377"/>
              <a:gd name="connsiteX3" fmla="*/ 971550 w 2680336"/>
              <a:gd name="connsiteY3" fmla="*/ 742950 h 4163377"/>
              <a:gd name="connsiteX4" fmla="*/ 971550 w 2680336"/>
              <a:gd name="connsiteY4" fmla="*/ 1714499 h 4163377"/>
              <a:gd name="connsiteX5" fmla="*/ 2280286 w 2680336"/>
              <a:gd name="connsiteY5" fmla="*/ 1714499 h 4163377"/>
              <a:gd name="connsiteX6" fmla="*/ 2280286 w 2680336"/>
              <a:gd name="connsiteY6" fmla="*/ 2428874 h 4163377"/>
              <a:gd name="connsiteX7" fmla="*/ 971550 w 2680336"/>
              <a:gd name="connsiteY7" fmla="*/ 2428874 h 4163377"/>
              <a:gd name="connsiteX8" fmla="*/ 971550 w 2680336"/>
              <a:gd name="connsiteY8" fmla="*/ 3420427 h 4163377"/>
              <a:gd name="connsiteX9" fmla="*/ 2680336 w 2680336"/>
              <a:gd name="connsiteY9" fmla="*/ 3420427 h 4163377"/>
              <a:gd name="connsiteX10" fmla="*/ 2680336 w 2680336"/>
              <a:gd name="connsiteY10" fmla="*/ 4163377 h 4163377"/>
              <a:gd name="connsiteX11" fmla="*/ 0 w 2680336"/>
              <a:gd name="connsiteY11" fmla="*/ 4163377 h 416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80336" h="4163377">
                <a:moveTo>
                  <a:pt x="0" y="0"/>
                </a:moveTo>
                <a:lnTo>
                  <a:pt x="2680336" y="0"/>
                </a:lnTo>
                <a:lnTo>
                  <a:pt x="2680336" y="742950"/>
                </a:lnTo>
                <a:lnTo>
                  <a:pt x="971550" y="742950"/>
                </a:lnTo>
                <a:lnTo>
                  <a:pt x="971550" y="1714499"/>
                </a:lnTo>
                <a:lnTo>
                  <a:pt x="2280286" y="1714499"/>
                </a:lnTo>
                <a:lnTo>
                  <a:pt x="2280286" y="2428874"/>
                </a:lnTo>
                <a:lnTo>
                  <a:pt x="971550" y="2428874"/>
                </a:lnTo>
                <a:lnTo>
                  <a:pt x="971550" y="3420427"/>
                </a:lnTo>
                <a:lnTo>
                  <a:pt x="2680336" y="3420427"/>
                </a:lnTo>
                <a:lnTo>
                  <a:pt x="2680336" y="4163377"/>
                </a:lnTo>
                <a:lnTo>
                  <a:pt x="0" y="416337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5F0C73-7F73-4B6B-AD54-F57F015E0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" b="10616"/>
          <a:stretch/>
        </p:blipFill>
        <p:spPr>
          <a:xfrm flipH="1">
            <a:off x="-277563" y="654270"/>
            <a:ext cx="6485523" cy="5549459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50830010-B425-4D29-9937-AE72FA96E9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06236" y="983234"/>
            <a:ext cx="4445000" cy="3591446"/>
          </a:xfrm>
          <a:custGeom>
            <a:avLst/>
            <a:gdLst>
              <a:gd name="connsiteX0" fmla="*/ 0 w 4445000"/>
              <a:gd name="connsiteY0" fmla="*/ 0 h 3591446"/>
              <a:gd name="connsiteX1" fmla="*/ 4216400 w 4445000"/>
              <a:gd name="connsiteY1" fmla="*/ 1104900 h 3591446"/>
              <a:gd name="connsiteX2" fmla="*/ 4445000 w 4445000"/>
              <a:gd name="connsiteY2" fmla="*/ 3591446 h 3591446"/>
              <a:gd name="connsiteX3" fmla="*/ 241300 w 4445000"/>
              <a:gd name="connsiteY3" fmla="*/ 3223146 h 35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0" h="3591446">
                <a:moveTo>
                  <a:pt x="0" y="0"/>
                </a:moveTo>
                <a:lnTo>
                  <a:pt x="4216400" y="1104900"/>
                </a:lnTo>
                <a:lnTo>
                  <a:pt x="4445000" y="3591446"/>
                </a:lnTo>
                <a:lnTo>
                  <a:pt x="241300" y="32231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6FC7C59B-645F-45AE-B8D3-510D92377C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28736" y="983234"/>
            <a:ext cx="4445000" cy="3591446"/>
          </a:xfrm>
          <a:custGeom>
            <a:avLst/>
            <a:gdLst>
              <a:gd name="connsiteX0" fmla="*/ 0 w 4445000"/>
              <a:gd name="connsiteY0" fmla="*/ 0 h 3591446"/>
              <a:gd name="connsiteX1" fmla="*/ 4216400 w 4445000"/>
              <a:gd name="connsiteY1" fmla="*/ 1104900 h 3591446"/>
              <a:gd name="connsiteX2" fmla="*/ 4445000 w 4445000"/>
              <a:gd name="connsiteY2" fmla="*/ 3591446 h 3591446"/>
              <a:gd name="connsiteX3" fmla="*/ 241300 w 4445000"/>
              <a:gd name="connsiteY3" fmla="*/ 3223146 h 35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0" h="3591446">
                <a:moveTo>
                  <a:pt x="0" y="0"/>
                </a:moveTo>
                <a:lnTo>
                  <a:pt x="4216400" y="1104900"/>
                </a:lnTo>
                <a:lnTo>
                  <a:pt x="4445000" y="3591446"/>
                </a:lnTo>
                <a:lnTo>
                  <a:pt x="241300" y="3223146"/>
                </a:ln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023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0731A28E-EF6F-4497-A5B5-67E53BF122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8086" y="-19050"/>
            <a:ext cx="2533650" cy="4095750"/>
          </a:xfrm>
          <a:custGeom>
            <a:avLst/>
            <a:gdLst>
              <a:gd name="connsiteX0" fmla="*/ 0 w 2533650"/>
              <a:gd name="connsiteY0" fmla="*/ 0 h 4095750"/>
              <a:gd name="connsiteX1" fmla="*/ 2533650 w 2533650"/>
              <a:gd name="connsiteY1" fmla="*/ 0 h 4095750"/>
              <a:gd name="connsiteX2" fmla="*/ 2533650 w 2533650"/>
              <a:gd name="connsiteY2" fmla="*/ 4095750 h 4095750"/>
              <a:gd name="connsiteX3" fmla="*/ 0 w 2533650"/>
              <a:gd name="connsiteY3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4095750">
                <a:moveTo>
                  <a:pt x="0" y="0"/>
                </a:moveTo>
                <a:lnTo>
                  <a:pt x="2533650" y="0"/>
                </a:lnTo>
                <a:lnTo>
                  <a:pt x="2533650" y="4095750"/>
                </a:lnTo>
                <a:lnTo>
                  <a:pt x="0" y="4095750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5A927B4B-45C2-477C-88A3-271B2BF44B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53236" y="-19050"/>
            <a:ext cx="2533650" cy="4095750"/>
          </a:xfrm>
          <a:custGeom>
            <a:avLst/>
            <a:gdLst>
              <a:gd name="connsiteX0" fmla="*/ 0 w 2533650"/>
              <a:gd name="connsiteY0" fmla="*/ 0 h 4095750"/>
              <a:gd name="connsiteX1" fmla="*/ 2533650 w 2533650"/>
              <a:gd name="connsiteY1" fmla="*/ 0 h 4095750"/>
              <a:gd name="connsiteX2" fmla="*/ 2533650 w 2533650"/>
              <a:gd name="connsiteY2" fmla="*/ 4095750 h 4095750"/>
              <a:gd name="connsiteX3" fmla="*/ 0 w 2533650"/>
              <a:gd name="connsiteY3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4095750">
                <a:moveTo>
                  <a:pt x="0" y="0"/>
                </a:moveTo>
                <a:lnTo>
                  <a:pt x="2533650" y="0"/>
                </a:lnTo>
                <a:lnTo>
                  <a:pt x="2533650" y="4095750"/>
                </a:lnTo>
                <a:lnTo>
                  <a:pt x="0" y="4095750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4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7769D2A-F843-4BA2-AFB9-BC0D046546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35202" y="948897"/>
            <a:ext cx="2206169" cy="1182747"/>
          </a:xfrm>
          <a:custGeom>
            <a:avLst/>
            <a:gdLst>
              <a:gd name="connsiteX0" fmla="*/ 0 w 2206169"/>
              <a:gd name="connsiteY0" fmla="*/ 0 h 1182747"/>
              <a:gd name="connsiteX1" fmla="*/ 2206169 w 2206169"/>
              <a:gd name="connsiteY1" fmla="*/ 0 h 1182747"/>
              <a:gd name="connsiteX2" fmla="*/ 2206169 w 2206169"/>
              <a:gd name="connsiteY2" fmla="*/ 1182747 h 1182747"/>
              <a:gd name="connsiteX3" fmla="*/ 0 w 2206169"/>
              <a:gd name="connsiteY3" fmla="*/ 1182747 h 118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6169" h="1182747">
                <a:moveTo>
                  <a:pt x="0" y="0"/>
                </a:moveTo>
                <a:lnTo>
                  <a:pt x="2206169" y="0"/>
                </a:lnTo>
                <a:lnTo>
                  <a:pt x="2206169" y="1182747"/>
                </a:lnTo>
                <a:lnTo>
                  <a:pt x="0" y="11827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D624706-7130-4F86-A9FB-2B47A295C1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49297" y="3882564"/>
            <a:ext cx="2206169" cy="1182747"/>
          </a:xfrm>
          <a:custGeom>
            <a:avLst/>
            <a:gdLst>
              <a:gd name="connsiteX0" fmla="*/ 0 w 2206169"/>
              <a:gd name="connsiteY0" fmla="*/ 0 h 1182747"/>
              <a:gd name="connsiteX1" fmla="*/ 2206169 w 2206169"/>
              <a:gd name="connsiteY1" fmla="*/ 0 h 1182747"/>
              <a:gd name="connsiteX2" fmla="*/ 2206169 w 2206169"/>
              <a:gd name="connsiteY2" fmla="*/ 1182747 h 1182747"/>
              <a:gd name="connsiteX3" fmla="*/ 0 w 2206169"/>
              <a:gd name="connsiteY3" fmla="*/ 1182747 h 118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6169" h="1182747">
                <a:moveTo>
                  <a:pt x="0" y="0"/>
                </a:moveTo>
                <a:lnTo>
                  <a:pt x="2206169" y="0"/>
                </a:lnTo>
                <a:lnTo>
                  <a:pt x="2206169" y="1182747"/>
                </a:lnTo>
                <a:lnTo>
                  <a:pt x="0" y="11827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85F6D326-EDD1-448A-898B-D1F1B3BF19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1066" y="1054243"/>
            <a:ext cx="1388534" cy="1388534"/>
          </a:xfrm>
          <a:custGeom>
            <a:avLst/>
            <a:gdLst>
              <a:gd name="connsiteX0" fmla="*/ 694267 w 1388534"/>
              <a:gd name="connsiteY0" fmla="*/ 0 h 1388534"/>
              <a:gd name="connsiteX1" fmla="*/ 1388534 w 1388534"/>
              <a:gd name="connsiteY1" fmla="*/ 694267 h 1388534"/>
              <a:gd name="connsiteX2" fmla="*/ 694267 w 1388534"/>
              <a:gd name="connsiteY2" fmla="*/ 1388534 h 1388534"/>
              <a:gd name="connsiteX3" fmla="*/ 0 w 1388534"/>
              <a:gd name="connsiteY3" fmla="*/ 694267 h 1388534"/>
              <a:gd name="connsiteX4" fmla="*/ 694267 w 1388534"/>
              <a:gd name="connsiteY4" fmla="*/ 0 h 138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534" h="1388534">
                <a:moveTo>
                  <a:pt x="694267" y="0"/>
                </a:moveTo>
                <a:cubicBezTo>
                  <a:pt x="1077700" y="0"/>
                  <a:pt x="1388534" y="310834"/>
                  <a:pt x="1388534" y="694267"/>
                </a:cubicBezTo>
                <a:cubicBezTo>
                  <a:pt x="1388534" y="1077700"/>
                  <a:pt x="1077700" y="1388534"/>
                  <a:pt x="694267" y="1388534"/>
                </a:cubicBezTo>
                <a:cubicBezTo>
                  <a:pt x="310834" y="1388534"/>
                  <a:pt x="0" y="1077700"/>
                  <a:pt x="0" y="694267"/>
                </a:cubicBezTo>
                <a:cubicBezTo>
                  <a:pt x="0" y="310834"/>
                  <a:pt x="310834" y="0"/>
                  <a:pt x="694267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6476D5-66A6-4C46-924C-4A9F30DF3B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13230" y="0"/>
            <a:ext cx="6501582" cy="6858000"/>
          </a:xfrm>
          <a:custGeom>
            <a:avLst/>
            <a:gdLst>
              <a:gd name="connsiteX0" fmla="*/ 3739332 w 6501582"/>
              <a:gd name="connsiteY0" fmla="*/ 2198914 h 6858000"/>
              <a:gd name="connsiteX1" fmla="*/ 6501582 w 6501582"/>
              <a:gd name="connsiteY1" fmla="*/ 2198914 h 6858000"/>
              <a:gd name="connsiteX2" fmla="*/ 4970183 w 6501582"/>
              <a:gd name="connsiteY2" fmla="*/ 6858000 h 6858000"/>
              <a:gd name="connsiteX3" fmla="*/ 2263955 w 6501582"/>
              <a:gd name="connsiteY3" fmla="*/ 6858000 h 6858000"/>
              <a:gd name="connsiteX4" fmla="*/ 1475377 w 6501582"/>
              <a:gd name="connsiteY4" fmla="*/ 0 h 6858000"/>
              <a:gd name="connsiteX5" fmla="*/ 4237627 w 6501582"/>
              <a:gd name="connsiteY5" fmla="*/ 0 h 6858000"/>
              <a:gd name="connsiteX6" fmla="*/ 2706228 w 6501582"/>
              <a:gd name="connsiteY6" fmla="*/ 4659086 h 6858000"/>
              <a:gd name="connsiteX7" fmla="*/ 0 w 6501582"/>
              <a:gd name="connsiteY7" fmla="*/ 46590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1582" h="6858000">
                <a:moveTo>
                  <a:pt x="3739332" y="2198914"/>
                </a:moveTo>
                <a:lnTo>
                  <a:pt x="6501582" y="2198914"/>
                </a:lnTo>
                <a:lnTo>
                  <a:pt x="4970183" y="6858000"/>
                </a:lnTo>
                <a:lnTo>
                  <a:pt x="2263955" y="6858000"/>
                </a:lnTo>
                <a:close/>
                <a:moveTo>
                  <a:pt x="1475377" y="0"/>
                </a:moveTo>
                <a:lnTo>
                  <a:pt x="4237627" y="0"/>
                </a:lnTo>
                <a:lnTo>
                  <a:pt x="2706228" y="4659086"/>
                </a:lnTo>
                <a:lnTo>
                  <a:pt x="0" y="4659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2">
            <a:extLst>
              <a:ext uri="{FF2B5EF4-FFF2-40B4-BE49-F238E27FC236}">
                <a16:creationId xmlns:a16="http://schemas.microsoft.com/office/drawing/2014/main" id="{18B07573-FFD8-4E59-A415-3F715ADED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5254171" cy="5254171"/>
          </a:xfrm>
          <a:custGeom>
            <a:avLst/>
            <a:gdLst>
              <a:gd name="connsiteX0" fmla="*/ 2627086 w 5254171"/>
              <a:gd name="connsiteY0" fmla="*/ 0 h 5254171"/>
              <a:gd name="connsiteX1" fmla="*/ 5254171 w 5254171"/>
              <a:gd name="connsiteY1" fmla="*/ 2627086 h 5254171"/>
              <a:gd name="connsiteX2" fmla="*/ 2627086 w 5254171"/>
              <a:gd name="connsiteY2" fmla="*/ 5254171 h 5254171"/>
              <a:gd name="connsiteX3" fmla="*/ 0 w 5254171"/>
              <a:gd name="connsiteY3" fmla="*/ 2627086 h 5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4171" h="5254171">
                <a:moveTo>
                  <a:pt x="2627086" y="0"/>
                </a:moveTo>
                <a:lnTo>
                  <a:pt x="5254171" y="2627086"/>
                </a:lnTo>
                <a:lnTo>
                  <a:pt x="2627086" y="5254171"/>
                </a:lnTo>
                <a:lnTo>
                  <a:pt x="0" y="2627086"/>
                </a:lnTo>
                <a:close/>
              </a:path>
            </a:pathLst>
          </a:cu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C8D781CD-B4A8-4E3A-B7B9-11D6C7D1F2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85833" y="1"/>
            <a:ext cx="5254171" cy="5254171"/>
          </a:xfrm>
          <a:custGeom>
            <a:avLst/>
            <a:gdLst>
              <a:gd name="connsiteX0" fmla="*/ 2627086 w 5254171"/>
              <a:gd name="connsiteY0" fmla="*/ 0 h 5254171"/>
              <a:gd name="connsiteX1" fmla="*/ 5254171 w 5254171"/>
              <a:gd name="connsiteY1" fmla="*/ 2627086 h 5254171"/>
              <a:gd name="connsiteX2" fmla="*/ 2627086 w 5254171"/>
              <a:gd name="connsiteY2" fmla="*/ 5254171 h 5254171"/>
              <a:gd name="connsiteX3" fmla="*/ 0 w 5254171"/>
              <a:gd name="connsiteY3" fmla="*/ 2627086 h 5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4171" h="5254171">
                <a:moveTo>
                  <a:pt x="2627086" y="0"/>
                </a:moveTo>
                <a:lnTo>
                  <a:pt x="5254171" y="2627086"/>
                </a:lnTo>
                <a:lnTo>
                  <a:pt x="2627086" y="5254171"/>
                </a:lnTo>
                <a:lnTo>
                  <a:pt x="0" y="2627086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ADDB39-429D-4A32-8166-42E2B042CE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862778" y="0"/>
            <a:ext cx="6414448" cy="3207224"/>
          </a:xfrm>
          <a:custGeom>
            <a:avLst/>
            <a:gdLst>
              <a:gd name="connsiteX0" fmla="*/ 0 w 6414448"/>
              <a:gd name="connsiteY0" fmla="*/ 0 h 3207224"/>
              <a:gd name="connsiteX1" fmla="*/ 6414448 w 6414448"/>
              <a:gd name="connsiteY1" fmla="*/ 0 h 3207224"/>
              <a:gd name="connsiteX2" fmla="*/ 3207224 w 6414448"/>
              <a:gd name="connsiteY2" fmla="*/ 3207224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4448" h="3207224">
                <a:moveTo>
                  <a:pt x="0" y="0"/>
                </a:moveTo>
                <a:lnTo>
                  <a:pt x="6414448" y="0"/>
                </a:lnTo>
                <a:lnTo>
                  <a:pt x="3207224" y="3207224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2113BAC-C64B-407D-910B-CB1ED1198A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4371" y="2"/>
            <a:ext cx="4622381" cy="6572741"/>
          </a:xfrm>
          <a:custGeom>
            <a:avLst/>
            <a:gdLst>
              <a:gd name="connsiteX0" fmla="*/ 3525099 w 4622381"/>
              <a:gd name="connsiteY0" fmla="*/ 0 h 6572741"/>
              <a:gd name="connsiteX1" fmla="*/ 4622381 w 4622381"/>
              <a:gd name="connsiteY1" fmla="*/ 0 h 6572741"/>
              <a:gd name="connsiteX2" fmla="*/ 4622380 w 4622381"/>
              <a:gd name="connsiteY2" fmla="*/ 4731203 h 6572741"/>
              <a:gd name="connsiteX3" fmla="*/ 4073739 w 4622381"/>
              <a:gd name="connsiteY3" fmla="*/ 5279844 h 6572741"/>
              <a:gd name="connsiteX4" fmla="*/ 4073740 w 4622381"/>
              <a:gd name="connsiteY4" fmla="*/ 5279843 h 6572741"/>
              <a:gd name="connsiteX5" fmla="*/ 3525099 w 4622381"/>
              <a:gd name="connsiteY5" fmla="*/ 4731202 h 6572741"/>
              <a:gd name="connsiteX6" fmla="*/ 2350658 w 4622381"/>
              <a:gd name="connsiteY6" fmla="*/ 0 h 6572741"/>
              <a:gd name="connsiteX7" fmla="*/ 3447940 w 4622381"/>
              <a:gd name="connsiteY7" fmla="*/ 0 h 6572741"/>
              <a:gd name="connsiteX8" fmla="*/ 3447939 w 4622381"/>
              <a:gd name="connsiteY8" fmla="*/ 6024100 h 6572741"/>
              <a:gd name="connsiteX9" fmla="*/ 2899298 w 4622381"/>
              <a:gd name="connsiteY9" fmla="*/ 6572741 h 6572741"/>
              <a:gd name="connsiteX10" fmla="*/ 2899299 w 4622381"/>
              <a:gd name="connsiteY10" fmla="*/ 6572740 h 6572741"/>
              <a:gd name="connsiteX11" fmla="*/ 2350658 w 4622381"/>
              <a:gd name="connsiteY11" fmla="*/ 6024099 h 6572741"/>
              <a:gd name="connsiteX12" fmla="*/ 1176217 w 4622381"/>
              <a:gd name="connsiteY12" fmla="*/ 0 h 6572741"/>
              <a:gd name="connsiteX13" fmla="*/ 2273499 w 4622381"/>
              <a:gd name="connsiteY13" fmla="*/ 0 h 6572741"/>
              <a:gd name="connsiteX14" fmla="*/ 2273498 w 4622381"/>
              <a:gd name="connsiteY14" fmla="*/ 4900346 h 6572741"/>
              <a:gd name="connsiteX15" fmla="*/ 1724857 w 4622381"/>
              <a:gd name="connsiteY15" fmla="*/ 5448987 h 6572741"/>
              <a:gd name="connsiteX16" fmla="*/ 1724858 w 4622381"/>
              <a:gd name="connsiteY16" fmla="*/ 5448986 h 6572741"/>
              <a:gd name="connsiteX17" fmla="*/ 1176217 w 4622381"/>
              <a:gd name="connsiteY17" fmla="*/ 4900345 h 6572741"/>
              <a:gd name="connsiteX18" fmla="*/ 100 w 4622381"/>
              <a:gd name="connsiteY18" fmla="*/ 0 h 6572741"/>
              <a:gd name="connsiteX19" fmla="*/ 1097182 w 4622381"/>
              <a:gd name="connsiteY19" fmla="*/ 0 h 6572741"/>
              <a:gd name="connsiteX20" fmla="*/ 1097282 w 4622381"/>
              <a:gd name="connsiteY20" fmla="*/ 994 h 6572741"/>
              <a:gd name="connsiteX21" fmla="*/ 1097281 w 4622381"/>
              <a:gd name="connsiteY21" fmla="*/ 5262310 h 6572741"/>
              <a:gd name="connsiteX22" fmla="*/ 548640 w 4622381"/>
              <a:gd name="connsiteY22" fmla="*/ 5810951 h 6572741"/>
              <a:gd name="connsiteX23" fmla="*/ 548641 w 4622381"/>
              <a:gd name="connsiteY23" fmla="*/ 5810950 h 6572741"/>
              <a:gd name="connsiteX24" fmla="*/ 0 w 4622381"/>
              <a:gd name="connsiteY24" fmla="*/ 5262309 h 6572741"/>
              <a:gd name="connsiteX25" fmla="*/ 0 w 4622381"/>
              <a:gd name="connsiteY25" fmla="*/ 994 h 657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622381" h="6572741">
                <a:moveTo>
                  <a:pt x="3525099" y="0"/>
                </a:moveTo>
                <a:lnTo>
                  <a:pt x="4622381" y="0"/>
                </a:lnTo>
                <a:lnTo>
                  <a:pt x="4622380" y="4731203"/>
                </a:lnTo>
                <a:cubicBezTo>
                  <a:pt x="4622380" y="5034209"/>
                  <a:pt x="4376745" y="5279844"/>
                  <a:pt x="4073739" y="5279844"/>
                </a:cubicBezTo>
                <a:lnTo>
                  <a:pt x="4073740" y="5279843"/>
                </a:lnTo>
                <a:cubicBezTo>
                  <a:pt x="3770734" y="5279843"/>
                  <a:pt x="3525099" y="5034208"/>
                  <a:pt x="3525099" y="4731202"/>
                </a:cubicBezTo>
                <a:close/>
                <a:moveTo>
                  <a:pt x="2350658" y="0"/>
                </a:moveTo>
                <a:lnTo>
                  <a:pt x="3447940" y="0"/>
                </a:lnTo>
                <a:lnTo>
                  <a:pt x="3447939" y="6024100"/>
                </a:lnTo>
                <a:cubicBezTo>
                  <a:pt x="3447939" y="6327106"/>
                  <a:pt x="3202304" y="6572741"/>
                  <a:pt x="2899298" y="6572741"/>
                </a:cubicBezTo>
                <a:lnTo>
                  <a:pt x="2899299" y="6572740"/>
                </a:lnTo>
                <a:cubicBezTo>
                  <a:pt x="2596293" y="6572740"/>
                  <a:pt x="2350658" y="6327105"/>
                  <a:pt x="2350658" y="6024099"/>
                </a:cubicBezTo>
                <a:close/>
                <a:moveTo>
                  <a:pt x="1176217" y="0"/>
                </a:moveTo>
                <a:lnTo>
                  <a:pt x="2273499" y="0"/>
                </a:lnTo>
                <a:lnTo>
                  <a:pt x="2273498" y="4900346"/>
                </a:lnTo>
                <a:cubicBezTo>
                  <a:pt x="2273498" y="5203352"/>
                  <a:pt x="2027863" y="5448987"/>
                  <a:pt x="1724857" y="5448987"/>
                </a:cubicBezTo>
                <a:lnTo>
                  <a:pt x="1724858" y="5448986"/>
                </a:lnTo>
                <a:cubicBezTo>
                  <a:pt x="1421852" y="5448986"/>
                  <a:pt x="1176217" y="5203351"/>
                  <a:pt x="1176217" y="4900345"/>
                </a:cubicBezTo>
                <a:close/>
                <a:moveTo>
                  <a:pt x="100" y="0"/>
                </a:moveTo>
                <a:lnTo>
                  <a:pt x="1097182" y="0"/>
                </a:lnTo>
                <a:lnTo>
                  <a:pt x="1097282" y="994"/>
                </a:lnTo>
                <a:cubicBezTo>
                  <a:pt x="1097282" y="1754766"/>
                  <a:pt x="1097281" y="3508538"/>
                  <a:pt x="1097281" y="5262310"/>
                </a:cubicBezTo>
                <a:cubicBezTo>
                  <a:pt x="1097281" y="5565316"/>
                  <a:pt x="851646" y="5810951"/>
                  <a:pt x="548640" y="5810951"/>
                </a:cubicBezTo>
                <a:lnTo>
                  <a:pt x="548641" y="5810950"/>
                </a:lnTo>
                <a:cubicBezTo>
                  <a:pt x="245635" y="5810950"/>
                  <a:pt x="0" y="5565315"/>
                  <a:pt x="0" y="5262309"/>
                </a:cubicBezTo>
                <a:lnTo>
                  <a:pt x="0" y="9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7DEFE0-78F0-4B2C-BC9B-A50364A042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86550" y="3048000"/>
            <a:ext cx="4933950" cy="29908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91" r:id="rId3"/>
    <p:sldLayoutId id="2147483687" r:id="rId4"/>
    <p:sldLayoutId id="2147483685" r:id="rId5"/>
    <p:sldLayoutId id="2147483684" r:id="rId6"/>
    <p:sldLayoutId id="2147483680" r:id="rId7"/>
    <p:sldLayoutId id="2147483676" r:id="rId8"/>
    <p:sldLayoutId id="2147483670" r:id="rId9"/>
    <p:sldLayoutId id="2147483668" r:id="rId10"/>
    <p:sldLayoutId id="2147483665" r:id="rId11"/>
    <p:sldLayoutId id="2147483662" r:id="rId12"/>
    <p:sldLayoutId id="2147483660" r:id="rId13"/>
    <p:sldLayoutId id="2147483657" r:id="rId14"/>
    <p:sldLayoutId id="2147483656" r:id="rId15"/>
    <p:sldLayoutId id="214748365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8BF65CD-3D0D-41C8-A6CC-29D5B4CFB1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A01079-291E-4ECF-ACB2-53018DFE72FB}"/>
              </a:ext>
            </a:extLst>
          </p:cNvPr>
          <p:cNvSpPr/>
          <p:nvPr/>
        </p:nvSpPr>
        <p:spPr>
          <a:xfrm>
            <a:off x="1732852" y="771525"/>
            <a:ext cx="8362949" cy="5314950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A81E18E-88F8-4481-B813-266BCEB75D10}"/>
              </a:ext>
            </a:extLst>
          </p:cNvPr>
          <p:cNvSpPr txBox="1">
            <a:spLocks/>
          </p:cNvSpPr>
          <p:nvPr/>
        </p:nvSpPr>
        <p:spPr>
          <a:xfrm>
            <a:off x="1914524" y="2062221"/>
            <a:ext cx="7999604" cy="2159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chemeClr val="bg1"/>
                </a:solidFill>
                <a:latin typeface="Bebas Neue" panose="020B0606020202050201" pitchFamily="34" charset="0"/>
                <a:ea typeface="Source Sans Pro Black" panose="020B0803030403020204" pitchFamily="34" charset="0"/>
              </a:rPr>
              <a:t>BEGINER BACKEND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EA108C30-D01D-417F-A6DB-7E3E1A18283F}"/>
              </a:ext>
            </a:extLst>
          </p:cNvPr>
          <p:cNvSpPr txBox="1">
            <a:spLocks/>
          </p:cNvSpPr>
          <p:nvPr/>
        </p:nvSpPr>
        <p:spPr>
          <a:xfrm>
            <a:off x="2440974" y="4795779"/>
            <a:ext cx="7310050" cy="352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spc="300" dirty="0">
                <a:solidFill>
                  <a:schemeClr val="bg1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Muhammad Alfin Ramadhan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754A7-D7A9-4B68-ADDD-E19A118F378A}"/>
              </a:ext>
            </a:extLst>
          </p:cNvPr>
          <p:cNvSpPr txBox="1"/>
          <p:nvPr/>
        </p:nvSpPr>
        <p:spPr>
          <a:xfrm>
            <a:off x="4524534" y="5790273"/>
            <a:ext cx="3142930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baseline="30000" dirty="0">
                <a:solidFill>
                  <a:schemeClr val="bg1"/>
                </a:solidFill>
                <a:latin typeface="Lato" panose="020F0502020204030203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A R K A D E M 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B3FCDF-458E-41F9-B50B-584CAA66AE49}"/>
              </a:ext>
            </a:extLst>
          </p:cNvPr>
          <p:cNvGrpSpPr/>
          <p:nvPr/>
        </p:nvGrpSpPr>
        <p:grpSpPr>
          <a:xfrm>
            <a:off x="7358842" y="3987598"/>
            <a:ext cx="1020748" cy="498703"/>
            <a:chOff x="4492546" y="1990497"/>
            <a:chExt cx="1020748" cy="49870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94C9AC-696B-46CC-9EF4-575192040433}"/>
                </a:ext>
              </a:extLst>
            </p:cNvPr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8611751-E931-4FD9-92E5-DE522A238FB1}"/>
                </a:ext>
              </a:extLst>
            </p:cNvPr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EB3EB0-D2A9-4C1D-994C-B7539F767E6F}"/>
              </a:ext>
            </a:extLst>
          </p:cNvPr>
          <p:cNvGrpSpPr/>
          <p:nvPr/>
        </p:nvGrpSpPr>
        <p:grpSpPr>
          <a:xfrm flipH="1" flipV="1">
            <a:off x="3373308" y="1709796"/>
            <a:ext cx="1020748" cy="498703"/>
            <a:chOff x="4492546" y="1990497"/>
            <a:chExt cx="1020748" cy="4987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716DD7-9C2C-419A-B2A2-0BBB0156832E}"/>
                </a:ext>
              </a:extLst>
            </p:cNvPr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1F2F8A-D2A8-432C-A9C0-B45630159E43}"/>
                </a:ext>
              </a:extLst>
            </p:cNvPr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27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41461-30BD-4FF8-9171-56E37A8DBB1F}"/>
              </a:ext>
            </a:extLst>
          </p:cNvPr>
          <p:cNvSpPr txBox="1"/>
          <p:nvPr/>
        </p:nvSpPr>
        <p:spPr>
          <a:xfrm>
            <a:off x="5430802" y="6478920"/>
            <a:ext cx="13303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aseline="30000" dirty="0">
                <a:latin typeface="Lato Black" panose="020F0A02020204030203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[  A R K A D E M Y  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5A8E04-8B18-43A1-A72C-17E4798CA4F5}"/>
              </a:ext>
            </a:extLst>
          </p:cNvPr>
          <p:cNvSpPr/>
          <p:nvPr/>
        </p:nvSpPr>
        <p:spPr>
          <a:xfrm>
            <a:off x="5592417" y="2076443"/>
            <a:ext cx="6082072" cy="1991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400" dirty="0">
                <a:latin typeface="Lato" panose="020F0502020204030203"/>
              </a:rPr>
              <a:t>Node.js </a:t>
            </a:r>
            <a:r>
              <a:rPr lang="en-ID" sz="1400" dirty="0" err="1">
                <a:latin typeface="Lato" panose="020F0502020204030203"/>
              </a:rPr>
              <a:t>adalah</a:t>
            </a:r>
            <a:r>
              <a:rPr lang="en-ID" sz="1400" dirty="0">
                <a:latin typeface="Lato" panose="020F0502020204030203"/>
              </a:rPr>
              <a:t> platform </a:t>
            </a:r>
            <a:r>
              <a:rPr lang="en-ID" sz="1400" dirty="0" err="1">
                <a:latin typeface="Lato" panose="020F0502020204030203"/>
              </a:rPr>
              <a:t>perangkat</a:t>
            </a:r>
            <a:r>
              <a:rPr lang="en-ID" sz="1400" dirty="0">
                <a:latin typeface="Lato" panose="020F0502020204030203"/>
              </a:rPr>
              <a:t> </a:t>
            </a:r>
            <a:r>
              <a:rPr lang="en-ID" sz="1400" dirty="0" err="1">
                <a:latin typeface="Lato" panose="020F0502020204030203"/>
              </a:rPr>
              <a:t>lunak</a:t>
            </a:r>
            <a:r>
              <a:rPr lang="en-ID" sz="1400" dirty="0">
                <a:latin typeface="Lato" panose="020F0502020204030203"/>
              </a:rPr>
              <a:t> pada </a:t>
            </a:r>
            <a:r>
              <a:rPr lang="en-ID" sz="1400" dirty="0" err="1">
                <a:latin typeface="Lato" panose="020F0502020204030203"/>
              </a:rPr>
              <a:t>sisi</a:t>
            </a:r>
            <a:r>
              <a:rPr lang="en-ID" sz="1400" dirty="0">
                <a:latin typeface="Lato" panose="020F0502020204030203"/>
              </a:rPr>
              <a:t> </a:t>
            </a:r>
            <a:r>
              <a:rPr lang="en-ID" sz="1400" dirty="0" err="1">
                <a:latin typeface="Lato" panose="020F0502020204030203"/>
              </a:rPr>
              <a:t>peladen</a:t>
            </a:r>
            <a:r>
              <a:rPr lang="en-ID" sz="1400" dirty="0">
                <a:latin typeface="Lato" panose="020F0502020204030203"/>
              </a:rPr>
              <a:t> dan </a:t>
            </a:r>
            <a:r>
              <a:rPr lang="en-ID" sz="1400" dirty="0" err="1">
                <a:latin typeface="Lato" panose="020F0502020204030203"/>
              </a:rPr>
              <a:t>aplikasi</a:t>
            </a:r>
            <a:r>
              <a:rPr lang="en-ID" sz="1400" dirty="0">
                <a:latin typeface="Lato" panose="020F0502020204030203"/>
              </a:rPr>
              <a:t> </a:t>
            </a:r>
            <a:r>
              <a:rPr lang="en-ID" sz="1400" dirty="0" err="1">
                <a:latin typeface="Lato" panose="020F0502020204030203"/>
              </a:rPr>
              <a:t>jaringan</a:t>
            </a:r>
            <a:r>
              <a:rPr lang="en-ID" sz="1400" dirty="0">
                <a:latin typeface="Lato" panose="020F0502020204030203"/>
              </a:rPr>
              <a:t>. </a:t>
            </a:r>
            <a:r>
              <a:rPr lang="en-ID" sz="1400" dirty="0" err="1">
                <a:latin typeface="Lato" panose="020F0502020204030203"/>
              </a:rPr>
              <a:t>Ditulis</a:t>
            </a:r>
            <a:r>
              <a:rPr lang="en-ID" sz="1400" dirty="0">
                <a:latin typeface="Lato" panose="020F0502020204030203"/>
              </a:rPr>
              <a:t> </a:t>
            </a:r>
            <a:r>
              <a:rPr lang="en-ID" sz="1400" dirty="0" err="1">
                <a:latin typeface="Lato" panose="020F0502020204030203"/>
              </a:rPr>
              <a:t>dengan</a:t>
            </a:r>
            <a:r>
              <a:rPr lang="en-ID" sz="1400" dirty="0">
                <a:latin typeface="Lato" panose="020F0502020204030203"/>
              </a:rPr>
              <a:t> </a:t>
            </a:r>
            <a:r>
              <a:rPr lang="en-ID" sz="1400" dirty="0" err="1">
                <a:latin typeface="Lato" panose="020F0502020204030203"/>
              </a:rPr>
              <a:t>bahasa</a:t>
            </a:r>
            <a:r>
              <a:rPr lang="en-ID" sz="1400" dirty="0">
                <a:latin typeface="Lato" panose="020F0502020204030203"/>
              </a:rPr>
              <a:t> JavaScript dan </a:t>
            </a:r>
            <a:r>
              <a:rPr lang="en-ID" sz="1400" dirty="0" err="1">
                <a:latin typeface="Lato" panose="020F0502020204030203"/>
              </a:rPr>
              <a:t>dijalankan</a:t>
            </a:r>
            <a:r>
              <a:rPr lang="en-ID" sz="1400" dirty="0">
                <a:latin typeface="Lato" panose="020F0502020204030203"/>
              </a:rPr>
              <a:t> pada Windows, Mac OS X, dan Linux </a:t>
            </a:r>
            <a:r>
              <a:rPr lang="en-ID" sz="1400" dirty="0" err="1">
                <a:latin typeface="Lato" panose="020F0502020204030203"/>
              </a:rPr>
              <a:t>tanpa</a:t>
            </a:r>
            <a:r>
              <a:rPr lang="en-ID" sz="1400" dirty="0">
                <a:latin typeface="Lato" panose="020F0502020204030203"/>
              </a:rPr>
              <a:t> </a:t>
            </a:r>
            <a:r>
              <a:rPr lang="en-ID" sz="1400" dirty="0" err="1">
                <a:latin typeface="Lato" panose="020F0502020204030203"/>
              </a:rPr>
              <a:t>perubahan</a:t>
            </a:r>
            <a:r>
              <a:rPr lang="en-ID" sz="1400" dirty="0">
                <a:latin typeface="Lato" panose="020F0502020204030203"/>
              </a:rPr>
              <a:t> </a:t>
            </a:r>
            <a:r>
              <a:rPr lang="en-ID" sz="1400" dirty="0" err="1">
                <a:latin typeface="Lato" panose="020F0502020204030203"/>
              </a:rPr>
              <a:t>kode</a:t>
            </a:r>
            <a:r>
              <a:rPr lang="en-ID" sz="1400" dirty="0">
                <a:latin typeface="Lato" panose="020F0502020204030203"/>
              </a:rPr>
              <a:t> program. Node.js </a:t>
            </a:r>
            <a:r>
              <a:rPr lang="en-ID" sz="1400" dirty="0" err="1">
                <a:latin typeface="Lato" panose="020F0502020204030203"/>
              </a:rPr>
              <a:t>memiliki</a:t>
            </a:r>
            <a:r>
              <a:rPr lang="en-ID" sz="1400" dirty="0">
                <a:latin typeface="Lato" panose="020F0502020204030203"/>
              </a:rPr>
              <a:t> </a:t>
            </a:r>
            <a:r>
              <a:rPr lang="en-ID" sz="1400" dirty="0" err="1">
                <a:latin typeface="Lato" panose="020F0502020204030203"/>
              </a:rPr>
              <a:t>pustaka</a:t>
            </a:r>
            <a:r>
              <a:rPr lang="en-ID" sz="1400" dirty="0">
                <a:latin typeface="Lato" panose="020F0502020204030203"/>
              </a:rPr>
              <a:t> </a:t>
            </a:r>
            <a:r>
              <a:rPr lang="en-ID" sz="1400" dirty="0" err="1">
                <a:latin typeface="Lato" panose="020F0502020204030203"/>
              </a:rPr>
              <a:t>peladen</a:t>
            </a:r>
            <a:r>
              <a:rPr lang="en-ID" sz="1400" dirty="0">
                <a:latin typeface="Lato" panose="020F0502020204030203"/>
              </a:rPr>
              <a:t> HTTP </a:t>
            </a:r>
            <a:r>
              <a:rPr lang="en-ID" sz="1400" dirty="0" err="1">
                <a:latin typeface="Lato" panose="020F0502020204030203"/>
              </a:rPr>
              <a:t>sendiri</a:t>
            </a:r>
            <a:r>
              <a:rPr lang="en-ID" sz="1400" dirty="0">
                <a:latin typeface="Lato" panose="020F0502020204030203"/>
              </a:rPr>
              <a:t> </a:t>
            </a:r>
            <a:r>
              <a:rPr lang="en-ID" sz="1400" dirty="0" err="1">
                <a:latin typeface="Lato" panose="020F0502020204030203"/>
              </a:rPr>
              <a:t>sehingga</a:t>
            </a:r>
            <a:r>
              <a:rPr lang="en-ID" sz="1400" dirty="0">
                <a:latin typeface="Lato" panose="020F0502020204030203"/>
              </a:rPr>
              <a:t> </a:t>
            </a:r>
            <a:r>
              <a:rPr lang="en-ID" sz="1400" dirty="0" err="1">
                <a:latin typeface="Lato" panose="020F0502020204030203"/>
              </a:rPr>
              <a:t>memungkinkan</a:t>
            </a:r>
            <a:r>
              <a:rPr lang="en-ID" sz="1400" dirty="0">
                <a:latin typeface="Lato" panose="020F0502020204030203"/>
              </a:rPr>
              <a:t> </a:t>
            </a:r>
            <a:r>
              <a:rPr lang="en-ID" sz="1400" dirty="0" err="1">
                <a:latin typeface="Lato" panose="020F0502020204030203"/>
              </a:rPr>
              <a:t>untuk</a:t>
            </a:r>
            <a:r>
              <a:rPr lang="en-ID" sz="1400" dirty="0">
                <a:latin typeface="Lato" panose="020F0502020204030203"/>
              </a:rPr>
              <a:t> </a:t>
            </a:r>
            <a:r>
              <a:rPr lang="en-ID" sz="1400" dirty="0" err="1">
                <a:latin typeface="Lato" panose="020F0502020204030203"/>
              </a:rPr>
              <a:t>menjalankan</a:t>
            </a:r>
            <a:r>
              <a:rPr lang="en-ID" sz="1400" dirty="0">
                <a:latin typeface="Lato" panose="020F0502020204030203"/>
              </a:rPr>
              <a:t> </a:t>
            </a:r>
            <a:r>
              <a:rPr lang="en-ID" sz="1400" dirty="0" err="1">
                <a:latin typeface="Lato" panose="020F0502020204030203"/>
              </a:rPr>
              <a:t>peladen</a:t>
            </a:r>
            <a:r>
              <a:rPr lang="en-ID" sz="1400" dirty="0">
                <a:latin typeface="Lato" panose="020F0502020204030203"/>
              </a:rPr>
              <a:t> web </a:t>
            </a:r>
            <a:r>
              <a:rPr lang="en-ID" sz="1400" dirty="0" err="1">
                <a:latin typeface="Lato" panose="020F0502020204030203"/>
              </a:rPr>
              <a:t>tanpa</a:t>
            </a:r>
            <a:r>
              <a:rPr lang="en-ID" sz="1400" dirty="0">
                <a:latin typeface="Lato" panose="020F0502020204030203"/>
              </a:rPr>
              <a:t> </a:t>
            </a:r>
            <a:r>
              <a:rPr lang="en-ID" sz="1400" dirty="0" err="1">
                <a:latin typeface="Lato" panose="020F0502020204030203"/>
              </a:rPr>
              <a:t>menggunakan</a:t>
            </a:r>
            <a:r>
              <a:rPr lang="en-ID" sz="1400" dirty="0">
                <a:latin typeface="Lato" panose="020F0502020204030203"/>
              </a:rPr>
              <a:t> program </a:t>
            </a:r>
            <a:r>
              <a:rPr lang="en-ID" sz="1400" dirty="0" err="1">
                <a:latin typeface="Lato" panose="020F0502020204030203"/>
              </a:rPr>
              <a:t>peladen</a:t>
            </a:r>
            <a:r>
              <a:rPr lang="en-ID" sz="1400" dirty="0">
                <a:latin typeface="Lato" panose="020F0502020204030203"/>
              </a:rPr>
              <a:t> web </a:t>
            </a:r>
            <a:r>
              <a:rPr lang="en-ID" sz="1400" dirty="0" err="1">
                <a:latin typeface="Lato" panose="020F0502020204030203"/>
              </a:rPr>
              <a:t>seperti</a:t>
            </a:r>
            <a:r>
              <a:rPr lang="en-ID" sz="1400" dirty="0">
                <a:latin typeface="Lato" panose="020F0502020204030203"/>
              </a:rPr>
              <a:t> Apache </a:t>
            </a:r>
            <a:r>
              <a:rPr lang="en-ID" sz="1400" dirty="0" err="1">
                <a:latin typeface="Lato" panose="020F0502020204030203"/>
              </a:rPr>
              <a:t>atau</a:t>
            </a:r>
            <a:r>
              <a:rPr lang="en-ID" sz="1400" dirty="0">
                <a:latin typeface="Lato" panose="020F0502020204030203"/>
              </a:rPr>
              <a:t> </a:t>
            </a:r>
            <a:r>
              <a:rPr lang="en-ID" sz="1400" dirty="0" err="1">
                <a:latin typeface="Lato" panose="020F0502020204030203"/>
              </a:rPr>
              <a:t>Lighttpd</a:t>
            </a:r>
            <a:r>
              <a:rPr lang="en-ID" sz="1400" dirty="0">
                <a:latin typeface="Lato" panose="020F0502020204030203"/>
              </a:rPr>
              <a:t>.</a:t>
            </a:r>
            <a:endParaRPr lang="en-US" sz="1400" dirty="0">
              <a:latin typeface="Lato" panose="020F0502020204030203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22BC5-4C76-4FAF-8C3A-0D850B4266F9}"/>
              </a:ext>
            </a:extLst>
          </p:cNvPr>
          <p:cNvSpPr txBox="1"/>
          <p:nvPr/>
        </p:nvSpPr>
        <p:spPr>
          <a:xfrm>
            <a:off x="5592417" y="1245446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NODE.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DE99B-7204-4813-9335-68835947197B}"/>
              </a:ext>
            </a:extLst>
          </p:cNvPr>
          <p:cNvSpPr/>
          <p:nvPr/>
        </p:nvSpPr>
        <p:spPr>
          <a:xfrm flipH="1">
            <a:off x="11887200" y="1245446"/>
            <a:ext cx="320774" cy="28627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F7D83F-A8DA-46DD-BD5E-3B6F2CBB5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6" y="2274011"/>
            <a:ext cx="3779964" cy="23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7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41461-30BD-4FF8-9171-56E37A8DBB1F}"/>
              </a:ext>
            </a:extLst>
          </p:cNvPr>
          <p:cNvSpPr txBox="1"/>
          <p:nvPr/>
        </p:nvSpPr>
        <p:spPr>
          <a:xfrm>
            <a:off x="5430802" y="6478920"/>
            <a:ext cx="13303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aseline="30000" dirty="0">
                <a:latin typeface="Lato Black" panose="020F0A02020204030203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[  A R K A D E M Y  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5A8E04-8B18-43A1-A72C-17E4798CA4F5}"/>
              </a:ext>
            </a:extLst>
          </p:cNvPr>
          <p:cNvSpPr/>
          <p:nvPr/>
        </p:nvSpPr>
        <p:spPr>
          <a:xfrm>
            <a:off x="7619921" y="2059826"/>
            <a:ext cx="3404088" cy="274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latin typeface="Lato Light" panose="020F0302020204030203" pitchFamily="34" charset="0"/>
              <a:ea typeface="Source Sans Pro" panose="020B0503030403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22BC5-4C76-4FAF-8C3A-0D850B4266F9}"/>
              </a:ext>
            </a:extLst>
          </p:cNvPr>
          <p:cNvSpPr txBox="1"/>
          <p:nvPr/>
        </p:nvSpPr>
        <p:spPr>
          <a:xfrm>
            <a:off x="6095999" y="1503135"/>
            <a:ext cx="3936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EXPRESS.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DE99B-7204-4813-9335-68835947197B}"/>
              </a:ext>
            </a:extLst>
          </p:cNvPr>
          <p:cNvSpPr/>
          <p:nvPr/>
        </p:nvSpPr>
        <p:spPr>
          <a:xfrm flipH="1">
            <a:off x="11979956" y="1396633"/>
            <a:ext cx="228009" cy="27169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E78A48-4EAF-4670-B682-3695E2B7B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0" y="2744413"/>
            <a:ext cx="4495794" cy="1369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0F404C-8AB1-41BC-9E5B-3466E8CFAE2A}"/>
              </a:ext>
            </a:extLst>
          </p:cNvPr>
          <p:cNvSpPr txBox="1"/>
          <p:nvPr/>
        </p:nvSpPr>
        <p:spPr>
          <a:xfrm>
            <a:off x="6095999" y="47045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2C58A-2A6D-46E6-93CA-1EAAB74368D2}"/>
              </a:ext>
            </a:extLst>
          </p:cNvPr>
          <p:cNvSpPr txBox="1"/>
          <p:nvPr/>
        </p:nvSpPr>
        <p:spPr>
          <a:xfrm>
            <a:off x="6095999" y="2283793"/>
            <a:ext cx="57933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D" sz="1800" b="0" i="0" dirty="0">
                <a:effectLst/>
                <a:latin typeface="Lato" panose="020F0502020204030203"/>
              </a:rPr>
              <a:t>Express.js </a:t>
            </a:r>
            <a:r>
              <a:rPr lang="en-ID" sz="1800" b="0" i="0" dirty="0" err="1">
                <a:effectLst/>
                <a:latin typeface="Lato" panose="020F0502020204030203"/>
              </a:rPr>
              <a:t>adalah</a:t>
            </a:r>
            <a:r>
              <a:rPr lang="en-ID" sz="1800" b="0" i="0" dirty="0">
                <a:effectLst/>
                <a:latin typeface="Lato" panose="020F0502020204030203"/>
              </a:rPr>
              <a:t> </a:t>
            </a:r>
            <a:r>
              <a:rPr lang="en-ID" sz="1800" b="0" i="0" dirty="0" err="1">
                <a:effectLst/>
                <a:latin typeface="Lato" panose="020F0502020204030203"/>
              </a:rPr>
              <a:t>satu</a:t>
            </a:r>
            <a:r>
              <a:rPr lang="en-ID" sz="1800" b="0" i="0" dirty="0">
                <a:effectLst/>
                <a:latin typeface="Lato" panose="020F0502020204030203"/>
              </a:rPr>
              <a:t> </a:t>
            </a:r>
            <a:r>
              <a:rPr lang="en-ID" sz="1800" b="0" i="1" dirty="0">
                <a:effectLst/>
                <a:latin typeface="Lato" panose="020F0502020204030203"/>
              </a:rPr>
              <a:t>web framework</a:t>
            </a:r>
            <a:r>
              <a:rPr lang="en-ID" sz="1800" b="0" i="0" dirty="0">
                <a:effectLst/>
                <a:latin typeface="Lato" panose="020F0502020204030203"/>
              </a:rPr>
              <a:t> paling popular</a:t>
            </a:r>
          </a:p>
          <a:p>
            <a:pPr algn="just"/>
            <a:r>
              <a:rPr lang="en-ID" sz="1800" b="0" i="0" dirty="0">
                <a:effectLst/>
                <a:latin typeface="Lato" panose="020F0502020204030203"/>
              </a:rPr>
              <a:t>di dunia Node.js. </a:t>
            </a:r>
            <a:r>
              <a:rPr lang="en-ID" sz="1800" b="0" i="0" dirty="0" err="1">
                <a:effectLst/>
                <a:latin typeface="Lato" panose="020F0502020204030203"/>
              </a:rPr>
              <a:t>Dokumentasinya</a:t>
            </a:r>
            <a:r>
              <a:rPr lang="en-ID" sz="1800" b="0" i="0" dirty="0">
                <a:effectLst/>
                <a:latin typeface="Lato" panose="020F0502020204030203"/>
              </a:rPr>
              <a:t> yang </a:t>
            </a:r>
            <a:r>
              <a:rPr lang="en-ID" sz="1800" b="0" i="0" dirty="0" err="1">
                <a:effectLst/>
                <a:latin typeface="Lato" panose="020F0502020204030203"/>
              </a:rPr>
              <a:t>lengkap</a:t>
            </a:r>
            <a:r>
              <a:rPr lang="en-ID" sz="1800" b="0" i="0" dirty="0">
                <a:effectLst/>
                <a:latin typeface="Lato" panose="020F0502020204030203"/>
              </a:rPr>
              <a:t> dan</a:t>
            </a:r>
          </a:p>
          <a:p>
            <a:pPr algn="just"/>
            <a:r>
              <a:rPr lang="en-ID" sz="1800" b="0" i="0" dirty="0" err="1">
                <a:effectLst/>
                <a:latin typeface="Lato" panose="020F0502020204030203"/>
              </a:rPr>
              <a:t>penggunaannya</a:t>
            </a:r>
            <a:r>
              <a:rPr lang="en-ID" sz="1800" b="0" i="0" dirty="0">
                <a:effectLst/>
                <a:latin typeface="Lato" panose="020F0502020204030203"/>
              </a:rPr>
              <a:t> yang </a:t>
            </a:r>
            <a:r>
              <a:rPr lang="en-ID" sz="1800" b="0" i="0" dirty="0" err="1">
                <a:effectLst/>
                <a:latin typeface="Lato" panose="020F0502020204030203"/>
              </a:rPr>
              <a:t>cukup</a:t>
            </a:r>
            <a:r>
              <a:rPr lang="en-ID" sz="1800" b="0" i="0" dirty="0">
                <a:effectLst/>
                <a:latin typeface="Lato" panose="020F0502020204030203"/>
              </a:rPr>
              <a:t> </a:t>
            </a:r>
            <a:r>
              <a:rPr lang="en-ID" sz="1800" b="0" i="0" dirty="0" err="1">
                <a:effectLst/>
                <a:latin typeface="Lato" panose="020F0502020204030203"/>
              </a:rPr>
              <a:t>mudah</a:t>
            </a:r>
            <a:r>
              <a:rPr lang="en-ID" sz="1800" b="0" i="0" dirty="0">
                <a:effectLst/>
                <a:latin typeface="Lato" panose="020F0502020204030203"/>
              </a:rPr>
              <a:t>, </a:t>
            </a:r>
            <a:r>
              <a:rPr lang="en-ID" sz="1800" b="0" i="0" dirty="0" err="1">
                <a:effectLst/>
                <a:latin typeface="Lato" panose="020F0502020204030203"/>
              </a:rPr>
              <a:t>dapat</a:t>
            </a:r>
            <a:r>
              <a:rPr lang="en-ID" sz="1800" b="0" i="0" dirty="0">
                <a:effectLst/>
                <a:latin typeface="Lato" panose="020F0502020204030203"/>
              </a:rPr>
              <a:t> </a:t>
            </a:r>
            <a:r>
              <a:rPr lang="en-ID" sz="1800" b="0" i="0" dirty="0" err="1">
                <a:effectLst/>
                <a:latin typeface="Lato" panose="020F0502020204030203"/>
              </a:rPr>
              <a:t>membuat</a:t>
            </a:r>
            <a:endParaRPr lang="en-ID" sz="1800" b="0" i="0" dirty="0">
              <a:effectLst/>
              <a:latin typeface="Lato" panose="020F0502020204030203"/>
            </a:endParaRPr>
          </a:p>
          <a:p>
            <a:pPr algn="just"/>
            <a:r>
              <a:rPr lang="en-ID" sz="1800" b="0" i="0" dirty="0" err="1">
                <a:effectLst/>
                <a:latin typeface="Lato" panose="020F0502020204030203"/>
              </a:rPr>
              <a:t>kita</a:t>
            </a:r>
            <a:r>
              <a:rPr lang="en-ID" sz="1800" b="0" i="0" dirty="0">
                <a:effectLst/>
                <a:latin typeface="Lato" panose="020F0502020204030203"/>
              </a:rPr>
              <a:t> </a:t>
            </a:r>
            <a:r>
              <a:rPr lang="en-ID" sz="1800" b="0" i="0" dirty="0" err="1">
                <a:effectLst/>
                <a:latin typeface="Lato" panose="020F0502020204030203"/>
              </a:rPr>
              <a:t>mengembangkan</a:t>
            </a:r>
            <a:r>
              <a:rPr lang="en-ID" sz="1800" b="0" i="0" dirty="0">
                <a:effectLst/>
                <a:latin typeface="Lato" panose="020F0502020204030203"/>
              </a:rPr>
              <a:t> </a:t>
            </a:r>
            <a:r>
              <a:rPr lang="en-ID" sz="1800" b="0" i="0" dirty="0" err="1">
                <a:effectLst/>
                <a:latin typeface="Lato" panose="020F0502020204030203"/>
              </a:rPr>
              <a:t>berbagai</a:t>
            </a:r>
            <a:r>
              <a:rPr lang="en-ID" sz="1800" b="0" i="0" dirty="0">
                <a:effectLst/>
                <a:latin typeface="Lato" panose="020F0502020204030203"/>
              </a:rPr>
              <a:t> </a:t>
            </a:r>
            <a:r>
              <a:rPr lang="en-ID" sz="1800" b="0" i="0" dirty="0" err="1">
                <a:effectLst/>
                <a:latin typeface="Lato" panose="020F0502020204030203"/>
              </a:rPr>
              <a:t>produk</a:t>
            </a:r>
            <a:r>
              <a:rPr lang="en-ID" sz="1800" b="0" i="0" dirty="0">
                <a:effectLst/>
                <a:latin typeface="Lato" panose="020F0502020204030203"/>
              </a:rPr>
              <a:t> </a:t>
            </a:r>
            <a:r>
              <a:rPr lang="en-ID" sz="1800" b="0" i="0" dirty="0" err="1">
                <a:effectLst/>
                <a:latin typeface="Lato" panose="020F0502020204030203"/>
              </a:rPr>
              <a:t>seperti</a:t>
            </a:r>
            <a:r>
              <a:rPr lang="en-ID" sz="1800" b="0" i="0" dirty="0">
                <a:effectLst/>
                <a:latin typeface="Lato" panose="020F0502020204030203"/>
              </a:rPr>
              <a:t> </a:t>
            </a:r>
            <a:r>
              <a:rPr lang="en-ID" sz="1800" b="0" i="0" dirty="0" err="1">
                <a:effectLst/>
                <a:latin typeface="Lato" panose="020F0502020204030203"/>
              </a:rPr>
              <a:t>aplikasi</a:t>
            </a:r>
            <a:endParaRPr lang="en-ID" sz="1800" b="0" i="0" dirty="0">
              <a:effectLst/>
              <a:latin typeface="Lato" panose="020F0502020204030203"/>
            </a:endParaRPr>
          </a:p>
          <a:p>
            <a:pPr algn="just"/>
            <a:r>
              <a:rPr lang="en-ID" sz="1800" b="0" i="0" dirty="0">
                <a:effectLst/>
                <a:latin typeface="Lato" panose="020F0502020204030203"/>
              </a:rPr>
              <a:t>web </a:t>
            </a:r>
            <a:r>
              <a:rPr lang="en-ID" sz="1800" b="0" i="0" dirty="0" err="1">
                <a:effectLst/>
                <a:latin typeface="Lato" panose="020F0502020204030203"/>
              </a:rPr>
              <a:t>ataupun</a:t>
            </a:r>
            <a:r>
              <a:rPr lang="en-ID" sz="1800" b="0" i="0" dirty="0">
                <a:effectLst/>
                <a:latin typeface="Lato" panose="020F0502020204030203"/>
              </a:rPr>
              <a:t> RESTful API. </a:t>
            </a:r>
            <a:r>
              <a:rPr lang="en-ID" sz="1800" b="0" i="0" dirty="0" err="1">
                <a:effectLst/>
                <a:latin typeface="Lato" panose="020F0502020204030203"/>
              </a:rPr>
              <a:t>dibuat</a:t>
            </a:r>
            <a:r>
              <a:rPr lang="en-ID" sz="1800" b="0" i="0" dirty="0">
                <a:effectLst/>
                <a:latin typeface="Lato" panose="020F0502020204030203"/>
              </a:rPr>
              <a:t> oleh TJ </a:t>
            </a:r>
            <a:r>
              <a:rPr lang="en-ID" sz="1800" b="0" i="0" dirty="0" err="1">
                <a:effectLst/>
                <a:latin typeface="Lato" panose="020F0502020204030203"/>
              </a:rPr>
              <a:t>Holowaychuk</a:t>
            </a:r>
            <a:r>
              <a:rPr lang="en-ID" sz="1800" b="0" i="0" dirty="0">
                <a:effectLst/>
                <a:latin typeface="Lato" panose="020F0502020204030203"/>
              </a:rPr>
              <a:t> </a:t>
            </a:r>
          </a:p>
          <a:p>
            <a:pPr algn="just"/>
            <a:r>
              <a:rPr lang="en-ID" sz="1800" b="0" i="0" dirty="0">
                <a:effectLst/>
                <a:latin typeface="Lato" panose="020F0502020204030203"/>
              </a:rPr>
              <a:t>dan </a:t>
            </a:r>
            <a:r>
              <a:rPr lang="en-ID" sz="1800" b="0" i="0" dirty="0" err="1">
                <a:effectLst/>
                <a:latin typeface="Lato" panose="020F0502020204030203"/>
              </a:rPr>
              <a:t>sekarang</a:t>
            </a:r>
            <a:r>
              <a:rPr lang="en-ID" sz="1800" b="0" i="0" dirty="0">
                <a:effectLst/>
                <a:latin typeface="Lato" panose="020F0502020204030203"/>
              </a:rPr>
              <a:t> </a:t>
            </a:r>
            <a:r>
              <a:rPr lang="en-ID" sz="1800" b="0" i="0" dirty="0" err="1">
                <a:effectLst/>
                <a:latin typeface="Lato" panose="020F0502020204030203"/>
              </a:rPr>
              <a:t>dikelola</a:t>
            </a:r>
            <a:r>
              <a:rPr lang="en-ID" sz="1800" b="0" i="0" dirty="0">
                <a:effectLst/>
                <a:latin typeface="Lato" panose="020F0502020204030203"/>
              </a:rPr>
              <a:t> oleh </a:t>
            </a:r>
            <a:r>
              <a:rPr lang="en-ID" sz="1800" b="0" i="0" dirty="0" err="1">
                <a:effectLst/>
                <a:latin typeface="Lato" panose="020F0502020204030203"/>
              </a:rPr>
              <a:t>komunitas</a:t>
            </a:r>
            <a:r>
              <a:rPr lang="en-ID" sz="1800" b="0" i="0" dirty="0">
                <a:effectLst/>
                <a:latin typeface="Lato" panose="020F0502020204030203"/>
              </a:rPr>
              <a:t>.</a:t>
            </a:r>
            <a:endParaRPr lang="en-ID" sz="1800" dirty="0">
              <a:latin typeface="Lato" panose="020F0502020204030203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5750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41461-30BD-4FF8-9171-56E37A8DBB1F}"/>
              </a:ext>
            </a:extLst>
          </p:cNvPr>
          <p:cNvSpPr txBox="1"/>
          <p:nvPr/>
        </p:nvSpPr>
        <p:spPr>
          <a:xfrm>
            <a:off x="5430802" y="6478920"/>
            <a:ext cx="13303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aseline="30000" dirty="0">
                <a:latin typeface="Lato Black" panose="020F0A02020204030203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[  A R K A D E M Y  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5A8E04-8B18-43A1-A72C-17E4798CA4F5}"/>
              </a:ext>
            </a:extLst>
          </p:cNvPr>
          <p:cNvSpPr/>
          <p:nvPr/>
        </p:nvSpPr>
        <p:spPr>
          <a:xfrm>
            <a:off x="6095999" y="2150588"/>
            <a:ext cx="5046490" cy="2314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400" dirty="0" err="1">
                <a:latin typeface="Lato" panose="020F0502020204030203"/>
              </a:rPr>
              <a:t>perangkat</a:t>
            </a:r>
            <a:r>
              <a:rPr lang="en-ID" sz="1400" dirty="0">
                <a:latin typeface="Lato" panose="020F0502020204030203"/>
              </a:rPr>
              <a:t> </a:t>
            </a:r>
            <a:r>
              <a:rPr lang="en-ID" sz="1400" dirty="0" err="1">
                <a:latin typeface="Lato" panose="020F0502020204030203"/>
              </a:rPr>
              <a:t>lunak</a:t>
            </a:r>
            <a:r>
              <a:rPr lang="en-ID" sz="1400" b="0" i="0" dirty="0">
                <a:effectLst/>
                <a:latin typeface="Lato" panose="020F0502020204030203"/>
              </a:rPr>
              <a:t> </a:t>
            </a:r>
            <a:r>
              <a:rPr lang="en-ID" sz="1400" b="0" i="0" dirty="0" err="1">
                <a:effectLst/>
                <a:latin typeface="Lato" panose="020F0502020204030203"/>
              </a:rPr>
              <a:t>sistem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manajemen</a:t>
            </a:r>
            <a:r>
              <a:rPr lang="en-ID" sz="1400" b="0" i="0" dirty="0">
                <a:effectLst/>
                <a:latin typeface="Lato" panose="020F0502020204030203"/>
              </a:rPr>
              <a:t> </a:t>
            </a:r>
            <a:r>
              <a:rPr lang="en-ID" sz="1400" dirty="0">
                <a:latin typeface="Lato" panose="020F0502020204030203"/>
              </a:rPr>
              <a:t>basis data</a:t>
            </a:r>
            <a:r>
              <a:rPr lang="en-ID" sz="1400" b="0" i="0" dirty="0">
                <a:effectLst/>
                <a:latin typeface="Lato" panose="020F0502020204030203"/>
              </a:rPr>
              <a:t> </a:t>
            </a:r>
            <a:r>
              <a:rPr lang="en-ID" sz="1400" dirty="0">
                <a:latin typeface="Lato" panose="020F0502020204030203"/>
              </a:rPr>
              <a:t>SQL</a:t>
            </a:r>
            <a:r>
              <a:rPr lang="en-ID" sz="1400" b="0" i="0" dirty="0">
                <a:effectLst/>
                <a:latin typeface="Lato" panose="020F0502020204030203"/>
              </a:rPr>
              <a:t> yang </a:t>
            </a:r>
            <a:r>
              <a:rPr lang="en-ID" sz="1400" dirty="0" err="1">
                <a:latin typeface="Lato" panose="020F0502020204030203"/>
              </a:rPr>
              <a:t>multialur</a:t>
            </a:r>
            <a:r>
              <a:rPr lang="en-ID" sz="1400" b="0" i="0" dirty="0">
                <a:effectLst/>
                <a:latin typeface="Lato" panose="020F0502020204030203"/>
              </a:rPr>
              <a:t>, </a:t>
            </a:r>
            <a:r>
              <a:rPr lang="en-ID" sz="1400" dirty="0" err="1">
                <a:latin typeface="Lato" panose="020F0502020204030203"/>
              </a:rPr>
              <a:t>multipengguna</a:t>
            </a:r>
            <a:r>
              <a:rPr lang="en-ID" sz="1400" b="0" i="0" dirty="0">
                <a:effectLst/>
                <a:latin typeface="Lato" panose="020F0502020204030203"/>
              </a:rPr>
              <a:t>, </a:t>
            </a:r>
            <a:r>
              <a:rPr lang="en-ID" sz="1400" b="0" i="0" dirty="0" err="1">
                <a:effectLst/>
                <a:latin typeface="Lato" panose="020F0502020204030203"/>
              </a:rPr>
              <a:t>dengan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sekitar</a:t>
            </a:r>
            <a:r>
              <a:rPr lang="en-ID" sz="1400" b="0" i="0" dirty="0">
                <a:effectLst/>
                <a:latin typeface="Lato" panose="020F0502020204030203"/>
              </a:rPr>
              <a:t> 6 </a:t>
            </a:r>
            <a:r>
              <a:rPr lang="en-ID" sz="1400" b="0" i="0" dirty="0" err="1">
                <a:effectLst/>
                <a:latin typeface="Lato" panose="020F0502020204030203"/>
              </a:rPr>
              <a:t>juta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instalasi</a:t>
            </a:r>
            <a:r>
              <a:rPr lang="en-ID" sz="1400" b="0" i="0" dirty="0">
                <a:effectLst/>
                <a:latin typeface="Lato" panose="020F0502020204030203"/>
              </a:rPr>
              <a:t> di </a:t>
            </a:r>
            <a:r>
              <a:rPr lang="en-ID" sz="1400" b="0" i="0" dirty="0" err="1">
                <a:effectLst/>
                <a:latin typeface="Lato" panose="020F0502020204030203"/>
              </a:rPr>
              <a:t>seluruh</a:t>
            </a:r>
            <a:r>
              <a:rPr lang="en-ID" sz="1400" b="0" i="0" dirty="0">
                <a:effectLst/>
                <a:latin typeface="Lato" panose="020F0502020204030203"/>
              </a:rPr>
              <a:t> dunia. </a:t>
            </a:r>
            <a:r>
              <a:rPr lang="en-ID" sz="1400" dirty="0">
                <a:latin typeface="Lato" panose="020F0502020204030203"/>
              </a:rPr>
              <a:t>MySQL AB</a:t>
            </a:r>
            <a:r>
              <a:rPr lang="en-ID" sz="1400" b="0" i="0" dirty="0">
                <a:effectLst/>
                <a:latin typeface="Lato" panose="020F0502020204030203"/>
              </a:rPr>
              <a:t> </a:t>
            </a:r>
            <a:r>
              <a:rPr lang="en-ID" sz="1400" b="0" i="0" dirty="0" err="1">
                <a:effectLst/>
                <a:latin typeface="Lato" panose="020F0502020204030203"/>
              </a:rPr>
              <a:t>membuat</a:t>
            </a:r>
            <a:r>
              <a:rPr lang="en-ID" sz="1400" b="0" i="0" dirty="0">
                <a:effectLst/>
                <a:latin typeface="Lato" panose="020F0502020204030203"/>
              </a:rPr>
              <a:t> MySQL </a:t>
            </a:r>
            <a:r>
              <a:rPr lang="en-ID" sz="1400" b="0" i="0" dirty="0" err="1">
                <a:effectLst/>
                <a:latin typeface="Lato" panose="020F0502020204030203"/>
              </a:rPr>
              <a:t>tersedia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sebagai</a:t>
            </a:r>
            <a:r>
              <a:rPr lang="en-ID" sz="1400" b="0" i="0" dirty="0">
                <a:effectLst/>
                <a:latin typeface="Lato" panose="020F0502020204030203"/>
              </a:rPr>
              <a:t> </a:t>
            </a:r>
            <a:r>
              <a:rPr lang="en-ID" sz="1400" dirty="0" err="1">
                <a:latin typeface="Lato" panose="020F0502020204030203"/>
              </a:rPr>
              <a:t>perangkat</a:t>
            </a:r>
            <a:r>
              <a:rPr lang="en-ID" sz="1400" dirty="0">
                <a:latin typeface="Lato" panose="020F0502020204030203"/>
              </a:rPr>
              <a:t> </a:t>
            </a:r>
            <a:r>
              <a:rPr lang="en-ID" sz="1400" dirty="0" err="1">
                <a:latin typeface="Lato" panose="020F0502020204030203"/>
              </a:rPr>
              <a:t>lunak</a:t>
            </a:r>
            <a:r>
              <a:rPr lang="en-ID" sz="1400" dirty="0">
                <a:latin typeface="Lato" panose="020F0502020204030203"/>
              </a:rPr>
              <a:t> gratis</a:t>
            </a:r>
            <a:r>
              <a:rPr lang="en-ID" sz="1400" b="0" i="0" dirty="0">
                <a:effectLst/>
                <a:latin typeface="Lato" panose="020F0502020204030203"/>
              </a:rPr>
              <a:t> di </a:t>
            </a:r>
            <a:r>
              <a:rPr lang="en-ID" sz="1400" b="0" i="0" dirty="0" err="1">
                <a:effectLst/>
                <a:latin typeface="Lato" panose="020F0502020204030203"/>
              </a:rPr>
              <a:t>bawah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lisensi</a:t>
            </a:r>
            <a:r>
              <a:rPr lang="en-ID" sz="1400" b="0" i="0" dirty="0">
                <a:effectLst/>
                <a:latin typeface="Lato" panose="020F0502020204030203"/>
              </a:rPr>
              <a:t> </a:t>
            </a:r>
            <a:r>
              <a:rPr lang="en-ID" sz="1400" dirty="0">
                <a:latin typeface="Lato" panose="020F0502020204030203"/>
              </a:rPr>
              <a:t>GNU General Public License</a:t>
            </a:r>
            <a:r>
              <a:rPr lang="en-ID" sz="1400" b="0" i="0" dirty="0">
                <a:effectLst/>
                <a:latin typeface="Lato" panose="020F0502020204030203"/>
              </a:rPr>
              <a:t> (GPL), </a:t>
            </a:r>
            <a:r>
              <a:rPr lang="en-ID" sz="1400" b="0" i="0" dirty="0" err="1">
                <a:effectLst/>
                <a:latin typeface="Lato" panose="020F0502020204030203"/>
              </a:rPr>
              <a:t>tetapi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mereka</a:t>
            </a:r>
            <a:r>
              <a:rPr lang="en-ID" sz="1400" b="0" i="0" dirty="0">
                <a:effectLst/>
                <a:latin typeface="Lato" panose="020F0502020204030203"/>
              </a:rPr>
              <a:t> juga </a:t>
            </a:r>
            <a:r>
              <a:rPr lang="en-ID" sz="1400" b="0" i="0" dirty="0" err="1">
                <a:effectLst/>
                <a:latin typeface="Lato" panose="020F0502020204030203"/>
              </a:rPr>
              <a:t>menjual</a:t>
            </a:r>
            <a:r>
              <a:rPr lang="en-ID" sz="1400" b="0" i="0" dirty="0">
                <a:effectLst/>
                <a:latin typeface="Lato" panose="020F0502020204030203"/>
              </a:rPr>
              <a:t> di </a:t>
            </a:r>
            <a:r>
              <a:rPr lang="en-ID" sz="1400" b="0" i="0" dirty="0" err="1">
                <a:effectLst/>
                <a:latin typeface="Lato" panose="020F0502020204030203"/>
              </a:rPr>
              <a:t>bawah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lisensi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komersial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untuk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kasus-kasus</a:t>
            </a:r>
            <a:r>
              <a:rPr lang="en-ID" sz="1400" b="0" i="0" dirty="0">
                <a:effectLst/>
                <a:latin typeface="Lato" panose="020F0502020204030203"/>
              </a:rPr>
              <a:t> di mana </a:t>
            </a:r>
            <a:r>
              <a:rPr lang="en-ID" sz="1400" b="0" i="0" dirty="0" err="1">
                <a:effectLst/>
                <a:latin typeface="Lato" panose="020F0502020204030203"/>
              </a:rPr>
              <a:t>penggunaannya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tidak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cocok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dengan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penggunaan</a:t>
            </a:r>
            <a:r>
              <a:rPr lang="en-ID" sz="1400" b="0" i="0" dirty="0">
                <a:effectLst/>
                <a:latin typeface="Lato" panose="020F0502020204030203"/>
              </a:rPr>
              <a:t> GPL.</a:t>
            </a:r>
            <a:endParaRPr lang="en-US" sz="1400" dirty="0">
              <a:latin typeface="Lato" panose="020F0502020204030203"/>
              <a:ea typeface="Source Sans Pro" panose="020B0503030403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22BC5-4C76-4FAF-8C3A-0D850B4266F9}"/>
              </a:ext>
            </a:extLst>
          </p:cNvPr>
          <p:cNvSpPr txBox="1"/>
          <p:nvPr/>
        </p:nvSpPr>
        <p:spPr>
          <a:xfrm>
            <a:off x="6095999" y="1319591"/>
            <a:ext cx="2343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MYSQL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DE99B-7204-4813-9335-68835947197B}"/>
              </a:ext>
            </a:extLst>
          </p:cNvPr>
          <p:cNvSpPr/>
          <p:nvPr/>
        </p:nvSpPr>
        <p:spPr>
          <a:xfrm flipH="1">
            <a:off x="11937487" y="781620"/>
            <a:ext cx="254513" cy="42409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6FD98-7BC4-4899-BBD8-75CEAF7BA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89" y="2573354"/>
            <a:ext cx="3322897" cy="171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7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41461-30BD-4FF8-9171-56E37A8DBB1F}"/>
              </a:ext>
            </a:extLst>
          </p:cNvPr>
          <p:cNvSpPr txBox="1"/>
          <p:nvPr/>
        </p:nvSpPr>
        <p:spPr>
          <a:xfrm>
            <a:off x="5430802" y="6478920"/>
            <a:ext cx="13303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aseline="30000" dirty="0">
                <a:latin typeface="Lato Black" panose="020F0A02020204030203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[  A R K A D E M Y  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5A8E04-8B18-43A1-A72C-17E4798CA4F5}"/>
              </a:ext>
            </a:extLst>
          </p:cNvPr>
          <p:cNvSpPr/>
          <p:nvPr/>
        </p:nvSpPr>
        <p:spPr>
          <a:xfrm>
            <a:off x="6095999" y="2049772"/>
            <a:ext cx="5685184" cy="1991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400" b="0" i="0" dirty="0">
                <a:effectLst/>
                <a:latin typeface="Lato" panose="020F0502020204030203"/>
              </a:rPr>
              <a:t>REST </a:t>
            </a:r>
            <a:r>
              <a:rPr lang="en-ID" sz="1400" b="0" i="0" dirty="0" err="1">
                <a:effectLst/>
                <a:latin typeface="Lato" panose="020F0502020204030203"/>
              </a:rPr>
              <a:t>merupakan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kependekan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dari</a:t>
            </a:r>
            <a:r>
              <a:rPr lang="en-ID" sz="1400" b="0" i="0" dirty="0">
                <a:effectLst/>
                <a:latin typeface="Lato" panose="020F0502020204030203"/>
              </a:rPr>
              <a:t> Representational State Transfer. </a:t>
            </a:r>
            <a:r>
              <a:rPr lang="en-ID" sz="1400" b="0" i="0" dirty="0" err="1">
                <a:effectLst/>
                <a:latin typeface="Lato" panose="020F0502020204030203"/>
              </a:rPr>
              <a:t>Prinsip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kerja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dari</a:t>
            </a:r>
            <a:r>
              <a:rPr lang="en-ID" sz="1400" b="0" i="0" dirty="0">
                <a:effectLst/>
                <a:latin typeface="Lato" panose="020F0502020204030203"/>
              </a:rPr>
              <a:t>  REST API </a:t>
            </a:r>
            <a:r>
              <a:rPr lang="en-ID" sz="1400" b="0" i="0" dirty="0" err="1">
                <a:effectLst/>
                <a:latin typeface="Lato" panose="020F0502020204030203"/>
              </a:rPr>
              <a:t>ini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adalah</a:t>
            </a:r>
            <a:r>
              <a:rPr lang="en-ID" sz="1400" b="0" i="0" dirty="0">
                <a:effectLst/>
                <a:latin typeface="Lato" panose="020F0502020204030203"/>
              </a:rPr>
              <a:t> client </a:t>
            </a:r>
            <a:r>
              <a:rPr lang="en-ID" sz="1400" b="0" i="0" dirty="0" err="1">
                <a:effectLst/>
                <a:latin typeface="Lato" panose="020F0502020204030203"/>
              </a:rPr>
              <a:t>akan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menganggap</a:t>
            </a:r>
            <a:r>
              <a:rPr lang="en-ID" sz="1400" b="0" i="0" dirty="0">
                <a:effectLst/>
                <a:latin typeface="Lato" panose="020F0502020204030203"/>
              </a:rPr>
              <a:t>  server </a:t>
            </a:r>
            <a:r>
              <a:rPr lang="en-ID" sz="1400" b="0" i="0" dirty="0" err="1">
                <a:effectLst/>
                <a:latin typeface="Lato" panose="020F0502020204030203"/>
              </a:rPr>
              <a:t>sebagai</a:t>
            </a:r>
            <a:r>
              <a:rPr lang="en-ID" sz="1400" b="0" i="0" dirty="0">
                <a:effectLst/>
                <a:latin typeface="Lato" panose="020F0502020204030203"/>
              </a:rPr>
              <a:t> object yang </a:t>
            </a:r>
            <a:r>
              <a:rPr lang="en-ID" sz="1400" b="0" i="0" dirty="0" err="1">
                <a:effectLst/>
                <a:latin typeface="Lato" panose="020F0502020204030203"/>
              </a:rPr>
              <a:t>dapat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dibuat</a:t>
            </a:r>
            <a:r>
              <a:rPr lang="en-ID" sz="1400" b="0" i="0" dirty="0">
                <a:effectLst/>
                <a:latin typeface="Lato" panose="020F0502020204030203"/>
              </a:rPr>
              <a:t>, </a:t>
            </a:r>
            <a:r>
              <a:rPr lang="en-ID" sz="1400" b="0" i="0" dirty="0" err="1">
                <a:effectLst/>
                <a:latin typeface="Lato" panose="020F0502020204030203"/>
              </a:rPr>
              <a:t>diupdate</a:t>
            </a:r>
            <a:r>
              <a:rPr lang="en-ID" sz="1400" b="0" i="0" dirty="0">
                <a:effectLst/>
                <a:latin typeface="Lato" panose="020F0502020204030203"/>
              </a:rPr>
              <a:t>, </a:t>
            </a:r>
            <a:r>
              <a:rPr lang="en-ID" sz="1400" b="0" i="0" dirty="0" err="1">
                <a:effectLst/>
                <a:latin typeface="Lato" panose="020F0502020204030203"/>
              </a:rPr>
              <a:t>dihapus</a:t>
            </a:r>
            <a:r>
              <a:rPr lang="en-ID" sz="1400" b="0" i="0" dirty="0">
                <a:effectLst/>
                <a:latin typeface="Lato" panose="020F0502020204030203"/>
              </a:rPr>
              <a:t> dan juga </a:t>
            </a:r>
            <a:r>
              <a:rPr lang="en-ID" sz="1400" b="0" i="0" dirty="0" err="1">
                <a:effectLst/>
                <a:latin typeface="Lato" panose="020F0502020204030203"/>
              </a:rPr>
              <a:t>dibaca</a:t>
            </a:r>
            <a:r>
              <a:rPr lang="en-ID" sz="1400" b="0" i="0" dirty="0">
                <a:effectLst/>
                <a:latin typeface="Lato" panose="020F0502020204030203"/>
              </a:rPr>
              <a:t>. Jadi pada </a:t>
            </a:r>
            <a:r>
              <a:rPr lang="en-ID" sz="1400" b="0" i="0" dirty="0" err="1">
                <a:effectLst/>
                <a:latin typeface="Lato" panose="020F0502020204030203"/>
              </a:rPr>
              <a:t>pelaksanaannya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akan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ada</a:t>
            </a:r>
            <a:r>
              <a:rPr lang="en-ID" sz="1400" b="0" i="0" dirty="0">
                <a:effectLst/>
                <a:latin typeface="Lato" panose="020F0502020204030203"/>
              </a:rPr>
              <a:t> create </a:t>
            </a:r>
            <a:r>
              <a:rPr lang="en-ID" sz="1400" b="0" i="0" dirty="0" err="1">
                <a:effectLst/>
                <a:latin typeface="Lato" panose="020F0502020204030203"/>
              </a:rPr>
              <a:t>dengan</a:t>
            </a:r>
            <a:r>
              <a:rPr lang="en-ID" sz="1400" b="0" i="0" dirty="0">
                <a:effectLst/>
                <a:latin typeface="Lato" panose="020F0502020204030203"/>
              </a:rPr>
              <a:t> request POST, update </a:t>
            </a:r>
            <a:r>
              <a:rPr lang="en-ID" sz="1400" b="0" i="0" dirty="0" err="1">
                <a:effectLst/>
                <a:latin typeface="Lato" panose="020F0502020204030203"/>
              </a:rPr>
              <a:t>dengan</a:t>
            </a:r>
            <a:r>
              <a:rPr lang="en-ID" sz="1400" b="0" i="0" dirty="0">
                <a:effectLst/>
                <a:latin typeface="Lato" panose="020F0502020204030203"/>
              </a:rPr>
              <a:t> request PUT </a:t>
            </a:r>
            <a:r>
              <a:rPr lang="en-ID" sz="1400" b="0" i="0" dirty="0" err="1">
                <a:effectLst/>
                <a:latin typeface="Lato" panose="020F0502020204030203"/>
              </a:rPr>
              <a:t>atau</a:t>
            </a:r>
            <a:r>
              <a:rPr lang="en-ID" sz="1400" b="0" i="0" dirty="0">
                <a:effectLst/>
                <a:latin typeface="Lato" panose="020F0502020204030203"/>
              </a:rPr>
              <a:t> PATCH, </a:t>
            </a:r>
            <a:r>
              <a:rPr lang="en-ID" sz="1400" b="0" i="0" dirty="0" err="1">
                <a:effectLst/>
                <a:latin typeface="Lato" panose="020F0502020204030203"/>
              </a:rPr>
              <a:t>hapus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dengan</a:t>
            </a:r>
            <a:r>
              <a:rPr lang="en-ID" sz="1400" b="0" i="0" dirty="0">
                <a:effectLst/>
                <a:latin typeface="Lato" panose="020F0502020204030203"/>
              </a:rPr>
              <a:t> request DELETE, dan </a:t>
            </a:r>
            <a:r>
              <a:rPr lang="en-ID" sz="1400" b="0" i="0" dirty="0" err="1">
                <a:effectLst/>
                <a:latin typeface="Lato" panose="020F0502020204030203"/>
              </a:rPr>
              <a:t>baca</a:t>
            </a:r>
            <a:r>
              <a:rPr lang="en-ID" sz="1400" b="0" i="0" dirty="0">
                <a:effectLst/>
                <a:latin typeface="Lato" panose="020F0502020204030203"/>
              </a:rPr>
              <a:t> </a:t>
            </a:r>
            <a:r>
              <a:rPr lang="en-ID" sz="1400" b="0" i="0" dirty="0" err="1">
                <a:effectLst/>
                <a:latin typeface="Lato" panose="020F0502020204030203"/>
              </a:rPr>
              <a:t>dengan</a:t>
            </a:r>
            <a:r>
              <a:rPr lang="en-ID" sz="1400" b="0" i="0" dirty="0">
                <a:effectLst/>
                <a:latin typeface="Lato" panose="020F0502020204030203"/>
              </a:rPr>
              <a:t> request GET.</a:t>
            </a:r>
            <a:endParaRPr lang="en-US" sz="1400" dirty="0">
              <a:latin typeface="Lato Light" panose="020F0302020204030203" pitchFamily="34" charset="0"/>
              <a:ea typeface="Source Sans Pro" panose="020B0503030403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22BC5-4C76-4FAF-8C3A-0D850B4266F9}"/>
              </a:ext>
            </a:extLst>
          </p:cNvPr>
          <p:cNvSpPr txBox="1"/>
          <p:nvPr/>
        </p:nvSpPr>
        <p:spPr>
          <a:xfrm>
            <a:off x="6095999" y="1218775"/>
            <a:ext cx="2976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REST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DE99B-7204-4813-9335-68835947197B}"/>
              </a:ext>
            </a:extLst>
          </p:cNvPr>
          <p:cNvSpPr/>
          <p:nvPr/>
        </p:nvSpPr>
        <p:spPr>
          <a:xfrm flipH="1">
            <a:off x="11781183" y="1245446"/>
            <a:ext cx="426791" cy="31855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A8BEC-C18A-4C1F-8D12-48F8A9CB9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81" y="2049772"/>
            <a:ext cx="4191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1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0FFF6E-C203-42CF-AE4F-9F38A4AB0B53}"/>
              </a:ext>
            </a:extLst>
          </p:cNvPr>
          <p:cNvSpPr/>
          <p:nvPr/>
        </p:nvSpPr>
        <p:spPr>
          <a:xfrm flipH="1">
            <a:off x="6963264" y="1369396"/>
            <a:ext cx="3778119" cy="465599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latin typeface="Lato" panose="020F0502020204030203" pitchFamily="34" charset="0"/>
              </a:rPr>
              <a:t>Sekian</a:t>
            </a:r>
            <a:r>
              <a:rPr lang="en-US" sz="3600" b="1" dirty="0">
                <a:latin typeface="Lato" panose="020F0502020204030203" pitchFamily="34" charset="0"/>
              </a:rPr>
              <a:t>  </a:t>
            </a:r>
          </a:p>
          <a:p>
            <a:pPr algn="ctr"/>
            <a:r>
              <a:rPr lang="en-US" sz="3600" b="1" dirty="0" err="1">
                <a:latin typeface="Lato" panose="020F0502020204030203" pitchFamily="34" charset="0"/>
              </a:rPr>
              <a:t>Terima</a:t>
            </a:r>
            <a:r>
              <a:rPr lang="en-US" sz="3600" b="1" dirty="0">
                <a:latin typeface="Lato" panose="020F0502020204030203" pitchFamily="34" charset="0"/>
              </a:rPr>
              <a:t> Kasih </a:t>
            </a:r>
          </a:p>
          <a:p>
            <a:pPr algn="ctr"/>
            <a:endParaRPr lang="en-US" b="1" dirty="0">
              <a:latin typeface="Lato" panose="020F0502020204030203" pitchFamily="34" charset="0"/>
            </a:endParaRPr>
          </a:p>
          <a:p>
            <a:pPr algn="ctr"/>
            <a:endParaRPr lang="en-US" b="1" dirty="0">
              <a:latin typeface="Lato" panose="020F0502020204030203" pitchFamily="34" charset="0"/>
            </a:endParaRPr>
          </a:p>
          <a:p>
            <a:pPr algn="ctr"/>
            <a:r>
              <a:rPr lang="en-US" sz="1100" b="1" dirty="0">
                <a:latin typeface="Lato" panose="020F0502020204030203" pitchFamily="34" charset="0"/>
              </a:rPr>
              <a:t>Jika </a:t>
            </a:r>
            <a:r>
              <a:rPr lang="en-US" sz="1100" b="1" dirty="0" err="1">
                <a:latin typeface="Lato" panose="020F0502020204030203" pitchFamily="34" charset="0"/>
              </a:rPr>
              <a:t>ada</a:t>
            </a:r>
            <a:r>
              <a:rPr lang="en-US" sz="1100" b="1" dirty="0">
                <a:latin typeface="Lato" panose="020F0502020204030203" pitchFamily="34" charset="0"/>
              </a:rPr>
              <a:t> </a:t>
            </a:r>
            <a:r>
              <a:rPr lang="en-US" sz="1100" b="1" dirty="0" err="1">
                <a:latin typeface="Lato" panose="020F0502020204030203" pitchFamily="34" charset="0"/>
              </a:rPr>
              <a:t>kritik</a:t>
            </a:r>
            <a:r>
              <a:rPr lang="en-US" sz="1100" b="1" dirty="0">
                <a:latin typeface="Lato" panose="020F0502020204030203" pitchFamily="34" charset="0"/>
              </a:rPr>
              <a:t> dan saran,</a:t>
            </a:r>
          </a:p>
          <a:p>
            <a:pPr algn="ctr"/>
            <a:r>
              <a:rPr lang="en-US" sz="1100" b="1" dirty="0" err="1">
                <a:latin typeface="Lato" panose="020F0502020204030203" pitchFamily="34" charset="0"/>
              </a:rPr>
              <a:t>maupun</a:t>
            </a:r>
            <a:r>
              <a:rPr lang="en-US" sz="1100" b="1" dirty="0">
                <a:latin typeface="Lato" panose="020F0502020204030203" pitchFamily="34" charset="0"/>
              </a:rPr>
              <a:t> </a:t>
            </a:r>
            <a:r>
              <a:rPr lang="en-US" sz="1100" b="1" dirty="0" err="1">
                <a:latin typeface="Lato" panose="020F0502020204030203" pitchFamily="34" charset="0"/>
              </a:rPr>
              <a:t>pertanyaan</a:t>
            </a:r>
            <a:r>
              <a:rPr lang="en-US" sz="1100" b="1" dirty="0">
                <a:latin typeface="Lato" panose="020F0502020204030203" pitchFamily="34" charset="0"/>
              </a:rPr>
              <a:t> .</a:t>
            </a:r>
          </a:p>
          <a:p>
            <a:pPr algn="ctr"/>
            <a:r>
              <a:rPr lang="en-US" sz="1100" b="1" dirty="0" err="1">
                <a:latin typeface="Lato" panose="020F0502020204030203" pitchFamily="34" charset="0"/>
              </a:rPr>
              <a:t>dipersilahkan</a:t>
            </a:r>
            <a:r>
              <a:rPr lang="en-US" sz="1100" b="1" dirty="0">
                <a:latin typeface="Lato" panose="020F05020202040302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A3537-31B6-4237-ACCF-33DCB310EBD6}"/>
              </a:ext>
            </a:extLst>
          </p:cNvPr>
          <p:cNvSpPr txBox="1"/>
          <p:nvPr/>
        </p:nvSpPr>
        <p:spPr>
          <a:xfrm rot="274594">
            <a:off x="2732217" y="4096781"/>
            <a:ext cx="1169551" cy="215444"/>
          </a:xfrm>
          <a:prstGeom prst="rect">
            <a:avLst/>
          </a:prstGeom>
          <a:noFill/>
          <a:scene3d>
            <a:camera prst="obliqueBottomLeft"/>
            <a:lightRig rig="threePt" dir="t"/>
          </a:scene3d>
          <a:sp3d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GB" sz="1200" baseline="30000" dirty="0">
                <a:solidFill>
                  <a:schemeClr val="bg1"/>
                </a:solidFill>
                <a:latin typeface="Lato Black" panose="020F0A02020204030203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A R K A D E M 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4A2F1-08CA-426B-B742-7DCD13C9D6FB}"/>
              </a:ext>
            </a:extLst>
          </p:cNvPr>
          <p:cNvSpPr txBox="1"/>
          <p:nvPr/>
        </p:nvSpPr>
        <p:spPr>
          <a:xfrm>
            <a:off x="962149" y="2469118"/>
            <a:ext cx="4438564" cy="523220"/>
          </a:xfrm>
          <a:prstGeom prst="rect">
            <a:avLst/>
          </a:prstGeom>
          <a:noFill/>
          <a:scene3d>
            <a:camera prst="perspectiveContrastingLeftFacing" fov="1200000">
              <a:rot lat="623785" lon="2636332" rev="8679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Bebas Neue" panose="020B0606020202050201" pitchFamily="34" charset="0"/>
                <a:ea typeface="Source Sans Pro" panose="020B0503030403020204" pitchFamily="34" charset="0"/>
              </a:rPr>
              <a:t>DEMO PROJECT</a:t>
            </a:r>
          </a:p>
        </p:txBody>
      </p:sp>
    </p:spTree>
    <p:extLst>
      <p:ext uri="{BB962C8B-B14F-4D97-AF65-F5344CB8AC3E}">
        <p14:creationId xmlns:p14="http://schemas.microsoft.com/office/powerpoint/2010/main" val="262032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310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Bebas Neue</vt:lpstr>
      <vt:lpstr>Calibri</vt:lpstr>
      <vt:lpstr>Lato</vt:lpstr>
      <vt:lpstr>Lato Black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LDDX</dc:creator>
  <cp:lastModifiedBy>AlfinR</cp:lastModifiedBy>
  <cp:revision>85</cp:revision>
  <dcterms:created xsi:type="dcterms:W3CDTF">2018-03-10T12:27:36Z</dcterms:created>
  <dcterms:modified xsi:type="dcterms:W3CDTF">2021-04-14T02:14:23Z</dcterms:modified>
</cp:coreProperties>
</file>