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88"/>
  </p:normalViewPr>
  <p:slideViewPr>
    <p:cSldViewPr snapToGrid="0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lnSpc>
                <a:spcPct val="105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2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5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3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61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15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01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34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95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2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0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1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0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9" r:id="rId6"/>
    <p:sldLayoutId id="2147483704" r:id="rId7"/>
    <p:sldLayoutId id="2147483705" r:id="rId8"/>
    <p:sldLayoutId id="2147483706" r:id="rId9"/>
    <p:sldLayoutId id="2147483708" r:id="rId10"/>
    <p:sldLayoutId id="214748370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600" kern="1200" spc="8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200" kern="1200" spc="8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 spc="8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51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03968F-37D7-89E2-D863-8B5ED5871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pPr algn="ctr">
              <a:lnSpc>
                <a:spcPct val="95000"/>
              </a:lnSpc>
            </a:pPr>
            <a:r>
              <a:rPr kumimoji="1" lang="ko-Kore-KR" altLang="en-US" sz="10000" dirty="0"/>
              <a:t>스네이크</a:t>
            </a:r>
            <a:r>
              <a:rPr kumimoji="1" lang="ko-KR" altLang="en-US" sz="10000" dirty="0"/>
              <a:t> 게임</a:t>
            </a:r>
            <a:endParaRPr kumimoji="1" lang="ko-Kore-KR" altLang="en-US" sz="10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272AC6-7DF2-116E-7D42-D46918909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1060868"/>
          </a:xfrm>
        </p:spPr>
        <p:txBody>
          <a:bodyPr anchor="t">
            <a:normAutofit fontScale="70000" lnSpcReduction="20000"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ko-Kore-KR" sz="2400" dirty="0"/>
              <a:t>2</a:t>
            </a:r>
            <a:r>
              <a:rPr kumimoji="1" lang="en-US" altLang="ko-KR" sz="2400" dirty="0"/>
              <a:t>01727034</a:t>
            </a:r>
            <a:r>
              <a:rPr kumimoji="1" lang="ko-KR" altLang="en-US" sz="2400" dirty="0"/>
              <a:t> 허도영</a:t>
            </a:r>
            <a:endParaRPr kumimoji="1" lang="en-US" altLang="ko-KR" sz="2400" dirty="0"/>
          </a:p>
          <a:p>
            <a:pPr algn="ctr">
              <a:lnSpc>
                <a:spcPct val="90000"/>
              </a:lnSpc>
            </a:pPr>
            <a:r>
              <a:rPr kumimoji="1" lang="ko-KR" altLang="en-US" sz="2400" dirty="0"/>
              <a:t>동작 환경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Mac </a:t>
            </a:r>
            <a:r>
              <a:rPr kumimoji="1" lang="en-US" altLang="ko-KR" sz="2400" dirty="0" err="1"/>
              <a:t>os</a:t>
            </a:r>
            <a:endParaRPr kumimoji="1" lang="en-US" altLang="ko-KR" sz="2400" dirty="0"/>
          </a:p>
          <a:p>
            <a:pPr algn="ctr">
              <a:lnSpc>
                <a:spcPct val="90000"/>
              </a:lnSpc>
            </a:pPr>
            <a:r>
              <a:rPr kumimoji="1" lang="ko-KR" altLang="en-US" sz="2400" dirty="0"/>
              <a:t> </a:t>
            </a:r>
            <a:endParaRPr kumimoji="1" lang="en-US" altLang="ko-KR" sz="2400" dirty="0"/>
          </a:p>
          <a:p>
            <a:pPr algn="ctr">
              <a:lnSpc>
                <a:spcPct val="90000"/>
              </a:lnSpc>
            </a:pPr>
            <a:endParaRPr kumimoji="1" lang="en-US" altLang="ko-KR" sz="2400" dirty="0"/>
          </a:p>
        </p:txBody>
      </p:sp>
      <p:pic>
        <p:nvPicPr>
          <p:cNvPr id="4" name="Picture 3" descr="삼각형 추상 배경">
            <a:extLst>
              <a:ext uri="{FF2B5EF4-FFF2-40B4-BE49-F238E27FC236}">
                <a16:creationId xmlns:a16="http://schemas.microsoft.com/office/drawing/2014/main" id="{F9838126-E7C4-4C69-1E09-964231A943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39" r="23704" b="2"/>
          <a:stretch/>
        </p:blipFill>
        <p:spPr>
          <a:xfrm>
            <a:off x="4898147" y="591670"/>
            <a:ext cx="2391110" cy="2688873"/>
          </a:xfrm>
          <a:prstGeom prst="rect">
            <a:avLst/>
          </a:prstGeom>
        </p:spPr>
      </p:pic>
      <p:sp>
        <p:nvSpPr>
          <p:cNvPr id="67" name="Rectangle 6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E9E14"/>
          </a:solidFill>
          <a:ln w="38100" cap="rnd">
            <a:solidFill>
              <a:srgbClr val="FE9E1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ate Placeholder 26">
            <a:extLst>
              <a:ext uri="{FF2B5EF4-FFF2-40B4-BE49-F238E27FC236}">
                <a16:creationId xmlns:a16="http://schemas.microsoft.com/office/drawing/2014/main" id="{F28B82B1-E269-4325-A665-6CFE5DEE5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Footer Placeholder 27">
            <a:extLst>
              <a:ext uri="{FF2B5EF4-FFF2-40B4-BE49-F238E27FC236}">
                <a16:creationId xmlns:a16="http://schemas.microsoft.com/office/drawing/2014/main" id="{7C700527-76FD-4DF4-A597-6F5E089CA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Slide Number Placeholder 28">
            <a:extLst>
              <a:ext uri="{FF2B5EF4-FFF2-40B4-BE49-F238E27FC236}">
                <a16:creationId xmlns:a16="http://schemas.microsoft.com/office/drawing/2014/main" id="{B5EA49A9-01EB-4D60-A392-7DC9B625D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AD1D1-1E31-6C17-CEA0-D4AFFF3C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게임시연 영상</a:t>
            </a:r>
            <a:endParaRPr kumimoji="1" lang="ko-Kore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" name="스네이크 바이트 시연 영상.mov">
            <a:hlinkClick r:id="" action="ppaction://media"/>
            <a:extLst>
              <a:ext uri="{FF2B5EF4-FFF2-40B4-BE49-F238E27FC236}">
                <a16:creationId xmlns:a16="http://schemas.microsoft.com/office/drawing/2014/main" id="{A2A5859A-58DD-0485-2614-D2D9FF6FF31D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" y="1900238"/>
            <a:ext cx="6300787" cy="391279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02FCD8-1934-795E-987B-9E518D1C484C}"/>
              </a:ext>
            </a:extLst>
          </p:cNvPr>
          <p:cNvSpPr txBox="1"/>
          <p:nvPr/>
        </p:nvSpPr>
        <p:spPr>
          <a:xfrm>
            <a:off x="7958138" y="2100263"/>
            <a:ext cx="33956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재미요소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스타트 이후 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</a:t>
            </a:r>
            <a:r>
              <a:rPr kumimoji="1" lang="ko-KR" altLang="en-US" sz="2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먹으면 스코어가 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점 올라가고 점점 꼬리가 길어지고 속도도 점점 빨라져 게임 난이도가 늘어난다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게임 요약 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뱀의 머리가 </a:t>
            </a:r>
            <a:r>
              <a:rPr kumimoji="1" lang="ko-KR" altLang="en-US" sz="2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꼬리랑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벽에 닿지 않게 조심해서 하는 게임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endParaRPr kumimoji="1" lang="ko-Kore-KR" altLang="en-US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14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78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AA688-2202-581A-4B82-456FC079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422A65-2664-A591-8214-CBA15CFD2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" altLang="ko-Kore-KR" dirty="0" err="1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clear_screen</a:t>
            </a:r>
            <a:r>
              <a:rPr lang="en" altLang="ko-Kore-KR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()</a:t>
            </a:r>
          </a:p>
          <a:p>
            <a:r>
              <a:rPr lang="en" altLang="ko-Kore-KR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Setup()</a:t>
            </a:r>
          </a:p>
          <a:p>
            <a:r>
              <a:rPr lang="en" altLang="ko-Kore-KR" dirty="0" err="1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ShowGameOver</a:t>
            </a:r>
            <a:r>
              <a:rPr lang="en" altLang="ko-Kore-KR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()</a:t>
            </a:r>
          </a:p>
          <a:p>
            <a:r>
              <a:rPr lang="en" altLang="ko-Kore-KR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Draw()</a:t>
            </a:r>
          </a:p>
          <a:p>
            <a:r>
              <a:rPr lang="en" altLang="ko-Kore-KR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Input()</a:t>
            </a:r>
          </a:p>
          <a:p>
            <a:r>
              <a:rPr lang="en" altLang="ko-Kore-KR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Logic()</a:t>
            </a:r>
          </a:p>
          <a:p>
            <a:r>
              <a:rPr lang="en" altLang="ko-Kore-KR" dirty="0" err="1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print_title_screen</a:t>
            </a:r>
            <a:r>
              <a:rPr lang="en" altLang="ko-Kore-KR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()</a:t>
            </a:r>
          </a:p>
          <a:p>
            <a:r>
              <a:rPr lang="en" altLang="ko-Kore-KR" dirty="0" err="1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print_rule_screen</a:t>
            </a:r>
            <a:r>
              <a:rPr lang="en" altLang="ko-Kore-KR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()</a:t>
            </a:r>
          </a:p>
          <a:p>
            <a:r>
              <a:rPr lang="en" altLang="ko-Kore-KR" dirty="0" err="1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ResetGame</a:t>
            </a:r>
            <a:r>
              <a:rPr lang="en" altLang="ko-Kore-KR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()</a:t>
            </a:r>
          </a:p>
          <a:p>
            <a:r>
              <a:rPr lang="en" altLang="ko-Kore-KR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232578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174FA-5699-E9F3-3765-E4679E895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감사합니다</a:t>
            </a:r>
            <a:r>
              <a:rPr kumimoji="1" lang="ko-KR" altLang="en-US" dirty="0"/>
              <a:t> 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24A79-CAB7-98B9-7914-33B7521A5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4251960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ko-Kore-KR" dirty="0"/>
              <a:t>2</a:t>
            </a:r>
            <a:r>
              <a:rPr kumimoji="1" lang="en-US" altLang="ko-KR" dirty="0"/>
              <a:t>01727034</a:t>
            </a:r>
            <a:r>
              <a:rPr kumimoji="1" lang="ko-KR" altLang="en-US" dirty="0"/>
              <a:t> 허도영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3030802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아틀라스</Template>
  <TotalTime>51</TotalTime>
  <Words>81</Words>
  <Application>Microsoft Macintosh PowerPoint</Application>
  <PresentationFormat>와이드스크린</PresentationFormat>
  <Paragraphs>20</Paragraphs>
  <Slides>4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Malgun Gothic</vt:lpstr>
      <vt:lpstr>Microsoft GothicNeo</vt:lpstr>
      <vt:lpstr>Arial</vt:lpstr>
      <vt:lpstr>SketchyVTI</vt:lpstr>
      <vt:lpstr>스네이크 게임</vt:lpstr>
      <vt:lpstr>게임시연 영상</vt:lpstr>
      <vt:lpstr>함수 </vt:lpstr>
      <vt:lpstr>감사합니다 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스네이크 게임</dc:title>
  <dc:creator>허도영</dc:creator>
  <cp:lastModifiedBy>허도영</cp:lastModifiedBy>
  <cp:revision>1</cp:revision>
  <dcterms:created xsi:type="dcterms:W3CDTF">2023-06-19T00:48:46Z</dcterms:created>
  <dcterms:modified xsi:type="dcterms:W3CDTF">2023-06-19T01:40:26Z</dcterms:modified>
</cp:coreProperties>
</file>