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게임제작프로젝트실습 기말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게플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3B 2014032043 </a:t>
            </a:r>
            <a:r>
              <a:rPr lang="ko-KR" altLang="en-US" dirty="0" smtClean="0"/>
              <a:t>김지수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5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제작 게임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UnityQuest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액션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엔진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플레이어와 게임과의 상호작용을 지향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드래그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99" y="6206709"/>
            <a:ext cx="1831472" cy="378887"/>
          </a:xfrm>
        </p:spPr>
        <p:txBody>
          <a:bodyPr/>
          <a:lstStyle/>
          <a:p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16" y="2400995"/>
            <a:ext cx="6828583" cy="38057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34145" y="5478087"/>
            <a:ext cx="1845426" cy="64839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9163" y="5478086"/>
            <a:ext cx="2972123" cy="64839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204671" y="6264848"/>
            <a:ext cx="1831472" cy="37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스킬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33435" y="5478085"/>
            <a:ext cx="1118384" cy="64839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221286" y="6264848"/>
            <a:ext cx="1831472" cy="37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점프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38473" y="3408219"/>
            <a:ext cx="6513345" cy="18222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534699" y="3838555"/>
            <a:ext cx="2793723" cy="6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일반공격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0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스킬가이드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몬스터북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(1~6)</a:t>
            </a:r>
          </a:p>
          <a:p>
            <a:endParaRPr lang="en-US" altLang="ko-KR" dirty="0"/>
          </a:p>
          <a:p>
            <a:r>
              <a:rPr lang="ko-KR" altLang="en-US" dirty="0" smtClean="0"/>
              <a:t>보스 방 입구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 쓴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몬스터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몬스터 쥐를 잡는 몬스터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플레이어에게 이로운 </a:t>
            </a:r>
            <a:r>
              <a:rPr lang="ko-KR" altLang="en-US" dirty="0" err="1" smtClean="0"/>
              <a:t>몬스터지만</a:t>
            </a:r>
            <a:r>
              <a:rPr lang="ko-KR" altLang="en-US" dirty="0" smtClean="0"/>
              <a:t> 플레이어를 공격하기도 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플레이어 공격 조건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플레이어가 쥐를 사냥하고 쥐가 없을 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일정 시간 후 쥐를 잡고 날라가는 중에 </a:t>
            </a:r>
            <a:endParaRPr lang="en-US" altLang="ko-KR" dirty="0" smtClean="0"/>
          </a:p>
          <a:p>
            <a:r>
              <a:rPr lang="ko-KR" altLang="en-US" dirty="0" smtClean="0"/>
              <a:t>쥐가 없어지면 다음 쥐를 잡으러 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69" y="4179615"/>
            <a:ext cx="3456140" cy="19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 쓴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몬스터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네크로멘서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이하일 때 </a:t>
            </a:r>
            <a:r>
              <a:rPr lang="ko-KR" altLang="en-US" dirty="0" err="1" smtClean="0"/>
              <a:t>소환용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스켈레톤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소환용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스켈레톤이</a:t>
            </a:r>
            <a:r>
              <a:rPr lang="ko-KR" altLang="en-US" dirty="0" smtClean="0"/>
              <a:t> 존재하는 한 무적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9" y="3858691"/>
            <a:ext cx="4508325" cy="25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 쓴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대화 창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글자가 하나씩 표시되게 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오토버튼으로 자동으로 대화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클릭 시 다음 대화 진행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대상으로만 대화 창 표시 가능하게 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상대방과 대화 창으로 대화 가능하게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762027"/>
            <a:ext cx="3200857" cy="1784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76" y="4762027"/>
            <a:ext cx="3203006" cy="17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 쓴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스킬 위치를 바꿀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763263"/>
            <a:ext cx="3535675" cy="19767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14" y="3763263"/>
            <a:ext cx="3524495" cy="19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0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작은 오류들 수정</a:t>
            </a:r>
            <a:endParaRPr lang="en-US" altLang="ko-KR" dirty="0" smtClean="0"/>
          </a:p>
          <a:p>
            <a:r>
              <a:rPr lang="ko-KR" altLang="en-US" dirty="0" smtClean="0"/>
              <a:t>추가 버프 색 다르게 표시 </a:t>
            </a:r>
            <a:endParaRPr lang="en-US" altLang="ko-KR" dirty="0" smtClean="0"/>
          </a:p>
          <a:p>
            <a:r>
              <a:rPr lang="ko-KR" altLang="en-US" dirty="0" smtClean="0"/>
              <a:t>밸런스 조정</a:t>
            </a:r>
            <a:endParaRPr lang="en-US" altLang="ko-KR" dirty="0" smtClean="0"/>
          </a:p>
          <a:p>
            <a:r>
              <a:rPr lang="ko-KR" altLang="en-US" dirty="0" err="1" smtClean="0"/>
              <a:t>배경음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효과음 추가</a:t>
            </a:r>
            <a:endParaRPr lang="en-US" altLang="ko-KR" dirty="0" smtClean="0"/>
          </a:p>
          <a:p>
            <a:r>
              <a:rPr lang="ko-KR" altLang="en-US" dirty="0" smtClean="0"/>
              <a:t>모바일 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버튼으로도 나갈 수 있게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2744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160</TotalTime>
  <Words>187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휴먼매직체</vt:lpstr>
      <vt:lpstr>Arial</vt:lpstr>
      <vt:lpstr>Gill Sans MT</vt:lpstr>
      <vt:lpstr>Parcel</vt:lpstr>
      <vt:lpstr>게임제작프로젝트실습 기말</vt:lpstr>
      <vt:lpstr>제작 게임</vt:lpstr>
      <vt:lpstr>플레이</vt:lpstr>
      <vt:lpstr>맵 구성</vt:lpstr>
      <vt:lpstr>신경 쓴 부분</vt:lpstr>
      <vt:lpstr>신경 쓴 부분</vt:lpstr>
      <vt:lpstr>신경 쓴 부분</vt:lpstr>
      <vt:lpstr>신경 쓴 부분</vt:lpstr>
      <vt:lpstr>개선 부분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게임제작프로젝트실습 기말</dc:title>
  <dc:creator>김 지수</dc:creator>
  <cp:lastModifiedBy>김 지수</cp:lastModifiedBy>
  <cp:revision>8</cp:revision>
  <dcterms:created xsi:type="dcterms:W3CDTF">2018-11-24T23:34:21Z</dcterms:created>
  <dcterms:modified xsi:type="dcterms:W3CDTF">2018-11-25T02:15:10Z</dcterms:modified>
</cp:coreProperties>
</file>