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61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Tuesday, November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Tuesday, November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Tuesday, November 26,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15" y="2882010"/>
            <a:ext cx="431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  </a:t>
            </a:r>
            <a:r>
              <a:rPr lang="en-US" altLang="ko-KR" sz="3600" dirty="0" smtClean="0"/>
              <a:t>Black Venus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87906" y="5217957"/>
            <a:ext cx="195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기획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764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546" y="2635623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플랫폼 및 장르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게임소개</a:t>
            </a:r>
            <a:endParaRPr lang="en-US" altLang="ja-JP" b="1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폰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백</a:t>
            </a:r>
            <a:r>
              <a:rPr lang="ko-KR" altLang="en-US" dirty="0"/>
              <a:t>야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 시 주의사항</a:t>
            </a:r>
            <a:r>
              <a:rPr lang="en-US" altLang="ko-KR" dirty="0" smtClean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56716" y="1098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목차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072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1574" y="1238019"/>
            <a:ext cx="433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플랫폼 및 장르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83556" y="210542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플랫폼 </a:t>
            </a:r>
            <a:r>
              <a:rPr lang="ja-JP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모바일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3555" y="2841812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 </a:t>
            </a:r>
            <a:r>
              <a:rPr lang="en-US" altLang="ko-KR" dirty="0" smtClean="0"/>
              <a:t>: 3D </a:t>
            </a:r>
            <a:r>
              <a:rPr lang="ko-KR" altLang="en-US" dirty="0" smtClean="0"/>
              <a:t>슈팅게임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3555" y="3631987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화성과 목성 사이의 미지의 행성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픽션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2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66189" y="1239407"/>
            <a:ext cx="2427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게임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폰</a:t>
            </a:r>
            <a:endParaRPr lang="en-US" altLang="ja-JP" b="1" dirty="0"/>
          </a:p>
          <a:p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83556" y="2105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</a:t>
            </a:r>
            <a:r>
              <a:rPr lang="en-US" altLang="ko-KR" dirty="0" smtClean="0"/>
              <a:t>1.</a:t>
            </a:r>
            <a:r>
              <a:rPr lang="ko-KR" altLang="en-US" b="1" dirty="0"/>
              <a:t>폰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83555" y="2722684"/>
            <a:ext cx="5063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스타크래프트</a:t>
            </a:r>
            <a:r>
              <a:rPr lang="ko-KR" altLang="en-US" dirty="0" smtClean="0"/>
              <a:t> 에피소드 영상에서 </a:t>
            </a:r>
            <a:endParaRPr lang="en-US" altLang="ko-KR" dirty="0" smtClean="0"/>
          </a:p>
          <a:p>
            <a:r>
              <a:rPr lang="ko-KR" altLang="en-US" dirty="0" smtClean="0"/>
              <a:t>아이디어를 얻어 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버리기 쉬운 말이지만 큰 역할을 하는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작전명 부여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983555" y="4728867"/>
            <a:ext cx="716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</a:t>
            </a:r>
            <a:r>
              <a:rPr lang="en-US" altLang="ko-KR" dirty="0" smtClean="0"/>
              <a:t>: </a:t>
            </a:r>
            <a:r>
              <a:rPr lang="ko-KR" altLang="en-US" dirty="0"/>
              <a:t>몰려드는 적에 둘러싸인 </a:t>
            </a:r>
            <a:r>
              <a:rPr lang="ko-KR" altLang="en-US" dirty="0" smtClean="0"/>
              <a:t>병력들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시간을 지연시키기 </a:t>
            </a:r>
            <a:r>
              <a:rPr lang="ko-KR" altLang="en-US" dirty="0"/>
              <a:t>위해 버릴 수밖에 없다는 </a:t>
            </a:r>
            <a:r>
              <a:rPr lang="ko-KR" altLang="en-US"/>
              <a:t>의견과 </a:t>
            </a:r>
            <a:r>
              <a:rPr lang="ko-KR" altLang="en-US" smtClean="0"/>
              <a:t> </a:t>
            </a:r>
            <a:r>
              <a:rPr lang="ko-KR" altLang="en-US" smtClean="0"/>
              <a:t>구출해야 한다는</a:t>
            </a:r>
            <a:endParaRPr lang="en-US" altLang="ko-KR" dirty="0" smtClean="0"/>
          </a:p>
          <a:p>
            <a:r>
              <a:rPr lang="ko-KR" altLang="en-US" dirty="0" smtClean="0"/>
              <a:t>의견 </a:t>
            </a:r>
            <a:r>
              <a:rPr lang="ko-KR" altLang="en-US" dirty="0"/>
              <a:t>끝에 </a:t>
            </a:r>
            <a:r>
              <a:rPr lang="ko-KR" altLang="en-US" dirty="0" err="1"/>
              <a:t>카나반</a:t>
            </a:r>
            <a:r>
              <a:rPr lang="en-US" altLang="ko-KR" dirty="0"/>
              <a:t>, </a:t>
            </a:r>
            <a:r>
              <a:rPr lang="ko-KR" altLang="en-US" dirty="0" err="1" smtClean="0"/>
              <a:t>그란디스</a:t>
            </a:r>
            <a:r>
              <a:rPr lang="ko-KR" altLang="en-US" dirty="0" smtClean="0"/>
              <a:t> </a:t>
            </a:r>
            <a:r>
              <a:rPr lang="ko-KR" altLang="en-US" dirty="0"/>
              <a:t>주도의 구출작전이 시작되었다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66" y="1974201"/>
            <a:ext cx="3628959" cy="194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1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19803" y="2493966"/>
            <a:ext cx="1076002" cy="3803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167497" y="5736130"/>
            <a:ext cx="376518" cy="4072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13924" y="3438604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84038" y="2884073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476139" y="3378412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54905" y="2561344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284038" y="3936786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678485" y="2636903"/>
            <a:ext cx="192101" cy="207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5" idx="0"/>
          </p:cNvCxnSpPr>
          <p:nvPr/>
        </p:nvCxnSpPr>
        <p:spPr>
          <a:xfrm flipH="1" flipV="1">
            <a:off x="2819803" y="2987807"/>
            <a:ext cx="535953" cy="2748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355756" y="2493966"/>
            <a:ext cx="514830" cy="324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3106025" y="2493966"/>
            <a:ext cx="249731" cy="324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355756" y="2493966"/>
            <a:ext cx="188259" cy="324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355242" y="3745965"/>
            <a:ext cx="540563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80029" y="2474756"/>
            <a:ext cx="41665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적은 계속해서 생성되고</a:t>
            </a:r>
            <a:r>
              <a:rPr lang="en-US" altLang="ko-KR" dirty="0" smtClean="0"/>
              <a:t>,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ko-KR" altLang="en-US" dirty="0" smtClean="0"/>
              <a:t>플레이어를 쫓아 자폭공격 또는 </a:t>
            </a:r>
            <a:endParaRPr lang="en-US" altLang="ko-KR" dirty="0" smtClean="0"/>
          </a:p>
          <a:p>
            <a:r>
              <a:rPr lang="ko-KR" altLang="en-US" dirty="0" smtClean="0"/>
              <a:t>장거리 공격을 한다</a:t>
            </a:r>
            <a:r>
              <a:rPr lang="en-US" altLang="ko-KR" dirty="0" smtClean="0"/>
              <a:t>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ko-KR" altLang="en-US" dirty="0" err="1" smtClean="0"/>
              <a:t>몬스터는</a:t>
            </a:r>
            <a:r>
              <a:rPr lang="ko-KR" altLang="en-US" dirty="0" smtClean="0"/>
              <a:t> 지상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공중 </a:t>
            </a:r>
            <a:r>
              <a:rPr lang="ko-KR" altLang="en-US" dirty="0" err="1" smtClean="0"/>
              <a:t>유닛이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공중 </a:t>
            </a:r>
            <a:r>
              <a:rPr lang="ko-KR" altLang="en-US" dirty="0" err="1" smtClean="0"/>
              <a:t>유닛은</a:t>
            </a:r>
            <a:r>
              <a:rPr lang="ko-KR" altLang="en-US" dirty="0" smtClean="0"/>
              <a:t> 미사일로 공격한다</a:t>
            </a:r>
            <a:r>
              <a:rPr lang="en-US" altLang="ko-KR" dirty="0" smtClean="0"/>
              <a:t>.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ko-KR" altLang="en-US" dirty="0" smtClean="0"/>
              <a:t>미사일 공격은 베지어 곡선 형태로 한다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ko-KR" altLang="en-US" dirty="0" smtClean="0"/>
              <a:t>각 </a:t>
            </a:r>
            <a:r>
              <a:rPr lang="ko-KR" altLang="en-US" dirty="0" err="1" smtClean="0"/>
              <a:t>진영별</a:t>
            </a:r>
            <a:r>
              <a:rPr lang="ko-KR" altLang="en-US" dirty="0" smtClean="0"/>
              <a:t> 스킬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ko-KR" altLang="en-US" dirty="0" err="1" smtClean="0"/>
              <a:t>카나반</a:t>
            </a:r>
            <a:r>
              <a:rPr lang="ja-JP" altLang="en-US" dirty="0" smtClean="0"/>
              <a:t> </a:t>
            </a:r>
            <a:r>
              <a:rPr lang="en-US" altLang="ja-JP" dirty="0" smtClean="0"/>
              <a:t>: </a:t>
            </a:r>
            <a:r>
              <a:rPr lang="ko-KR" altLang="en-US" dirty="0" smtClean="0"/>
              <a:t>탄도미사</a:t>
            </a:r>
            <a:r>
              <a:rPr lang="ko-KR" altLang="en-US" dirty="0"/>
              <a:t>일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ko-KR" altLang="en-US" dirty="0" err="1" smtClean="0"/>
              <a:t>그란디스</a:t>
            </a:r>
            <a:r>
              <a:rPr lang="ko-KR" altLang="en-US" dirty="0" smtClean="0"/>
              <a:t> </a:t>
            </a:r>
            <a:r>
              <a:rPr lang="en-US" altLang="ja-JP" dirty="0" smtClean="0"/>
              <a:t>: </a:t>
            </a:r>
            <a:r>
              <a:rPr lang="ko-KR" altLang="en-US" dirty="0" smtClean="0"/>
              <a:t>방</a:t>
            </a:r>
            <a:r>
              <a:rPr lang="ko-KR" altLang="en-US" dirty="0"/>
              <a:t>패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ko-KR" altLang="en-US" dirty="0" err="1" smtClean="0"/>
              <a:t>히페리온</a:t>
            </a:r>
            <a:r>
              <a:rPr lang="ja-JP" altLang="en-US" dirty="0" smtClean="0"/>
              <a:t> </a:t>
            </a:r>
            <a:r>
              <a:rPr lang="en-US" altLang="ja-JP" dirty="0" smtClean="0"/>
              <a:t>: </a:t>
            </a:r>
            <a:r>
              <a:rPr lang="ko-KR" altLang="en-US" dirty="0" smtClean="0"/>
              <a:t>속</a:t>
            </a:r>
            <a:r>
              <a:rPr lang="ko-KR" altLang="en-US" dirty="0"/>
              <a:t>사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3266189" y="1239407"/>
            <a:ext cx="2427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게임소개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폰</a:t>
            </a:r>
            <a:endParaRPr lang="en-US" altLang="ja-JP" b="1" dirty="0"/>
          </a:p>
          <a:p>
            <a:endParaRPr lang="ko-KR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83556" y="210542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</a:t>
            </a:r>
            <a:r>
              <a:rPr lang="en-US" altLang="ko-KR" dirty="0" smtClean="0"/>
              <a:t>1.</a:t>
            </a:r>
            <a:r>
              <a:rPr lang="ko-KR" altLang="en-US" dirty="0" smtClean="0"/>
              <a:t>폰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40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88789" y="1239407"/>
            <a:ext cx="198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게임소개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백야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83556" y="21054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백</a:t>
            </a:r>
            <a:r>
              <a:rPr lang="ko-KR" altLang="en-US" dirty="0"/>
              <a:t>야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983556" y="3286496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적들의 진영이 불로 뒤덮이는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백야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라는 작전명 부여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3554" y="4953641"/>
            <a:ext cx="705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</a:t>
            </a:r>
            <a:r>
              <a:rPr lang="ja-JP" altLang="en-US" dirty="0" smtClean="0"/>
              <a:t> </a:t>
            </a:r>
            <a:r>
              <a:rPr lang="en-US" altLang="ja-JP" dirty="0" smtClean="0"/>
              <a:t>: </a:t>
            </a:r>
            <a:r>
              <a:rPr lang="ko-KR" altLang="en-US" dirty="0" smtClean="0"/>
              <a:t>진영들 중 가장 강력한 </a:t>
            </a:r>
            <a:r>
              <a:rPr lang="ko-KR" altLang="en-US" dirty="0" err="1" smtClean="0"/>
              <a:t>히페리온</a:t>
            </a:r>
            <a:r>
              <a:rPr lang="ko-KR" altLang="en-US" dirty="0" smtClean="0"/>
              <a:t> 진영이 </a:t>
            </a:r>
            <a:r>
              <a:rPr lang="ko-KR" altLang="en-US" dirty="0" smtClean="0"/>
              <a:t>적들을 </a:t>
            </a:r>
            <a:r>
              <a:rPr lang="ko-KR" altLang="en-US" dirty="0" smtClean="0"/>
              <a:t>섬멸하기 위해</a:t>
            </a:r>
            <a:endParaRPr lang="en-US" altLang="ko-KR" dirty="0" smtClean="0"/>
          </a:p>
          <a:p>
            <a:r>
              <a:rPr lang="ko-KR" altLang="en-US" dirty="0" smtClean="0"/>
              <a:t>독단으로 작전 실행</a:t>
            </a:r>
            <a:endParaRPr lang="ko-KR" altLang="en-US" dirty="0"/>
          </a:p>
        </p:txBody>
      </p:sp>
      <p:pic>
        <p:nvPicPr>
          <p:cNvPr id="1026" name="Picture 2" descr="artillery fire gam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0" y="2009135"/>
            <a:ext cx="2985957" cy="257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95374" y="2184801"/>
            <a:ext cx="33009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포병 방열 원리이해가 필요</a:t>
            </a:r>
            <a:endParaRPr lang="en-US" altLang="ko-KR" dirty="0" smtClean="0"/>
          </a:p>
          <a:p>
            <a:r>
              <a:rPr lang="ko-KR" altLang="en-US" dirty="0" smtClean="0"/>
              <a:t>포병에서 </a:t>
            </a:r>
            <a:r>
              <a:rPr lang="en-US" altLang="ja-JP" dirty="0" smtClean="0"/>
              <a:t>360</a:t>
            </a:r>
            <a:r>
              <a:rPr lang="ko-KR" altLang="en-US" dirty="0" smtClean="0"/>
              <a:t> </a:t>
            </a:r>
            <a:r>
              <a:rPr lang="en-US" altLang="ko-KR" dirty="0"/>
              <a:t>° </a:t>
            </a:r>
            <a:r>
              <a:rPr lang="en-US" altLang="ja-JP" dirty="0" smtClean="0"/>
              <a:t>=6400mils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ko-KR" altLang="en-US" dirty="0" smtClean="0"/>
              <a:t>방열에는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방법이 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스스로 계산하는 방법 사용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5374" y="4031460"/>
            <a:ext cx="368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기준점</a:t>
            </a:r>
            <a:r>
              <a:rPr lang="en-US" altLang="ja-JP" dirty="0" smtClean="0"/>
              <a:t>(</a:t>
            </a:r>
            <a:r>
              <a:rPr lang="en-US" altLang="ja-JP" dirty="0"/>
              <a:t>5400mils</a:t>
            </a:r>
            <a:r>
              <a:rPr lang="en-US" altLang="ja-JP" dirty="0" smtClean="0"/>
              <a:t>)</a:t>
            </a:r>
            <a:r>
              <a:rPr lang="ko-KR" altLang="en-US" dirty="0" smtClean="0"/>
              <a:t>에</a:t>
            </a:r>
            <a:r>
              <a:rPr lang="ko-KR" altLang="en-US" dirty="0"/>
              <a:t>서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/>
              <a:t>5400+(</a:t>
            </a:r>
            <a:r>
              <a:rPr lang="en-US" altLang="ja-JP" dirty="0" smtClean="0"/>
              <a:t>5400-</a:t>
            </a:r>
            <a:r>
              <a:rPr lang="ko-KR" altLang="en-US" dirty="0" smtClean="0"/>
              <a:t>제원</a:t>
            </a:r>
            <a:r>
              <a:rPr lang="en-US" altLang="ja-JP" dirty="0" smtClean="0"/>
              <a:t>)mils</a:t>
            </a:r>
            <a:r>
              <a:rPr lang="ko-KR" altLang="en-US" dirty="0" smtClean="0"/>
              <a:t>로 조준경을 맞추고</a:t>
            </a:r>
            <a:r>
              <a:rPr lang="ja-JP" altLang="en-US" dirty="0" smtClean="0"/>
              <a:t>、 </a:t>
            </a:r>
            <a:endParaRPr lang="en-US" altLang="ja-JP" dirty="0" smtClean="0"/>
          </a:p>
          <a:p>
            <a:r>
              <a:rPr lang="ko-KR" altLang="en-US" dirty="0" smtClean="0"/>
              <a:t>원래 </a:t>
            </a:r>
            <a:r>
              <a:rPr lang="en-US" altLang="ja-JP" dirty="0" smtClean="0"/>
              <a:t>5400mils</a:t>
            </a:r>
            <a:r>
              <a:rPr lang="ko-KR" altLang="en-US" dirty="0" smtClean="0"/>
              <a:t>였을 때 봤던 위치로 포신을 돌리면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방열완료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142770"/>
            <a:ext cx="3435588" cy="217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88789" y="1239407"/>
            <a:ext cx="198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게임소개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백야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983556" y="210542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백야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76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26993" y="1238019"/>
            <a:ext cx="23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시 주의사항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83555" y="2105425"/>
            <a:ext cx="6946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유저의 편리성을 위해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는 복잡하지 않게 한다</a:t>
            </a:r>
            <a:r>
              <a:rPr lang="en-US" altLang="ko-KR" dirty="0" smtClean="0"/>
              <a:t>.</a:t>
            </a:r>
            <a:endParaRPr lang="en-US" altLang="ja-JP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탄을 사용하는 게임이기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탄 오브젝트가 필요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프리팹의</a:t>
            </a:r>
            <a:r>
              <a:rPr lang="ko-KR" altLang="en-US" dirty="0" smtClean="0"/>
              <a:t> 재사용으로 메모리 부담을 줄일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포병공식은 실전에서 어렵기 때문에 게임에서는 간단하게 방열을 유도할 필요가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게임</a:t>
            </a:r>
            <a:r>
              <a:rPr lang="ja-JP" altLang="en-US" dirty="0" smtClean="0"/>
              <a:t>「</a:t>
            </a:r>
            <a:r>
              <a:rPr lang="ko-KR" altLang="en-US" b="1" dirty="0"/>
              <a:t>폰</a:t>
            </a:r>
            <a:r>
              <a:rPr lang="ja-JP" altLang="en-US" dirty="0" smtClean="0"/>
              <a:t>」</a:t>
            </a:r>
            <a:r>
              <a:rPr lang="ko-KR" altLang="en-US" dirty="0" smtClean="0"/>
              <a:t>의 길을 만들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직선뿐만 아니라 </a:t>
            </a:r>
            <a:r>
              <a:rPr lang="ko-KR" altLang="en-US" dirty="0" err="1"/>
              <a:t>ㄱ</a:t>
            </a:r>
            <a:r>
              <a:rPr lang="ko-KR" altLang="en-US" dirty="0" err="1" smtClean="0"/>
              <a:t>자</a:t>
            </a:r>
            <a:r>
              <a:rPr lang="ko-KR" altLang="en-US" dirty="0" smtClean="0"/>
              <a:t> 형태의 길도 </a:t>
            </a:r>
            <a:r>
              <a:rPr lang="ko-KR" altLang="en-US" smtClean="0"/>
              <a:t>고려할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349</TotalTime>
  <Words>218</Words>
  <Application>Microsoft Office PowerPoint</Application>
  <PresentationFormat>화면 슬라이드 쇼(4:3)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Elemental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사용자</cp:lastModifiedBy>
  <cp:revision>33</cp:revision>
  <dcterms:created xsi:type="dcterms:W3CDTF">2014-09-16T21:33:44Z</dcterms:created>
  <dcterms:modified xsi:type="dcterms:W3CDTF">2019-11-26T05:23:05Z</dcterms:modified>
</cp:coreProperties>
</file>