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7" r:id="rId2"/>
    <p:sldId id="258" r:id="rId3"/>
    <p:sldId id="261" r:id="rId4"/>
    <p:sldId id="259" r:id="rId5"/>
    <p:sldId id="262" r:id="rId6"/>
    <p:sldId id="264" r:id="rId7"/>
    <p:sldId id="26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>
        <p:scale>
          <a:sx n="124" d="100"/>
          <a:sy n="124" d="100"/>
        </p:scale>
        <p:origin x="-125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Tuesday, November 26, 2019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Tuesday, November 26,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Tuesday, November 26,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Tuesday, November 26, 2019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Tuesday, November 26, 2019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Tuesday, November 26, 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Tuesday, November 26, 2019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Tuesday, November 26, 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Tuesday, November 26,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Tuesday, November 26, 2019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Tuesday, November 26, 2019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Tuesday, November 26,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51315" y="2882010"/>
            <a:ext cx="431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 </a:t>
            </a:r>
            <a:r>
              <a:rPr lang="en-US" altLang="ko-KR" sz="3600" dirty="0" smtClean="0"/>
              <a:t>Black </a:t>
            </a:r>
            <a:r>
              <a:rPr lang="en-US" altLang="ko-KR" sz="3600" dirty="0" smtClean="0"/>
              <a:t>Venus</a:t>
            </a:r>
            <a:endParaRPr lang="ko-KR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4087906" y="5217957"/>
            <a:ext cx="1951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87648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1546" y="2358998"/>
            <a:ext cx="17620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시</a:t>
            </a:r>
            <a:r>
              <a:rPr lang="ko-KR" altLang="en-US" dirty="0"/>
              <a:t>작</a:t>
            </a:r>
            <a:endParaRPr lang="en-US" altLang="ja-JP" b="1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로</a:t>
            </a:r>
            <a:r>
              <a:rPr lang="ko-KR" altLang="en-US" dirty="0"/>
              <a:t>비</a:t>
            </a:r>
            <a:endParaRPr lang="en-US" altLang="ja-JP" dirty="0"/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상</a:t>
            </a:r>
            <a:r>
              <a:rPr lang="ko-KR" altLang="en-US" dirty="0"/>
              <a:t>점</a:t>
            </a:r>
            <a:endParaRPr lang="en-US" altLang="ja-JP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강</a:t>
            </a:r>
            <a:r>
              <a:rPr lang="ko-KR" altLang="en-US" dirty="0"/>
              <a:t>화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뉴</a:t>
            </a:r>
            <a:r>
              <a:rPr lang="ko-KR" altLang="en-US" dirty="0"/>
              <a:t>스</a:t>
            </a:r>
            <a:endParaRPr lang="en-US" altLang="ja-JP" dirty="0" smtClean="0"/>
          </a:p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게</a:t>
            </a:r>
            <a:r>
              <a:rPr lang="ko-KR" altLang="en-US" dirty="0"/>
              <a:t>임</a:t>
            </a:r>
            <a:endParaRPr lang="en-US" altLang="ja-JP" dirty="0" smtClean="0"/>
          </a:p>
          <a:p>
            <a:r>
              <a:rPr lang="en-US" altLang="ko-KR" dirty="0" smtClean="0"/>
              <a:t>	- </a:t>
            </a:r>
            <a:r>
              <a:rPr lang="ko-KR" altLang="en-US" dirty="0"/>
              <a:t>폰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백</a:t>
            </a:r>
            <a:r>
              <a:rPr lang="ko-KR" altLang="en-US" dirty="0"/>
              <a:t>야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056716" y="109881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목차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30722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26994" y="1238019"/>
            <a:ext cx="198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시작</a:t>
            </a:r>
            <a:endParaRPr lang="ko-KR" altLang="en-US" sz="32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979716" y="2412785"/>
            <a:ext cx="2869986" cy="1775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51852" y="5194407"/>
            <a:ext cx="607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타이틀이 나오고</a:t>
            </a:r>
            <a:r>
              <a:rPr lang="ja-JP" altLang="en-US" dirty="0" smtClean="0"/>
              <a:t>、</a:t>
            </a:r>
            <a:r>
              <a:rPr lang="ko-KR" altLang="en-US" dirty="0" smtClean="0"/>
              <a:t>터치하면 진영선택으로 이동한다</a:t>
            </a:r>
            <a:r>
              <a:rPr lang="en-US" altLang="ko-KR" dirty="0" smtClean="0"/>
              <a:t>.</a:t>
            </a:r>
            <a:r>
              <a:rPr lang="ja-JP" altLang="en-US" dirty="0" smtClean="0"/>
              <a:t> 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186723" y="2412783"/>
            <a:ext cx="2869986" cy="1775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033" y="2551099"/>
            <a:ext cx="2605365" cy="151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420" y="2551099"/>
            <a:ext cx="2624574" cy="151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91542" y="29199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24635" y="3664144"/>
            <a:ext cx="5084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-touch-</a:t>
            </a:r>
            <a:endParaRPr lang="ko-KR" altLang="en-US" sz="8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141694" y="3234978"/>
            <a:ext cx="7991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81114" y="2735262"/>
            <a:ext cx="81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ouch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726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11926" y="1100597"/>
            <a:ext cx="347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로비</a:t>
            </a:r>
            <a:r>
              <a:rPr lang="en-US" altLang="ja-JP" sz="2000" dirty="0" smtClean="0"/>
              <a:t>(</a:t>
            </a:r>
            <a:r>
              <a:rPr lang="ko-KR" altLang="en-US" sz="1600" dirty="0" smtClean="0"/>
              <a:t>상</a:t>
            </a:r>
            <a:r>
              <a:rPr lang="ko-KR" altLang="en-US" sz="1600" dirty="0"/>
              <a:t>점</a:t>
            </a:r>
            <a:r>
              <a:rPr lang="en-US" altLang="ja-JP" sz="2000" dirty="0" smtClean="0"/>
              <a:t>)</a:t>
            </a:r>
            <a:endParaRPr lang="ko-KR" altLang="en-US" sz="20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2091542" y="2104577"/>
            <a:ext cx="4662724" cy="2728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2680" y="5079146"/>
            <a:ext cx="3949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판매 장비는 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탄으로 구성되어있고</a:t>
            </a:r>
            <a:r>
              <a:rPr lang="en-US" altLang="ko-KR" dirty="0" smtClean="0"/>
              <a:t>,</a:t>
            </a:r>
          </a:p>
          <a:p>
            <a:pPr algn="ctr"/>
            <a:r>
              <a:rPr lang="ko-KR" altLang="en-US" dirty="0" err="1" smtClean="0"/>
              <a:t>스크롤으로</a:t>
            </a:r>
            <a:r>
              <a:rPr lang="ko-KR" altLang="en-US" dirty="0" smtClean="0"/>
              <a:t> 내려가도록 제작</a:t>
            </a:r>
            <a:endParaRPr lang="en-US" altLang="ko-KR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374366" y="2758569"/>
            <a:ext cx="899032" cy="175964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캐릭터</a:t>
            </a:r>
            <a:endParaRPr lang="ko-KR" alt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374366" y="2259106"/>
            <a:ext cx="4049486" cy="253573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Bar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450131" y="2758569"/>
            <a:ext cx="445674" cy="175964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장비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018749" y="2758569"/>
            <a:ext cx="1859536" cy="175964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판매 장비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008915" y="2827723"/>
            <a:ext cx="476410" cy="16904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NPC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9" idx="3"/>
          </p:cNvCxnSpPr>
          <p:nvPr/>
        </p:nvCxnSpPr>
        <p:spPr>
          <a:xfrm>
            <a:off x="6423852" y="2385893"/>
            <a:ext cx="699247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15307" y="2259106"/>
            <a:ext cx="1701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돌아가기</a:t>
            </a:r>
            <a:r>
              <a:rPr lang="en-US" altLang="ja-JP" dirty="0" smtClean="0"/>
              <a:t>/</a:t>
            </a:r>
            <a:r>
              <a:rPr lang="ko-KR" altLang="en-US" dirty="0" smtClean="0"/>
              <a:t>현재 </a:t>
            </a:r>
            <a:endParaRPr lang="en-US" altLang="ko-KR" dirty="0" smtClean="0"/>
          </a:p>
          <a:p>
            <a:r>
              <a:rPr lang="ko-KR" altLang="en-US" dirty="0" smtClean="0"/>
              <a:t>자금 표시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722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11926" y="1100597"/>
            <a:ext cx="347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로비</a:t>
            </a:r>
            <a:r>
              <a:rPr lang="en-US" altLang="ja-JP" sz="2000" dirty="0" smtClean="0"/>
              <a:t>(</a:t>
            </a:r>
            <a:r>
              <a:rPr lang="ko-KR" altLang="en-US" sz="1600" dirty="0" smtClean="0"/>
              <a:t>강</a:t>
            </a:r>
            <a:r>
              <a:rPr lang="ko-KR" altLang="en-US" sz="1600" dirty="0"/>
              <a:t>화</a:t>
            </a:r>
            <a:r>
              <a:rPr lang="en-US" altLang="ja-JP" sz="2000" dirty="0" smtClean="0"/>
              <a:t>)</a:t>
            </a:r>
            <a:endParaRPr lang="ko-KR" altLang="en-US" sz="20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2091542" y="2104577"/>
            <a:ext cx="4662724" cy="2728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2680" y="5079146"/>
            <a:ext cx="3949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스크롤으로</a:t>
            </a:r>
            <a:r>
              <a:rPr lang="ko-KR" altLang="en-US" dirty="0" smtClean="0"/>
              <a:t> 내려가는 형식으로 제작하며</a:t>
            </a:r>
            <a:r>
              <a:rPr lang="ja-JP" altLang="en-US" dirty="0" smtClean="0"/>
              <a:t>、</a:t>
            </a:r>
            <a:r>
              <a:rPr lang="ko-KR" altLang="en-US" dirty="0" smtClean="0"/>
              <a:t>강화 목록의 버튼에 현재 강화 상태 표시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374366" y="2259106"/>
            <a:ext cx="4049486" cy="253573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Bar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74366" y="2758568"/>
            <a:ext cx="445674" cy="175964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989088" y="2758569"/>
            <a:ext cx="1859536" cy="175964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강화목록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008915" y="2827723"/>
            <a:ext cx="476410" cy="16904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NPC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9" idx="3"/>
          </p:cNvCxnSpPr>
          <p:nvPr/>
        </p:nvCxnSpPr>
        <p:spPr>
          <a:xfrm>
            <a:off x="6423852" y="2385893"/>
            <a:ext cx="699247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15307" y="2259106"/>
            <a:ext cx="1643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돌아가기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자금</a:t>
            </a:r>
            <a:endParaRPr lang="en-US" altLang="ko-KR" dirty="0" smtClean="0"/>
          </a:p>
          <a:p>
            <a:r>
              <a:rPr lang="ko-KR" altLang="en-US" dirty="0" smtClean="0"/>
              <a:t>표</a:t>
            </a:r>
            <a:r>
              <a:rPr lang="ko-KR" altLang="en-US" dirty="0"/>
              <a:t>시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848624" y="2758569"/>
            <a:ext cx="860613" cy="175964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강화 창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0113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979716" y="2412785"/>
            <a:ext cx="2869986" cy="1775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067005" y="5194407"/>
            <a:ext cx="5009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타이틀을 선택하면 새로운 창으로 기사가 나타나게 제작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186723" y="2412783"/>
            <a:ext cx="2869986" cy="1775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141694" y="3234978"/>
            <a:ext cx="7991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11926" y="1100597"/>
            <a:ext cx="347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로비</a:t>
            </a:r>
            <a:r>
              <a:rPr lang="en-US" altLang="ja-JP" sz="2000" dirty="0" smtClean="0"/>
              <a:t>(</a:t>
            </a:r>
            <a:r>
              <a:rPr lang="ko-KR" altLang="en-US" sz="1600" dirty="0" smtClean="0"/>
              <a:t>뉴</a:t>
            </a:r>
            <a:r>
              <a:rPr lang="ko-KR" altLang="en-US" sz="1600" dirty="0"/>
              <a:t>스</a:t>
            </a:r>
            <a:r>
              <a:rPr lang="en-US" altLang="ja-JP" sz="2000" dirty="0" smtClean="0"/>
              <a:t>)</a:t>
            </a:r>
            <a:endParaRPr lang="ko-KR" altLang="en-US" sz="2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44706" y="2635624"/>
            <a:ext cx="2090057" cy="222837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메인뉴스</a:t>
            </a:r>
            <a:endParaRPr lang="ko-KR" altLang="en-US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344706" y="3081296"/>
            <a:ext cx="2090057" cy="968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59966" y="3150454"/>
            <a:ext cx="1867221" cy="14983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뉴스</a:t>
            </a:r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459965" y="3377772"/>
            <a:ext cx="1867221" cy="14983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뉴스</a:t>
            </a:r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371023" y="2635624"/>
            <a:ext cx="668627" cy="13370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84367" y="2635623"/>
            <a:ext cx="1568823" cy="2228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제목</a:t>
            </a:r>
            <a:endParaRPr lang="ko-KR" altLang="en-US" sz="11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84367" y="2997412"/>
            <a:ext cx="1637979" cy="975233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기사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456123" y="3605090"/>
            <a:ext cx="1867221" cy="14983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뉴스</a:t>
            </a:r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56122" y="3822809"/>
            <a:ext cx="1867221" cy="14983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뉴스</a:t>
            </a:r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14" name="위쪽 화살표 13"/>
          <p:cNvSpPr/>
          <p:nvPr/>
        </p:nvSpPr>
        <p:spPr>
          <a:xfrm rot="20018439">
            <a:off x="2983446" y="3222168"/>
            <a:ext cx="338097" cy="519948"/>
          </a:xfrm>
          <a:prstGeom prst="upArrow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21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11926" y="1100597"/>
            <a:ext cx="347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게임</a:t>
            </a:r>
            <a:r>
              <a:rPr lang="en-US" altLang="ja-JP" sz="2000" dirty="0" smtClean="0"/>
              <a:t>(</a:t>
            </a:r>
            <a:r>
              <a:rPr lang="ko-KR" altLang="en-US" sz="1600" dirty="0" smtClean="0"/>
              <a:t>폰</a:t>
            </a:r>
            <a:r>
              <a:rPr lang="en-US" altLang="ja-JP" sz="2000" dirty="0" smtClean="0"/>
              <a:t>)</a:t>
            </a:r>
            <a:endParaRPr lang="ko-KR" altLang="en-US" sz="20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2091542" y="2104577"/>
            <a:ext cx="4662724" cy="2728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2680" y="5641077"/>
            <a:ext cx="394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게임 형태</a:t>
            </a:r>
            <a:endParaRPr lang="ko-KR" altLang="en-US" dirty="0"/>
          </a:p>
        </p:txBody>
      </p:sp>
      <p:pic>
        <p:nvPicPr>
          <p:cNvPr id="17" name="그림 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579" y="2274474"/>
            <a:ext cx="4203166" cy="2382049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6008914" y="4126326"/>
            <a:ext cx="453358" cy="414938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발사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678501" y="4272323"/>
            <a:ext cx="276625" cy="268941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꺾인 연결선 10"/>
          <p:cNvCxnSpPr>
            <a:stCxn id="8" idx="4"/>
          </p:cNvCxnSpPr>
          <p:nvPr/>
        </p:nvCxnSpPr>
        <p:spPr>
          <a:xfrm rot="16200000" flipH="1">
            <a:off x="6216384" y="4141693"/>
            <a:ext cx="583985" cy="1383125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99939" y="49405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95000"/>
                  </a:schemeClr>
                </a:solidFill>
              </a:rPr>
              <a:t>스킬</a:t>
            </a:r>
            <a:endParaRPr lang="ko-KR" alt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451207" y="3972645"/>
            <a:ext cx="607038" cy="568617"/>
          </a:xfrm>
          <a:prstGeom prst="ellipse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674044" y="4126326"/>
            <a:ext cx="222837" cy="207469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꺾인 연결선 23"/>
          <p:cNvCxnSpPr>
            <a:stCxn id="22" idx="2"/>
          </p:cNvCxnSpPr>
          <p:nvPr/>
        </p:nvCxnSpPr>
        <p:spPr>
          <a:xfrm rot="10800000" flipV="1">
            <a:off x="1659753" y="4256953"/>
            <a:ext cx="791454" cy="1052959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83557" y="5364078"/>
            <a:ext cx="158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조이스틱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0113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091542" y="2104577"/>
            <a:ext cx="4662724" cy="2728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441" y="2267076"/>
            <a:ext cx="4259577" cy="238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11926" y="1100597"/>
            <a:ext cx="347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게임</a:t>
            </a:r>
            <a:r>
              <a:rPr lang="en-US" altLang="ja-JP" sz="2000" dirty="0" smtClean="0"/>
              <a:t>(</a:t>
            </a:r>
            <a:r>
              <a:rPr lang="ko-KR" altLang="en-US" sz="1600" dirty="0" smtClean="0"/>
              <a:t>백</a:t>
            </a:r>
            <a:r>
              <a:rPr lang="ko-KR" altLang="en-US" sz="1600" dirty="0"/>
              <a:t>야</a:t>
            </a:r>
            <a:r>
              <a:rPr lang="en-US" altLang="ja-JP" sz="2000" dirty="0" smtClean="0"/>
              <a:t>)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512680" y="5641077"/>
            <a:ext cx="394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게임 형태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008914" y="4126326"/>
            <a:ext cx="453358" cy="414938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발사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53405" y="2220681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95000"/>
                  </a:schemeClr>
                </a:solidFill>
              </a:rPr>
              <a:t>적 진영</a:t>
            </a:r>
            <a:endParaRPr lang="en-US" altLang="ko-KR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ko-KR" altLang="en-US" dirty="0" err="1" smtClean="0">
                <a:solidFill>
                  <a:schemeClr val="tx1">
                    <a:lumMod val="95000"/>
                  </a:schemeClr>
                </a:solidFill>
              </a:rPr>
              <a:t>파괴율</a:t>
            </a:r>
            <a:endParaRPr lang="ko-KR" alt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24" name="꺾인 연결선 23"/>
          <p:cNvCxnSpPr/>
          <p:nvPr/>
        </p:nvCxnSpPr>
        <p:spPr>
          <a:xfrm rot="10800000" flipV="1">
            <a:off x="1659753" y="4256953"/>
            <a:ext cx="791454" cy="1052959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67970" y="5364078"/>
            <a:ext cx="158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편사각</a:t>
            </a:r>
            <a:r>
              <a:rPr lang="ko-KR" altLang="en-US" sz="1200" dirty="0" smtClean="0"/>
              <a:t> 이동</a:t>
            </a:r>
            <a:endParaRPr lang="ko-KR" altLang="en-US" sz="1200" dirty="0"/>
          </a:p>
        </p:txBody>
      </p:sp>
      <p:sp>
        <p:nvSpPr>
          <p:cNvPr id="9" name="이등변 삼각형 8"/>
          <p:cNvSpPr/>
          <p:nvPr/>
        </p:nvSpPr>
        <p:spPr>
          <a:xfrm>
            <a:off x="2750879" y="3989921"/>
            <a:ext cx="199785" cy="1767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/>
          <p:cNvSpPr/>
          <p:nvPr/>
        </p:nvSpPr>
        <p:spPr>
          <a:xfrm rot="10800000">
            <a:off x="2750882" y="4384482"/>
            <a:ext cx="199785" cy="1767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/>
          <p:cNvSpPr/>
          <p:nvPr/>
        </p:nvSpPr>
        <p:spPr>
          <a:xfrm rot="1434106">
            <a:off x="2555467" y="4161275"/>
            <a:ext cx="199785" cy="1767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 rot="12709014">
            <a:off x="2965739" y="4206040"/>
            <a:ext cx="199785" cy="1767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446225" y="2343627"/>
            <a:ext cx="975871" cy="6147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꺾인 연결선 13"/>
          <p:cNvCxnSpPr/>
          <p:nvPr/>
        </p:nvCxnSpPr>
        <p:spPr>
          <a:xfrm rot="10800000" flipV="1">
            <a:off x="1306289" y="2405099"/>
            <a:ext cx="1139937" cy="768405"/>
          </a:xfrm>
          <a:prstGeom prst="bentConnector3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9982" y="29888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편각</a:t>
            </a:r>
            <a:endParaRPr lang="ko-KR" altLang="en-US" dirty="0"/>
          </a:p>
        </p:txBody>
      </p:sp>
      <p:sp>
        <p:nvSpPr>
          <p:cNvPr id="28" name="이등변 삼각형 27"/>
          <p:cNvSpPr/>
          <p:nvPr/>
        </p:nvSpPr>
        <p:spPr>
          <a:xfrm>
            <a:off x="2682599" y="2424313"/>
            <a:ext cx="99890" cy="9989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>
            <a:off x="2934158" y="2267076"/>
            <a:ext cx="0" cy="25712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2451208" y="3565392"/>
            <a:ext cx="668510" cy="284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1775012" y="3707546"/>
            <a:ext cx="671213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17610" y="3522880"/>
            <a:ext cx="167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</a:t>
            </a:r>
            <a:r>
              <a:rPr lang="ko-KR" altLang="en-US" dirty="0" err="1" smtClean="0"/>
              <a:t>편사각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588444" y="4166654"/>
            <a:ext cx="1828800" cy="3945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사격 제원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834333" y="2343627"/>
            <a:ext cx="1990164" cy="61473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꺾인 연결선 38"/>
          <p:cNvCxnSpPr>
            <a:stCxn id="37" idx="3"/>
          </p:cNvCxnSpPr>
          <p:nvPr/>
        </p:nvCxnSpPr>
        <p:spPr>
          <a:xfrm flipV="1">
            <a:off x="5824497" y="2374363"/>
            <a:ext cx="1728908" cy="1"/>
          </a:xfrm>
          <a:prstGeom prst="bentConnector3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3834333" y="2343627"/>
            <a:ext cx="1421546" cy="6146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15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85</TotalTime>
  <Words>134</Words>
  <Application>Microsoft Office PowerPoint</Application>
  <PresentationFormat>화면 슬라이드 쇼(4:3)</PresentationFormat>
  <Paragraphs>59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Elemental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Windows 사용자</cp:lastModifiedBy>
  <cp:revision>14</cp:revision>
  <dcterms:created xsi:type="dcterms:W3CDTF">2014-09-16T21:33:44Z</dcterms:created>
  <dcterms:modified xsi:type="dcterms:W3CDTF">2019-11-26T05:02:27Z</dcterms:modified>
</cp:coreProperties>
</file>