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96bd8a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96bd8a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96bd8a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96bd8a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96bd8a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96bd8a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96bd8a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96bd8a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96bd8a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96bd8a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57910a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757910a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www.amazon.com/s/ref=dp_byline_sr_book_1?ie=UTF8&amp;field-author=William+Kennedy&amp;text=William+Kennedy&amp;sort=relevancerank&amp;search-alias=books" TargetMode="External"/><Relationship Id="rId6" Type="http://schemas.openxmlformats.org/officeDocument/2006/relationships/hyperlink" Target="https://www.amazon.com/Go-Action-William-Kennedy/dp/1617291781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odewars.com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hyperlink" Target="https://leetcode.com" TargetMode="Externa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evlasov@specialist.ru" TargetMode="External"/><Relationship Id="rId4" Type="http://schemas.openxmlformats.org/officeDocument/2006/relationships/hyperlink" Target="mailto:evgeny_vlasov@yahoo.com" TargetMode="External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8" name="Google Shape;118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6" name="Google Shape;126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5" name="Google Shape;135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Реализация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Каналы и пайплайны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Контекст, таймер, таймаут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Мьютексы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Состояния гонки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5" name="Google Shape;145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Реализация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Каналы и пайплайны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Контекст, таймер, таймаут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Мьютексы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Состояния гонки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Рефлексия, декомпозиция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Модульные тесты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Профилирование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HTTP/net +JSON/YAML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Шаблонизация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62" name="Google Shape;162;p27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18:30 - 20:00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20:10 - 21:30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69" name="Google Shape;169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in Action,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5"/>
              </a:rPr>
              <a:t>William Kennedy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 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5125" y="2571750"/>
            <a:ext cx="1753721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6" name="Google Shape;186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3" name="Google Shape;193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2" name="Google Shape;62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0" name="Google Shape;200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07" name="Google Shape;207;p33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14" name="Google Shape;214;p34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21" name="Google Shape;221;p35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28" name="Google Shape;228;p36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35" name="Google Shape;235;p37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sp>
        <p:nvSpPr>
          <p:cNvPr id="236" name="Google Shape;236;p37"/>
          <p:cNvSpPr txBox="1"/>
          <p:nvPr/>
        </p:nvSpPr>
        <p:spPr>
          <a:xfrm>
            <a:off x="1207350" y="4293800"/>
            <a:ext cx="7075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 - 15 минут , 10 вопросов. В каждом вопросе единственный правильный вариант ответа.</a:t>
            </a:r>
            <a:endParaRPr sz="1800"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9" name="Google Shape;69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6" name="Google Shape;76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3" name="Google Shape;83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0" name="Google Shape;90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7" name="Google Shape;97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4" name="Google Shape;104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1" name="Google Shape;111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