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48" r:id="rId2"/>
    <p:sldId id="449" r:id="rId3"/>
    <p:sldId id="428" r:id="rId4"/>
    <p:sldId id="435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51" r:id="rId16"/>
    <p:sldId id="452" r:id="rId17"/>
    <p:sldId id="45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ООП в </a:t>
            </a:r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</a:t>
            </a:r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910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403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Метод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66C006-BF20-4777-AC34-280D4B2479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581400" y="1371600"/>
            <a:ext cx="4935540" cy="4638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801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1463663"/>
            <a:ext cx="57912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Механизм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который указывает, как именно нужно передать значение.</a:t>
            </a:r>
          </a:p>
          <a:p>
            <a:pPr lvl="1" algn="just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Виды передачи: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значению</a:t>
            </a:r>
          </a:p>
          <a:p>
            <a:pPr marL="800100" lvl="1" indent="-342900" algn="just"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ссылке</a:t>
            </a:r>
          </a:p>
          <a:p>
            <a:pPr marL="800100" lvl="1" indent="-342900" algn="just"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1164F-D9BF-4A6F-AC7F-592E07B5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420548"/>
            <a:ext cx="3656507" cy="367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0CEDB-A4DF-4C14-B0C5-4CA6EB3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796" y="2420548"/>
            <a:ext cx="3824007" cy="36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956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Передача значения обьекта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721ED-E480-440A-8705-5BE14F3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34" y="1830551"/>
            <a:ext cx="3581400" cy="348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819AE-F597-4A16-A5E0-E52D9408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2451"/>
            <a:ext cx="4277911" cy="42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3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Сравнение обьектов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7A403-DEB3-462D-BDB5-D328BD1D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34" y="1838325"/>
            <a:ext cx="2626732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749EA-4800-4E37-9360-6CAE1E27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30649"/>
            <a:ext cx="3153849" cy="21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01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Знакомство с ООП.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ООП в </a:t>
            </a:r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PHP</a:t>
            </a:r>
            <a:endParaRPr lang="ru-RU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Главные понятия ООП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Особенности передачи значения обьекта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обьектов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809750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ООП?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Зачем нужно ООП?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838053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Основные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</a:t>
            </a:r>
            <a:r>
              <a:rPr lang="en-US" sz="2800" spc="-1" dirty="0" err="1">
                <a:solidFill>
                  <a:srgbClr val="D04E1D"/>
                </a:solidFill>
                <a:latin typeface="Segoe UI Light"/>
                <a:ea typeface="DejaVu Sans"/>
              </a:rPr>
              <a:t>понятия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 ООП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800225"/>
            <a:ext cx="34290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шаблон/каркас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Обьект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экземпляр класса(то, что будет сделано по шаблону)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861F-7AAE-4665-B8AC-B5EE5542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40166"/>
            <a:ext cx="6827729" cy="38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23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Первые классы на </a:t>
            </a:r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PHP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4C223-6C6C-4448-AF28-54CC3FF8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76" y="1709051"/>
            <a:ext cx="4381448" cy="4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6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pc="-1" dirty="0">
                <a:solidFill>
                  <a:srgbClr val="D04E1D"/>
                </a:solidFill>
                <a:latin typeface="Segoe UI Light"/>
                <a:ea typeface="DejaVu Sans"/>
              </a:rPr>
              <a:t>C</a:t>
            </a:r>
            <a:r>
              <a:rPr lang="ru-RU" sz="2800" spc="-1" dirty="0">
                <a:solidFill>
                  <a:srgbClr val="D04E1D"/>
                </a:solidFill>
                <a:latin typeface="Segoe UI Light"/>
                <a:ea typeface="DejaVu Sans"/>
              </a:rPr>
              <a:t>войства класса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74D38-228B-49A9-8ABB-D2414F8F3F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14800" y="1379538"/>
            <a:ext cx="3839340" cy="4792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2709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38004</TotalTime>
  <Words>454</Words>
  <Application>Microsoft Office PowerPoint</Application>
  <PresentationFormat>Widescreen</PresentationFormat>
  <Paragraphs>127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674</cp:revision>
  <dcterms:created xsi:type="dcterms:W3CDTF">2010-11-10T13:30:04Z</dcterms:created>
  <dcterms:modified xsi:type="dcterms:W3CDTF">2020-11-18T06:39:35Z</dcterms:modified>
</cp:coreProperties>
</file>