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18" r:id="rId2"/>
    <p:sldId id="428" r:id="rId3"/>
    <p:sldId id="435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19" r:id="rId15"/>
    <p:sldId id="43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8"/>
            <p14:sldId id="43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19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4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99411" y="4842017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55013" y="3117036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Метод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66C006-BF20-4777-AC34-280D4B2479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886200" y="1371600"/>
            <a:ext cx="4935540" cy="4638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858" y="1371600"/>
            <a:ext cx="5791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указывает, как именно нужно передать значение.</a:t>
            </a:r>
          </a:p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передачи: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значению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ссылке</a:t>
            </a:r>
          </a:p>
          <a:p>
            <a:pPr marL="800100" lvl="1" indent="-342900" algn="just"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1164F-D9BF-4A6F-AC7F-592E07B5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247900"/>
            <a:ext cx="3656507" cy="367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CEDB-A4DF-4C14-B0C5-4CA6EB3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96" y="2247900"/>
            <a:ext cx="3824007" cy="3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956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1ED-E480-440A-8705-5BE14F3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0551"/>
            <a:ext cx="3581400" cy="348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819AE-F597-4A16-A5E0-E52D9408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830551"/>
            <a:ext cx="4277911" cy="4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38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Сравнение обьектов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7A403-DEB3-462D-BDB5-D328BD1D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34" y="1838325"/>
            <a:ext cx="2626732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49EA-4800-4E37-9360-6CAE1E27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0649"/>
            <a:ext cx="3153849" cy="2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016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пользовательского интерфейса в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3429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7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Знакомство с ООП.</a:t>
            </a:r>
          </a:p>
          <a:p>
            <a:pPr algn="ctr"/>
            <a:r>
              <a:rPr lang="ru-RU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ООП в </a:t>
            </a:r>
            <a:r>
              <a:rPr lang="en-US" sz="2800" dirty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PHP</a:t>
            </a:r>
            <a:endParaRPr lang="ru-RU" sz="2800" dirty="0">
              <a:solidFill>
                <a:srgbClr val="D04E1D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Главные понятия 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Особенности передачи значения обьекта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обьектов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нужно ООП?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34290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861F-7AAE-4665-B8AC-B5EE5542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20" y="1940166"/>
            <a:ext cx="6827729" cy="38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Первые классы на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4C223-6C6C-4448-AF28-54CC3FF8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76" y="1709051"/>
            <a:ext cx="4381448" cy="4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34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34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37954</TotalTime>
  <Words>350</Words>
  <Application>Microsoft Office PowerPoint</Application>
  <PresentationFormat>Widescreen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669</cp:revision>
  <dcterms:created xsi:type="dcterms:W3CDTF">2010-11-10T13:30:04Z</dcterms:created>
  <dcterms:modified xsi:type="dcterms:W3CDTF">2020-11-09T20:49:56Z</dcterms:modified>
</cp:coreProperties>
</file>