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418" r:id="rId2"/>
    <p:sldId id="428" r:id="rId3"/>
    <p:sldId id="435" r:id="rId4"/>
    <p:sldId id="438" r:id="rId5"/>
    <p:sldId id="439" r:id="rId6"/>
    <p:sldId id="440" r:id="rId7"/>
    <p:sldId id="441" r:id="rId8"/>
    <p:sldId id="442" r:id="rId9"/>
    <p:sldId id="443" r:id="rId10"/>
    <p:sldId id="444" r:id="rId11"/>
    <p:sldId id="445" r:id="rId12"/>
    <p:sldId id="446" r:id="rId13"/>
    <p:sldId id="447" r:id="rId14"/>
    <p:sldId id="419" r:id="rId15"/>
    <p:sldId id="437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6D933E5-E614-4B22-A819-1A7400BDA476}">
          <p14:sldIdLst>
            <p14:sldId id="418"/>
            <p14:sldId id="428"/>
            <p14:sldId id="435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19"/>
            <p14:sldId id="4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6E6E"/>
    <a:srgbClr val="008000"/>
    <a:srgbClr val="D04E1D"/>
    <a:srgbClr val="6D6D6D"/>
    <a:srgbClr val="D1501F"/>
    <a:srgbClr val="0000FF"/>
    <a:srgbClr val="C45911"/>
    <a:srgbClr val="009900"/>
    <a:srgbClr val="FF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22" autoAdjust="0"/>
    <p:restoredTop sz="95799" autoAdjust="0"/>
  </p:normalViewPr>
  <p:slideViewPr>
    <p:cSldViewPr>
      <p:cViewPr varScale="1">
        <p:scale>
          <a:sx n="114" d="100"/>
          <a:sy n="114" d="100"/>
        </p:scale>
        <p:origin x="54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EAABF-1A21-4BDA-A92C-F0636835B84E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57FB8-63EF-4E13-93FB-D2905A6BA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11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8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90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216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51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03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33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64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10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06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09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93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15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63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13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8E089-62ED-4B99-9D85-4233106172C3}" type="datetime1">
              <a:rPr lang="ru-RU" smtClean="0"/>
              <a:t>09.11.2020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53771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742B-6A67-44BA-9E65-E8ED5897B169}" type="datetime1">
              <a:rPr lang="ru-RU" smtClean="0"/>
              <a:t>09.11.2020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59468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B4FD-8306-4B74-B1F8-D2E67870986E}" type="datetime1">
              <a:rPr lang="ru-RU" smtClean="0"/>
              <a:t>09.11.2020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73288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D2F2-8EAD-4248-A8AF-937EE57F2432}" type="datetime1">
              <a:rPr lang="ru-RU" smtClean="0"/>
              <a:t>09.11.2020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87072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B655-9686-4700-A3E3-2677DD26807C}" type="datetime1">
              <a:rPr lang="ru-RU" smtClean="0"/>
              <a:t>09.11.2020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65096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A3A0-0963-40F8-917D-76DEAAEFC216}" type="datetime1">
              <a:rPr lang="ru-RU" smtClean="0"/>
              <a:t>09.11.2020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02250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FADE-2241-4AB9-A208-782AC4633E65}" type="datetime1">
              <a:rPr lang="ru-RU" smtClean="0"/>
              <a:t>09.11.2020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828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BB79-FB1F-4563-8AEC-F75E8EA4533C}" type="datetime1">
              <a:rPr lang="ru-RU" smtClean="0"/>
              <a:t>09.11.2020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66015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BD2-D067-4C87-98E7-17140CF67479}" type="datetime1">
              <a:rPr lang="ru-RU" smtClean="0"/>
              <a:t>09.11.2020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86564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70F8-514C-479C-AACB-5022023134F7}" type="datetime1">
              <a:rPr lang="ru-RU" smtClean="0"/>
              <a:t>09.11.2020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06121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611C-DD27-4ADB-92CD-801180824883}" type="datetime1">
              <a:rPr lang="ru-RU" smtClean="0"/>
              <a:t>09.11.2020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43244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C2E8B-7AD5-4B74-A391-C1BAFFD06762}" type="datetime1">
              <a:rPr lang="ru-RU" smtClean="0"/>
              <a:t>09.11.2020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59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Фигура, имеющая форму буквы L 6"/>
          <p:cNvSpPr/>
          <p:nvPr/>
        </p:nvSpPr>
        <p:spPr>
          <a:xfrm rot="10800000">
            <a:off x="-1" y="0"/>
            <a:ext cx="12215804" cy="6857999"/>
          </a:xfrm>
          <a:prstGeom prst="corner">
            <a:avLst>
              <a:gd name="adj1" fmla="val 6267"/>
              <a:gd name="adj2" fmla="val 6637"/>
            </a:avLst>
          </a:prstGeom>
          <a:solidFill>
            <a:srgbClr val="6D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099411" y="4842017"/>
            <a:ext cx="8458200" cy="698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D6D6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055013" y="3117036"/>
            <a:ext cx="95755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rgbClr val="D1501F"/>
                </a:solidFill>
                <a:latin typeface="Segoe UI Light" pitchFamily="34" charset="0"/>
              </a:rPr>
              <a:t>PHP Essentials</a:t>
            </a:r>
            <a:endParaRPr lang="ru-RU" sz="5400" dirty="0">
              <a:solidFill>
                <a:srgbClr val="D1501F"/>
              </a:solidFill>
              <a:latin typeface="Segoe UI Light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447800" y="110734"/>
            <a:ext cx="50292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</a:t>
            </a:r>
          </a:p>
        </p:txBody>
      </p:sp>
      <p:sp>
        <p:nvSpPr>
          <p:cNvPr id="14" name="Прямоугольник 13"/>
          <p:cNvSpPr/>
          <p:nvPr/>
        </p:nvSpPr>
        <p:spPr>
          <a:xfrm rot="5400000">
            <a:off x="8738506" y="3483424"/>
            <a:ext cx="6553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Информационный видеосервис для разработчиков программного обеспечения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76200"/>
            <a:ext cx="1023211" cy="284512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9707759" y="110734"/>
            <a:ext cx="18288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http://itvdn.com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E5F6ECD-E46B-7148-B275-87EA441ED6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304" y="5508646"/>
            <a:ext cx="1922492" cy="104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86782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spc="-1" dirty="0">
                <a:solidFill>
                  <a:srgbClr val="D04E1D"/>
                </a:solidFill>
                <a:latin typeface="Segoe UI Light"/>
                <a:ea typeface="DejaVu Sans"/>
              </a:rPr>
              <a:t>Метод класса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B66C006-BF20-4777-AC34-280D4B2479CD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886200" y="1371600"/>
            <a:ext cx="4935540" cy="46380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3780185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Передача значения обьекта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382858" y="1371600"/>
            <a:ext cx="5791200" cy="3524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algn="just"/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algn="just"/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Механизм 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PHP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который указывает, как именно нужно передать значение.</a:t>
            </a:r>
          </a:p>
          <a:p>
            <a:pPr lvl="1" algn="just"/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algn="just"/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Виды передачи:</a:t>
            </a:r>
          </a:p>
          <a:p>
            <a:pPr marL="800100" lvl="1" indent="-342900" algn="just"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По значению</a:t>
            </a:r>
          </a:p>
          <a:p>
            <a:pPr marL="800100" lvl="1" indent="-342900" algn="just"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По ссылке</a:t>
            </a:r>
          </a:p>
          <a:p>
            <a:pPr marL="800100" lvl="1" indent="-342900" algn="just">
              <a:buAutoNum type="arabicPeriod"/>
            </a:pPr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A1164F-D9BF-4A6F-AC7F-592E07B56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2247900"/>
            <a:ext cx="3656507" cy="36754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40CEDB-A4DF-4C14-B0C5-4CA6EB3D05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5396" y="2247900"/>
            <a:ext cx="3824007" cy="367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469565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Передача значения обьекта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C721ED-E480-440A-8705-5BE14F30A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830551"/>
            <a:ext cx="3581400" cy="34826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D819AE-F597-4A16-A5E0-E52D9408F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0" y="1830551"/>
            <a:ext cx="4277911" cy="426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073388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Сравнение обьектов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C7A403-DEB3-462D-BDB5-D328BD1D2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5234" y="1838325"/>
            <a:ext cx="2626732" cy="4038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2749EA-4800-4E37-9360-6CAE1E275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30649"/>
            <a:ext cx="3153849" cy="218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70166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Создание пользовательского интерфейса в </a:t>
            </a: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ASP.NET Core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981200" y="3429000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Спасибо за внимание! До новых встреч!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2675830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76201" y="190500"/>
            <a:ext cx="1199565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Информационный видеосервис для разработчиков программного обеспечения</a:t>
            </a:r>
            <a:endParaRPr lang="en-US" sz="2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9" name="Группа 18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0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D72C69D-6158-C243-A3DC-84A2424CD8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484217"/>
            <a:ext cx="2514600" cy="136626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ECE5DD-C7E4-1F43-B323-F398EDED1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6377" y="5457855"/>
            <a:ext cx="7939246" cy="77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147169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33400" y="14478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algn="ctr"/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algn="ctr"/>
            <a:r>
              <a:rPr lang="ru-RU" sz="2800" dirty="0">
                <a:solidFill>
                  <a:srgbClr val="D04E1D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Контекст вызова</a:t>
            </a:r>
          </a:p>
          <a:p>
            <a:pPr algn="ctr"/>
            <a:r>
              <a:rPr lang="ru-RU" sz="2800" dirty="0">
                <a:solidFill>
                  <a:srgbClr val="D04E1D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Константы</a:t>
            </a:r>
          </a:p>
          <a:p>
            <a:pPr algn="ctr"/>
            <a:r>
              <a:rPr lang="ru-RU" sz="2800" dirty="0">
                <a:solidFill>
                  <a:srgbClr val="D04E1D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Статика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</p:spTree>
    <p:extLst>
      <p:ext uri="{BB962C8B-B14F-4D97-AF65-F5344CB8AC3E}">
        <p14:creationId xmlns:p14="http://schemas.microsoft.com/office/powerpoint/2010/main" val="2876493414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План урока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1066800" y="2209800"/>
            <a:ext cx="6400800" cy="3524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Контекст вызова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Константы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Оператор области видимости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Статика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Немножечко магии(ну, а как же без неё?)</a:t>
            </a:r>
          </a:p>
          <a:p>
            <a:pPr lvl="1"/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635383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Немного основ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1066800" y="2209800"/>
            <a:ext cx="6400800" cy="3524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Что такое ООП?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Зачем нужно ООП?</a:t>
            </a:r>
          </a:p>
          <a:p>
            <a:pPr lvl="1"/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145B38-6F77-4827-A052-7424FF92A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05" y="1616978"/>
            <a:ext cx="5086350" cy="30449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C256F1-738C-49F1-B6A5-507B4F76D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585" y="1927640"/>
            <a:ext cx="5233987" cy="20442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1E7F8D-B67A-4D5A-9979-B36102EB22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4565" y="4343400"/>
            <a:ext cx="1917260" cy="188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35291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spc="-1" dirty="0" err="1">
                <a:solidFill>
                  <a:srgbClr val="D04E1D"/>
                </a:solidFill>
                <a:latin typeface="Segoe UI Light"/>
                <a:ea typeface="DejaVu Sans"/>
              </a:rPr>
              <a:t>Основные</a:t>
            </a:r>
            <a:r>
              <a:rPr lang="en-US" sz="2800" spc="-1" dirty="0">
                <a:solidFill>
                  <a:srgbClr val="D04E1D"/>
                </a:solidFill>
                <a:latin typeface="Segoe UI Light"/>
                <a:ea typeface="DejaVu Sans"/>
              </a:rPr>
              <a:t> </a:t>
            </a:r>
            <a:r>
              <a:rPr lang="en-US" sz="2800" spc="-1" dirty="0" err="1">
                <a:solidFill>
                  <a:srgbClr val="D04E1D"/>
                </a:solidFill>
                <a:latin typeface="Segoe UI Light"/>
                <a:ea typeface="DejaVu Sans"/>
              </a:rPr>
              <a:t>понятия</a:t>
            </a:r>
            <a:r>
              <a:rPr lang="en-US" sz="2800" spc="-1" dirty="0">
                <a:solidFill>
                  <a:srgbClr val="D04E1D"/>
                </a:solidFill>
                <a:latin typeface="Segoe UI Light"/>
                <a:ea typeface="DejaVu Sans"/>
              </a:rPr>
              <a:t> ООП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1066800" y="2209800"/>
            <a:ext cx="6400800" cy="3524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ru-RU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Класс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- шаблон/каркас</a:t>
            </a:r>
          </a:p>
          <a:p>
            <a:pPr marL="342900" indent="-342900">
              <a:buFont typeface="+mj-lt"/>
              <a:buAutoNum type="arabicPeriod"/>
            </a:pPr>
            <a:r>
              <a:rPr lang="ru-RU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Обьект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экземпляр класса(то, что будет сделано по шаблону)</a:t>
            </a:r>
          </a:p>
          <a:p>
            <a:pPr lvl="1"/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106339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spc="-1" dirty="0" err="1">
                <a:solidFill>
                  <a:srgbClr val="D04E1D"/>
                </a:solidFill>
                <a:latin typeface="Segoe UI Light"/>
                <a:ea typeface="DejaVu Sans"/>
              </a:rPr>
              <a:t>Основные</a:t>
            </a:r>
            <a:r>
              <a:rPr lang="en-US" sz="2800" spc="-1" dirty="0">
                <a:solidFill>
                  <a:srgbClr val="D04E1D"/>
                </a:solidFill>
                <a:latin typeface="Segoe UI Light"/>
                <a:ea typeface="DejaVu Sans"/>
              </a:rPr>
              <a:t> </a:t>
            </a:r>
            <a:r>
              <a:rPr lang="en-US" sz="2800" spc="-1" dirty="0" err="1">
                <a:solidFill>
                  <a:srgbClr val="D04E1D"/>
                </a:solidFill>
                <a:latin typeface="Segoe UI Light"/>
                <a:ea typeface="DejaVu Sans"/>
              </a:rPr>
              <a:t>понятия</a:t>
            </a:r>
            <a:r>
              <a:rPr lang="en-US" sz="2800" spc="-1" dirty="0">
                <a:solidFill>
                  <a:srgbClr val="D04E1D"/>
                </a:solidFill>
                <a:latin typeface="Segoe UI Light"/>
                <a:ea typeface="DejaVu Sans"/>
              </a:rPr>
              <a:t> ООП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1066800" y="2209800"/>
            <a:ext cx="3429000" cy="2057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ru-RU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Класс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- шаблон/каркас</a:t>
            </a:r>
          </a:p>
          <a:p>
            <a:pPr marL="342900" indent="-342900">
              <a:buFont typeface="+mj-lt"/>
              <a:buAutoNum type="arabicPeriod"/>
            </a:pPr>
            <a:r>
              <a:rPr lang="ru-RU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Обьект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экземпляр класса(то, что будет сделано по шаблону)</a:t>
            </a:r>
          </a:p>
          <a:p>
            <a:pPr lvl="1"/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8A861F-7AAE-4665-B8AC-B5EE55423F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820" y="1940166"/>
            <a:ext cx="6827729" cy="384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162333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spc="-1" dirty="0">
                <a:solidFill>
                  <a:srgbClr val="D04E1D"/>
                </a:solidFill>
                <a:latin typeface="Segoe UI Light"/>
                <a:ea typeface="DejaVu Sans"/>
              </a:rPr>
              <a:t>Первые классы на </a:t>
            </a:r>
            <a:r>
              <a:rPr lang="en-US" sz="2800" spc="-1" dirty="0">
                <a:solidFill>
                  <a:srgbClr val="D04E1D"/>
                </a:solidFill>
                <a:latin typeface="Segoe UI Light"/>
                <a:ea typeface="DejaVu Sans"/>
              </a:rPr>
              <a:t>PHP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04C223-6C6C-4448-AF28-54CC3FF82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76" y="1709051"/>
            <a:ext cx="4381448" cy="406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1764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spc="-1" dirty="0">
                <a:solidFill>
                  <a:srgbClr val="D04E1D"/>
                </a:solidFill>
                <a:latin typeface="Segoe UI Light"/>
                <a:ea typeface="DejaVu Sans"/>
              </a:rPr>
              <a:t>C</a:t>
            </a:r>
            <a:r>
              <a:rPr lang="ru-RU" sz="2800" spc="-1" dirty="0">
                <a:solidFill>
                  <a:srgbClr val="D04E1D"/>
                </a:solidFill>
                <a:latin typeface="Segoe UI Light"/>
                <a:ea typeface="DejaVu Sans"/>
              </a:rPr>
              <a:t>войства класса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CB74D38-228B-49A9-8ABB-D2414F8F3FB3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343400" y="1379538"/>
            <a:ext cx="3839340" cy="479284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2270960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spc="-1" dirty="0">
                <a:solidFill>
                  <a:srgbClr val="D04E1D"/>
                </a:solidFill>
                <a:latin typeface="Segoe UI Light"/>
                <a:ea typeface="DejaVu Sans"/>
              </a:rPr>
              <a:t>C</a:t>
            </a:r>
            <a:r>
              <a:rPr lang="ru-RU" sz="2800" spc="-1" dirty="0">
                <a:solidFill>
                  <a:srgbClr val="D04E1D"/>
                </a:solidFill>
                <a:latin typeface="Segoe UI Light"/>
                <a:ea typeface="DejaVu Sans"/>
              </a:rPr>
              <a:t>войства класса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CB74D38-228B-49A9-8ABB-D2414F8F3FB3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343400" y="1379538"/>
            <a:ext cx="3839340" cy="479284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9840309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Введение в Enterprise Libra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37981</TotalTime>
  <Words>347</Words>
  <Application>Microsoft Office PowerPoint</Application>
  <PresentationFormat>Widescreen</PresentationFormat>
  <Paragraphs>102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DejaVu Sans</vt:lpstr>
      <vt:lpstr>Segoe UI</vt:lpstr>
      <vt:lpstr>Segoe UI Light</vt:lpstr>
      <vt:lpstr>Введение в Enterprise Library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Library</dc:title>
  <dc:creator>Alexander</dc:creator>
  <cp:lastModifiedBy>Александр Хонько</cp:lastModifiedBy>
  <cp:revision>671</cp:revision>
  <dcterms:created xsi:type="dcterms:W3CDTF">2010-11-10T13:30:04Z</dcterms:created>
  <dcterms:modified xsi:type="dcterms:W3CDTF">2020-11-09T21:16:15Z</dcterms:modified>
</cp:coreProperties>
</file>