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18" r:id="rId2"/>
    <p:sldId id="386" r:id="rId3"/>
    <p:sldId id="428" r:id="rId4"/>
    <p:sldId id="435" r:id="rId5"/>
    <p:sldId id="429" r:id="rId6"/>
    <p:sldId id="430" r:id="rId7"/>
    <p:sldId id="431" r:id="rId8"/>
    <p:sldId id="436" r:id="rId9"/>
    <p:sldId id="419" r:id="rId10"/>
    <p:sldId id="43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35"/>
            <p14:sldId id="429"/>
            <p14:sldId id="430"/>
            <p14:sldId id="431"/>
            <p14:sldId id="436"/>
            <p14:sldId id="419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73" d="100"/>
          <a:sy n="73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99411" y="4842017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Введение. Шаблон </a:t>
            </a:r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MVC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55013" y="3117036"/>
            <a:ext cx="9575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solidFill>
                  <a:srgbClr val="D1501F"/>
                </a:solidFill>
                <a:latin typeface="Segoe UI Light" pitchFamily="34" charset="0"/>
              </a:rPr>
              <a:t>Создание пользовательского интерфейса в </a:t>
            </a:r>
            <a:r>
              <a:rPr lang="en-US" sz="5400" dirty="0" smtClean="0">
                <a:solidFill>
                  <a:srgbClr val="D1501F"/>
                </a:solidFill>
                <a:latin typeface="Segoe UI Light" pitchFamily="34" charset="0"/>
              </a:rPr>
              <a:t>ASP.NET Core</a:t>
            </a:r>
            <a:endParaRPr lang="ru-RU" sz="5400" dirty="0" smtClean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1" y="996986"/>
            <a:ext cx="3098536" cy="11836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7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курса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581400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67" y="2124847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26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6130" y="267580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okhrimenko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69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2067" y="3007958"/>
            <a:ext cx="214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dmitriy.okhrimenko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1238435" y="2133600"/>
            <a:ext cx="2209801" cy="270226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040" y="3456430"/>
            <a:ext cx="211853" cy="2171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897893" y="3377290"/>
            <a:ext cx="214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dmitriy.okhrimenko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Название урока</a:t>
            </a:r>
            <a:endParaRPr lang="ru-RU" sz="2800" dirty="0">
              <a:solidFill>
                <a:srgbClr val="D04E1D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курса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курса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6400800" cy="180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Подзаголовок</a:t>
            </a:r>
            <a:r>
              <a:rPr lang="uk-UA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слайда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0200" y="1524000"/>
            <a:ext cx="5867400" cy="4139916"/>
            <a:chOff x="3124200" y="1575084"/>
            <a:chExt cx="5867400" cy="4139916"/>
          </a:xfrm>
        </p:grpSpPr>
        <p:sp>
          <p:nvSpPr>
            <p:cNvPr id="3" name="Oval 2"/>
            <p:cNvSpPr/>
            <p:nvPr/>
          </p:nvSpPr>
          <p:spPr>
            <a:xfrm>
              <a:off x="3124200" y="3886200"/>
              <a:ext cx="1828800" cy="1828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3886200"/>
              <a:ext cx="1828800" cy="1828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View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05400" y="1575084"/>
              <a:ext cx="1828800" cy="1828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 rot="3047538">
              <a:off x="6565285" y="3505199"/>
              <a:ext cx="990600" cy="3048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8081153">
              <a:off x="4457700" y="3444100"/>
              <a:ext cx="990600" cy="3048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105400" y="4633025"/>
              <a:ext cx="1935611" cy="304800"/>
            </a:xfrm>
            <a:prstGeom prst="rightArrow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AutoShape 2" descr="Картинки по запросу binoc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0815" y="1676400"/>
            <a:ext cx="4267200" cy="1191399"/>
            <a:chOff x="914400" y="1828800"/>
            <a:chExt cx="4267200" cy="11913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920380"/>
              <a:ext cx="746620" cy="7466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66812" y="182880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66812" y="2096869"/>
              <a:ext cx="3414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Состояние приложения. Данные, которые нужно отобразить.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0815" y="4496062"/>
            <a:ext cx="4278385" cy="1198519"/>
            <a:chOff x="914400" y="3095887"/>
            <a:chExt cx="4278385" cy="11985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3095887"/>
              <a:ext cx="787397" cy="7873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77997" y="3103007"/>
              <a:ext cx="1278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77997" y="3371076"/>
              <a:ext cx="3414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Обновляет модель и выбирает подходящее представление.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50815" y="3081120"/>
            <a:ext cx="4278385" cy="924622"/>
            <a:chOff x="914400" y="4331145"/>
            <a:chExt cx="4278385" cy="9246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4331145"/>
              <a:ext cx="806392" cy="80639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77997" y="4341367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View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77997" y="4609436"/>
              <a:ext cx="3414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Шаблон отображающий данные модели.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курса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24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322111"/>
            <a:ext cx="1295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0" y="1835720"/>
            <a:ext cx="1600200" cy="1600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10200" y="1835720"/>
            <a:ext cx="1600200" cy="1600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820579"/>
            <a:ext cx="1600200" cy="1600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762500" y="2483420"/>
            <a:ext cx="4953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3432553">
            <a:off x="4192325" y="3510804"/>
            <a:ext cx="425226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8570068">
            <a:off x="5450422" y="3506158"/>
            <a:ext cx="425226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057400" y="2503273"/>
            <a:ext cx="838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8666" y="4332880"/>
            <a:ext cx="1295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flipH="1">
            <a:off x="2057399" y="4478739"/>
            <a:ext cx="1981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1835420"/>
            <a:ext cx="3994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Запрос к каталогу товаров.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Контроллер каталога товаров обрабатывает запрос.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Контроллер получает список товаров (модель) из базы данных.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Контроллер выбирает представление для отображения каталога и передает ему модель.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Представление помещает элементы модели в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разметку.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Результат в виде готовой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страницы отправляется пользователю.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666" y="1945299"/>
            <a:ext cx="239168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9087" y="2892588"/>
            <a:ext cx="263214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4626" y="2204892"/>
            <a:ext cx="263214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614" y="3522643"/>
            <a:ext cx="26642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5871" y="3545222"/>
            <a:ext cx="263214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5870" y="3990201"/>
            <a:ext cx="263214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курса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Подзаголовок</a:t>
            </a:r>
            <a:r>
              <a:rPr lang="uk-UA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слайда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28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17" grpId="0" animBg="1"/>
      <p:bldP spid="1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828976"/>
            <a:ext cx="5410199" cy="1039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581400"/>
            <a:ext cx="6400800" cy="1454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791" y="1828976"/>
            <a:ext cx="4309619" cy="221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40762" y="4569618"/>
            <a:ext cx="102273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4579819"/>
            <a:ext cx="62627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9200" y="2462996"/>
            <a:ext cx="62052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6588" y="2767796"/>
            <a:ext cx="683211" cy="280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Подзаголовок</a:t>
            </a:r>
            <a:r>
              <a:rPr lang="uk-UA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слайда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курса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34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общей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211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пользовательского интерфейса в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2590800" y="4673563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5715000" y="4834135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00583"/>
            <a:ext cx="3886200" cy="2739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r="8952"/>
          <a:stretch/>
        </p:blipFill>
        <p:spPr>
          <a:xfrm>
            <a:off x="2590800" y="1900583"/>
            <a:ext cx="2209801" cy="2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37772</TotalTime>
  <Words>334</Words>
  <Application>Microsoft Office PowerPoint</Application>
  <PresentationFormat>Широкоэкранный</PresentationFormat>
  <Paragraphs>96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ADM</cp:lastModifiedBy>
  <cp:revision>658</cp:revision>
  <dcterms:created xsi:type="dcterms:W3CDTF">2010-11-10T13:30:04Z</dcterms:created>
  <dcterms:modified xsi:type="dcterms:W3CDTF">2020-09-23T11:47:50Z</dcterms:modified>
</cp:coreProperties>
</file>