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48" r:id="rId2"/>
    <p:sldId id="449" r:id="rId3"/>
    <p:sldId id="428" r:id="rId4"/>
    <p:sldId id="435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1" r:id="rId16"/>
    <p:sldId id="452" r:id="rId17"/>
    <p:sldId id="45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</a:t>
            </a:r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910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Метод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66C006-BF20-4777-AC34-280D4B2479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81400" y="1371600"/>
            <a:ext cx="4935540" cy="4638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1463663"/>
            <a:ext cx="5791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указывает, как именно нужно передать значение.</a:t>
            </a:r>
          </a:p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передачи: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значению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ссылке</a:t>
            </a:r>
          </a:p>
          <a:p>
            <a:pPr marL="800100" lvl="1" indent="-342900" algn="just"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1164F-D9BF-4A6F-AC7F-592E07B5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20548"/>
            <a:ext cx="3656507" cy="367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CEDB-A4DF-4C14-B0C5-4CA6EB3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796" y="2420548"/>
            <a:ext cx="3824007" cy="3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95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1ED-E480-440A-8705-5BE14F3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34" y="1830551"/>
            <a:ext cx="3581400" cy="348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819AE-F597-4A16-A5E0-E52D9408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2451"/>
            <a:ext cx="4277911" cy="4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3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Сравнение обьектов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7A403-DEB3-462D-BDB5-D328BD1D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34" y="1838325"/>
            <a:ext cx="2626732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49EA-4800-4E37-9360-6CAE1E27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0649"/>
            <a:ext cx="3153849" cy="2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01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3276600" y="2077867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2133600" y="2073347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Контекст вызова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Константы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Статика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Главные понятия 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Особенности передачи значения обьекта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обьектов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нужно ООП?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F9F48-3868-4C6C-A8BB-9D65CEAF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75613"/>
            <a:ext cx="4369883" cy="3929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BF2083-F3B9-44FE-975D-FE1EB75F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17594"/>
            <a:ext cx="3900487" cy="371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70B48-12DF-447F-A9D0-6789619AD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51668"/>
            <a:ext cx="2820918" cy="3624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869DD-CF30-4645-9B96-F57524505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24" y="2816382"/>
            <a:ext cx="2552700" cy="30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00225"/>
            <a:ext cx="34290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861F-7AAE-4665-B8AC-B5EE5542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40166"/>
            <a:ext cx="6827729" cy="38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Первые классы на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4C223-6C6C-4448-AF28-54CC3FF8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76" y="1709051"/>
            <a:ext cx="4381448" cy="4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148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38333</TotalTime>
  <Words>449</Words>
  <Application>Microsoft Office PowerPoint</Application>
  <PresentationFormat>Widescreen</PresentationFormat>
  <Paragraphs>126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678</cp:revision>
  <dcterms:created xsi:type="dcterms:W3CDTF">2010-11-10T13:30:04Z</dcterms:created>
  <dcterms:modified xsi:type="dcterms:W3CDTF">2020-11-10T21:28:00Z</dcterms:modified>
</cp:coreProperties>
</file>