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448" r:id="rId2"/>
    <p:sldId id="449" r:id="rId3"/>
    <p:sldId id="428" r:id="rId4"/>
    <p:sldId id="435" r:id="rId5"/>
    <p:sldId id="454" r:id="rId6"/>
    <p:sldId id="438" r:id="rId7"/>
    <p:sldId id="456" r:id="rId8"/>
    <p:sldId id="439" r:id="rId9"/>
    <p:sldId id="455" r:id="rId10"/>
    <p:sldId id="457" r:id="rId11"/>
    <p:sldId id="458" r:id="rId12"/>
    <p:sldId id="459" r:id="rId13"/>
    <p:sldId id="460" r:id="rId14"/>
    <p:sldId id="461" r:id="rId15"/>
    <p:sldId id="462" r:id="rId16"/>
    <p:sldId id="451" r:id="rId17"/>
    <p:sldId id="452" r:id="rId18"/>
    <p:sldId id="45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54"/>
            <p14:sldId id="438"/>
            <p14:sldId id="456"/>
            <p14:sldId id="439"/>
            <p14:sldId id="455"/>
            <p14:sldId id="457"/>
            <p14:sldId id="458"/>
            <p14:sldId id="459"/>
            <p14:sldId id="460"/>
            <p14:sldId id="461"/>
            <p14:sldId id="462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39EEAABF-1A21-4BDA-A92C-F0636835B84E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7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4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Segoe UI" panose="020B0502040204020203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9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30.11.2020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30.11.2020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30.11.2020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772C2E8B-7AD5-4B74-A391-C1BAFFD06762}" type="datetime1">
              <a:rPr lang="ru-RU" smtClean="0"/>
              <a:pPr/>
              <a:t>30.11.2020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68967" y="4252099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</a:t>
            </a:r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ООП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>
                <a:solidFill>
                  <a:srgbClr val="D1501F"/>
                </a:solidFill>
                <a:latin typeface="Segoe UI Light" pitchFamily="34" charset="0"/>
              </a:rPr>
              <a:t>PHP </a:t>
            </a:r>
            <a:r>
              <a:rPr lang="ru-RU" sz="5400" dirty="0" err="1">
                <a:solidFill>
                  <a:srgbClr val="D1501F"/>
                </a:solidFill>
                <a:latin typeface="Segoe UI Light" pitchFamily="34" charset="0"/>
              </a:rPr>
              <a:t>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Статика в ООП, статические свойства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9059C-700C-4471-85F4-62546ECD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21" y="1783080"/>
            <a:ext cx="5353050" cy="3950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14C14A-6BEC-4D1C-B8AA-25675F2A0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1379538"/>
            <a:ext cx="4505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2258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Статика в ООП, статические методы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7B797-87DB-4916-B910-9B089501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87" y="2257209"/>
            <a:ext cx="54578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3584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Статика в ООП, статические методы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4C0CD7-499A-4638-A44B-288B224B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83237"/>
            <a:ext cx="55626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9863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cs typeface="Segoe UI Light" panose="020B0502040204020203" pitchFamily="34" charset="0"/>
              </a:rPr>
              <a:t>Магические методы в 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cs typeface="Segoe UI Light" panose="020B0502040204020203" pitchFamily="34" charset="0"/>
              </a:rPr>
              <a:t>PHP 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cs typeface="Segoe UI Light" panose="020B0502040204020203" pitchFamily="34" charset="0"/>
              </a:rPr>
              <a:t>ООП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241" y="1751670"/>
            <a:ext cx="10744200" cy="4211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Магический метод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метод, который доступен в любом классе, и вызывается при определённых условиях. </a:t>
            </a:r>
          </a:p>
          <a:p>
            <a:pPr lvl="1"/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Характерные особенности таких методов в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они начинаются с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2D6AA-09C2-4C02-A1A8-ABC13184E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05136"/>
            <a:ext cx="3686175" cy="1704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6078BA-0302-4BF7-B67A-84F53E560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887" y="3005136"/>
            <a:ext cx="4095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458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cs typeface="Segoe UI Light" panose="020B0502040204020203" pitchFamily="34" charset="0"/>
              </a:rPr>
              <a:t>Конструктор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241" y="1751670"/>
            <a:ext cx="10744200" cy="4211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Конструктор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магический метод </a:t>
            </a:r>
            <a:r>
              <a:rPr lang="en-US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__construct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вызывается при создании екземпляра класса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3EB71-194C-47FB-B2AA-A2EBCE94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2257002"/>
            <a:ext cx="40100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0811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cs typeface="Segoe UI Light" panose="020B0502040204020203" pitchFamily="34" charset="0"/>
              </a:rPr>
              <a:t>Деструктор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241" y="1751670"/>
            <a:ext cx="10744200" cy="4211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Деструктор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магический метод </a:t>
            </a:r>
            <a:r>
              <a:rPr lang="en-US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__destruct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вызывается при уничтожении екземпляра класса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F0895-C38B-4EB0-866C-C3EA9C93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37" y="2774644"/>
            <a:ext cx="3438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10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IT специалиста.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</a:t>
            </a:r>
            <a:r>
              <a:rPr lang="ru-RU" sz="16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endParaRPr lang="ru-RU" sz="16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4800600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</a:t>
            </a:r>
            <a:r>
              <a:rPr lang="ru-RU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endParaRPr lang="ru-RU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5966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34" y="2048360"/>
            <a:ext cx="2321534" cy="27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Контекст вызова.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Статика в </a:t>
            </a:r>
            <a:r>
              <a:rPr lang="en-US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PHP </a:t>
            </a:r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ООП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Контекст вызова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$this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Константы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Оператор области видимости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Статика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ООП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Статические свойства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Статические методы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Первая магия ООП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Конструкторы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деструкторы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Контекст вызова $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73803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$this – “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псевдопеременная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Ссылка на вызываемый обьект</a:t>
            </a:r>
          </a:p>
          <a:p>
            <a:pPr marL="800100" lvl="1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E9475-EC8C-4300-A202-9CE056235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56227"/>
            <a:ext cx="3302428" cy="3576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AC01BE-240F-4033-AE22-243055FB1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720027"/>
            <a:ext cx="5881460" cy="26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0234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Константы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80975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Как и в реальной жизни:</a:t>
            </a: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Константа – строго заданное значение, которое нельзя изменить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константы – часть языка, которые есть и вне ООП: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3FC6F-BB5F-4FD7-9821-8CF372A0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429000"/>
            <a:ext cx="4133850" cy="2333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4EEFC6-C10B-42E6-9C47-95D50CF30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282" y="1119188"/>
            <a:ext cx="4631118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Оператор области видимости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80975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Псевдопеременная 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которая позволяет обращатся к другим интересным вещам, которые невозможны через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$this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Прим: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Color::BLACK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76DCA-42EB-4042-A4D3-F29DDD86D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463172"/>
            <a:ext cx="4470656" cy="47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6375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Статика в 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PHP 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ООП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38053"/>
            <a:ext cx="107442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Свойство класса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переменная внутри класса, которая имеет значение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контекста класса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 класса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функция внутри класса, которая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привязана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к значениям его контекста</a:t>
            </a:r>
          </a:p>
          <a:p>
            <a:pPr marL="342900" indent="-342900">
              <a:buFont typeface="+mj-lt"/>
              <a:buAutoNum type="arabicPeriod"/>
            </a:pPr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 что если,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есть такие методы, которые НЕ привязаны так сильно к классу?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063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Статика в ООП, статические свойства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BA871-C2A5-4CE7-A216-F7EBB55C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64" y="1459230"/>
            <a:ext cx="3895725" cy="4599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0F725-89E6-49B7-93BC-3D4AB1E0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733674"/>
            <a:ext cx="4255848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25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38097</TotalTime>
  <Words>583</Words>
  <Application>Microsoft Office PowerPoint</Application>
  <PresentationFormat>Widescreen</PresentationFormat>
  <Paragraphs>160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DejaVu Sans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684</cp:revision>
  <dcterms:created xsi:type="dcterms:W3CDTF">2010-11-10T13:30:04Z</dcterms:created>
  <dcterms:modified xsi:type="dcterms:W3CDTF">2020-11-30T20:56:09Z</dcterms:modified>
</cp:coreProperties>
</file>