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448" r:id="rId2"/>
    <p:sldId id="449" r:id="rId3"/>
    <p:sldId id="428" r:id="rId4"/>
    <p:sldId id="435" r:id="rId5"/>
    <p:sldId id="438" r:id="rId6"/>
    <p:sldId id="439" r:id="rId7"/>
    <p:sldId id="440" r:id="rId8"/>
    <p:sldId id="454" r:id="rId9"/>
    <p:sldId id="441" r:id="rId10"/>
    <p:sldId id="442" r:id="rId11"/>
    <p:sldId id="455" r:id="rId12"/>
    <p:sldId id="443" r:id="rId13"/>
    <p:sldId id="444" r:id="rId14"/>
    <p:sldId id="451" r:id="rId15"/>
    <p:sldId id="452" r:id="rId16"/>
    <p:sldId id="45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39"/>
            <p14:sldId id="440"/>
            <p14:sldId id="454"/>
            <p14:sldId id="441"/>
            <p14:sldId id="442"/>
            <p14:sldId id="455"/>
            <p14:sldId id="443"/>
            <p14:sldId id="444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</a:t>
            </a:r>
            <a:r>
              <a:rPr lang="ru-RU" sz="280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Концепции ч.1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Области видимости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502BD-569E-405D-8EFC-34787779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7"/>
            <a:ext cx="3990975" cy="4333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1B2B4-AC7C-4B08-B1E0-4CF81F20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62" y="2743616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Области видимости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502BD-569E-405D-8EFC-34787779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7"/>
            <a:ext cx="3990975" cy="433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63C49-EE7F-490B-91B7-E77C29C3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580" y="2147886"/>
            <a:ext cx="6838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37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Позднее статическое связывание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F34C93-1114-4FEA-B898-4BA0999CF430}"/>
              </a:ext>
            </a:extLst>
          </p:cNvPr>
          <p:cNvSpPr/>
          <p:nvPr/>
        </p:nvSpPr>
        <p:spPr>
          <a:xfrm>
            <a:off x="1143000" y="1459230"/>
            <a:ext cx="104394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языка, который позволяет нам вызывать значение статического свойства/метода, который находится выше всего в иерархии классов 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Новое ключевое слово 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ru-RU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EE8EF-9E13-4EF3-8AB7-13F35E27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2" y="3100442"/>
            <a:ext cx="4857750" cy="2524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9DF91A-B174-466D-A769-1F459BAFD160}"/>
              </a:ext>
            </a:extLst>
          </p:cNvPr>
          <p:cNvSpPr/>
          <p:nvPr/>
        </p:nvSpPr>
        <p:spPr>
          <a:xfrm>
            <a:off x="6781800" y="2819400"/>
            <a:ext cx="487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308A5-63FC-4BB0-ABC0-DE96050299DD}"/>
              </a:ext>
            </a:extLst>
          </p:cNvPr>
          <p:cNvSpPr/>
          <p:nvPr/>
        </p:nvSpPr>
        <p:spPr>
          <a:xfrm>
            <a:off x="6808988" y="4140780"/>
            <a:ext cx="487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BE46A-6DE0-4B6C-BC74-F408B8BCF6D0}"/>
              </a:ext>
            </a:extLst>
          </p:cNvPr>
          <p:cNvSpPr/>
          <p:nvPr/>
        </p:nvSpPr>
        <p:spPr>
          <a:xfrm>
            <a:off x="6800850" y="5362303"/>
            <a:ext cx="4876800" cy="719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Позднее статическое связывание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8EB90-2769-49EF-A9C6-AEDA8E24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1" y="1890712"/>
            <a:ext cx="4400550" cy="3933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61A32-6C6A-4577-925A-E4840A1D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62" y="1866899"/>
            <a:ext cx="3724275" cy="1381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46E3A-AC4F-40B3-A4AF-299C18FC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61" y="4103616"/>
            <a:ext cx="4181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Концепции ООП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Наследование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Полиморфизм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концепция ООП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концепций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Наследование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Полиморфизм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Позднее статическое связывание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108204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Концепция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ведущий замысел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определённый способ понимания, трактовки каких-либо явлений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Концепции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Инкапсуляция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Наследование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Полиморфизм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Абстракция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Наследование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00225"/>
            <a:ext cx="10744200" cy="162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755CF-B28B-42CA-B428-E9A2AAA464CF}"/>
              </a:ext>
            </a:extLst>
          </p:cNvPr>
          <p:cNvSpPr/>
          <p:nvPr/>
        </p:nvSpPr>
        <p:spPr>
          <a:xfrm>
            <a:off x="1230677" y="2697216"/>
            <a:ext cx="4114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 родитель</a:t>
            </a:r>
          </a:p>
          <a:p>
            <a:pPr algn="ctr"/>
            <a:r>
              <a:rPr lang="ru-RU" dirty="0"/>
              <a:t>Прим: </a:t>
            </a:r>
            <a:r>
              <a:rPr lang="en-US" dirty="0"/>
              <a:t>Animal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FF874-98E0-4B64-BBA6-CF618CDF94C5}"/>
              </a:ext>
            </a:extLst>
          </p:cNvPr>
          <p:cNvSpPr/>
          <p:nvPr/>
        </p:nvSpPr>
        <p:spPr>
          <a:xfrm>
            <a:off x="7924800" y="18288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</a:t>
            </a:r>
            <a:r>
              <a:rPr lang="en-US" dirty="0"/>
              <a:t>-</a:t>
            </a:r>
            <a:r>
              <a:rPr lang="ru-RU" dirty="0"/>
              <a:t>наследник</a:t>
            </a:r>
          </a:p>
          <a:p>
            <a:pPr algn="ctr"/>
            <a:r>
              <a:rPr lang="en-US" dirty="0"/>
              <a:t>Cat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4AB8F0-A629-4253-AE9A-0E8A1CFCDA0D}"/>
              </a:ext>
            </a:extLst>
          </p:cNvPr>
          <p:cNvSpPr/>
          <p:nvPr/>
        </p:nvSpPr>
        <p:spPr>
          <a:xfrm>
            <a:off x="7924800" y="31623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</a:t>
            </a:r>
            <a:r>
              <a:rPr lang="en-US" dirty="0"/>
              <a:t>-</a:t>
            </a:r>
            <a:r>
              <a:rPr lang="ru-RU" dirty="0"/>
              <a:t>наследник</a:t>
            </a:r>
          </a:p>
          <a:p>
            <a:pPr algn="ctr"/>
            <a:r>
              <a:rPr lang="en-US" dirty="0"/>
              <a:t>Tiger</a:t>
            </a:r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57208-B95A-46FA-88B5-15A17F75CE21}"/>
              </a:ext>
            </a:extLst>
          </p:cNvPr>
          <p:cNvSpPr/>
          <p:nvPr/>
        </p:nvSpPr>
        <p:spPr>
          <a:xfrm>
            <a:off x="7924800" y="4674186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</a:t>
            </a:r>
            <a:r>
              <a:rPr lang="en-US" dirty="0"/>
              <a:t>-</a:t>
            </a:r>
            <a:r>
              <a:rPr lang="ru-RU" dirty="0"/>
              <a:t>наследник</a:t>
            </a:r>
            <a:endParaRPr lang="en-US" dirty="0"/>
          </a:p>
          <a:p>
            <a:pPr algn="ctr"/>
            <a:r>
              <a:rPr lang="en-US" dirty="0"/>
              <a:t>Snake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111B35-28D6-4D8B-9F63-F7257E326CFA}"/>
              </a:ext>
            </a:extLst>
          </p:cNvPr>
          <p:cNvCxnSpPr/>
          <p:nvPr/>
        </p:nvCxnSpPr>
        <p:spPr>
          <a:xfrm flipV="1">
            <a:off x="5562600" y="2514600"/>
            <a:ext cx="2057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97DE6B-DF33-42DF-84D5-FE5701B21366}"/>
              </a:ext>
            </a:extLst>
          </p:cNvPr>
          <p:cNvCxnSpPr>
            <a:cxnSpLocks/>
          </p:cNvCxnSpPr>
          <p:nvPr/>
        </p:nvCxnSpPr>
        <p:spPr>
          <a:xfrm flipV="1">
            <a:off x="5562600" y="3767229"/>
            <a:ext cx="2209800" cy="14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FAE3BB-2201-4994-8713-FB7DCA96A951}"/>
              </a:ext>
            </a:extLst>
          </p:cNvPr>
          <p:cNvCxnSpPr>
            <a:cxnSpLocks/>
          </p:cNvCxnSpPr>
          <p:nvPr/>
        </p:nvCxnSpPr>
        <p:spPr>
          <a:xfrm>
            <a:off x="5623644" y="4643483"/>
            <a:ext cx="1996356" cy="7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Полиморфизм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00225"/>
            <a:ext cx="10744200" cy="162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2FC1F-0315-439F-8A3E-C4CDA2486ECE}"/>
              </a:ext>
            </a:extLst>
          </p:cNvPr>
          <p:cNvSpPr/>
          <p:nvPr/>
        </p:nvSpPr>
        <p:spPr>
          <a:xfrm>
            <a:off x="838200" y="1838053"/>
            <a:ext cx="10972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наследник может использовать/переопределять родительский метод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Новое ключевое слово </a:t>
            </a:r>
            <a:r>
              <a:rPr lang="en-US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parent</a:t>
            </a:r>
            <a:endParaRPr lang="ru-RU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BA3EE-E7DF-4D75-8507-23491515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13033"/>
            <a:ext cx="3604713" cy="3524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0C44C-9847-4182-969C-1894CB9B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514651"/>
            <a:ext cx="4366713" cy="36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71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Области видимости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A5DF88-6809-4A56-B6A9-494E90671FF9}"/>
              </a:ext>
            </a:extLst>
          </p:cNvPr>
          <p:cNvSpPr/>
          <p:nvPr/>
        </p:nvSpPr>
        <p:spPr>
          <a:xfrm>
            <a:off x="1219200" y="1838053"/>
            <a:ext cx="8686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доступ к свойству может получить любой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Protected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доступ к свойству может(ут) получить только классы-наследники 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доступ к свойству имеет только класс, в котором ето свойство и расположено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A1648-E9C1-4C5F-AFD7-6BCCBFF8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8" y="3524527"/>
            <a:ext cx="4876800" cy="223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D0ED7-C171-4D7A-80C7-32DCAA9D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429000"/>
            <a:ext cx="5807108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38054</TotalTime>
  <Words>466</Words>
  <Application>Microsoft Office PowerPoint</Application>
  <PresentationFormat>Widescreen</PresentationFormat>
  <Paragraphs>137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681</cp:revision>
  <dcterms:created xsi:type="dcterms:W3CDTF">2010-11-10T13:30:04Z</dcterms:created>
  <dcterms:modified xsi:type="dcterms:W3CDTF">2020-12-01T19:02:49Z</dcterms:modified>
</cp:coreProperties>
</file>