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448" r:id="rId2"/>
    <p:sldId id="449" r:id="rId3"/>
    <p:sldId id="428" r:id="rId4"/>
    <p:sldId id="435" r:id="rId5"/>
    <p:sldId id="438" r:id="rId6"/>
    <p:sldId id="439" r:id="rId7"/>
    <p:sldId id="456" r:id="rId8"/>
    <p:sldId id="451" r:id="rId9"/>
    <p:sldId id="452" r:id="rId10"/>
    <p:sldId id="45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48"/>
            <p14:sldId id="449"/>
            <p14:sldId id="428"/>
            <p14:sldId id="435"/>
            <p14:sldId id="438"/>
            <p14:sldId id="439"/>
            <p14:sldId id="456"/>
            <p14:sldId id="451"/>
            <p14:sldId id="452"/>
            <p14:sldId id="4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008000"/>
    <a:srgbClr val="D04E1D"/>
    <a:srgbClr val="6D6D6D"/>
    <a:srgbClr val="D1501F"/>
    <a:srgbClr val="0000FF"/>
    <a:srgbClr val="C45911"/>
    <a:srgbClr val="00990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2" autoAdjust="0"/>
    <p:restoredTop sz="95799" autoAdjust="0"/>
  </p:normalViewPr>
  <p:slideViewPr>
    <p:cSldViewPr>
      <p:cViewPr varScale="1">
        <p:scale>
          <a:sx n="86" d="100"/>
          <a:sy n="86" d="100"/>
        </p:scale>
        <p:origin x="619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32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7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6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1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06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09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34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/>
          </a:p>
        </p:txBody>
      </p:sp>
      <p:sp>
        <p:nvSpPr>
          <p:cNvPr id="460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6FE315-372D-4431-BC57-08764164FCC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263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8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01.12.2020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01.12.2020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01.12.2020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01.12.2020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01.12.2020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01.12.2020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lex-khonko-5b0504137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219200" y="4271170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Знакомство с ООП. Концепции ч.2</a:t>
            </a:r>
            <a:endParaRPr lang="en-US" sz="2800" dirty="0">
              <a:solidFill>
                <a:srgbClr val="6D6D6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478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</a:t>
            </a: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6200"/>
            <a:ext cx="1023211" cy="284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http://itvdn.com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E5F6ECD-E46B-7148-B275-87EA441ED6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304" y="5508646"/>
            <a:ext cx="1922492" cy="104455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8" t="13866" r="15215" b="7769"/>
          <a:stretch/>
        </p:blipFill>
        <p:spPr>
          <a:xfrm>
            <a:off x="1295400" y="1063134"/>
            <a:ext cx="1905000" cy="83820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168967" y="2964469"/>
            <a:ext cx="9575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D1501F"/>
                </a:solidFill>
                <a:latin typeface="Segoe UI Light" pitchFamily="34" charset="0"/>
              </a:rPr>
              <a:t>PHP Essentials</a:t>
            </a:r>
            <a:endParaRPr lang="ru-RU" sz="5400" dirty="0">
              <a:solidFill>
                <a:srgbClr val="D1501F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99046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72C69D-6158-C243-A3DC-84A2424CD8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484217"/>
            <a:ext cx="2514600" cy="13662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ECE5DD-C7E4-1F43-B323-F398EDED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6377" y="5457855"/>
            <a:ext cx="7939246" cy="77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860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</a:t>
            </a:r>
          </a:p>
        </p:txBody>
      </p:sp>
      <p:sp>
        <p:nvSpPr>
          <p:cNvPr id="6" name="Прямоугольник 1"/>
          <p:cNvSpPr/>
          <p:nvPr/>
        </p:nvSpPr>
        <p:spPr>
          <a:xfrm>
            <a:off x="4907137" y="1915765"/>
            <a:ext cx="370346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Александр </a:t>
            </a:r>
            <a:r>
              <a:rPr lang="ru-RU" sz="2000" b="1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Хонько</a:t>
            </a:r>
            <a:endParaRPr lang="ru-RU" sz="20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PHP Developer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Рисунок 2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884" y="3134288"/>
            <a:ext cx="227184" cy="2185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135737" y="3039951"/>
            <a:ext cx="1431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alex-khonko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2" descr="Файл:PHP-logo.svg — Википеди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467680"/>
            <a:ext cx="2623694" cy="14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114591"/>
            <a:ext cx="2209801" cy="26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8598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15240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r>
              <a:rPr lang="ru-RU" sz="3600" dirty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Концепции ООП</a:t>
            </a:r>
          </a:p>
          <a:p>
            <a:pPr algn="ctr"/>
            <a:r>
              <a:rPr lang="ru-RU" sz="3600" dirty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Инкапсуляция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809049"/>
            <a:ext cx="12192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Тема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49341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План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30254" y="1811927"/>
            <a:ext cx="64008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Инкапсуляция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Геттеры/сеттеры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63538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Немного основ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809750"/>
            <a:ext cx="5029200" cy="424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Инкапсуляция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размещение в одном компоненте данных и методов, которые с ними работают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скрытие внутренней реализации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Другими словами: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Закрытие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Сокрытие</a:t>
            </a: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C072C-0CD8-45C0-B947-5A51D007B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75504"/>
            <a:ext cx="4236888" cy="465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3529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spc="-1" dirty="0">
                <a:solidFill>
                  <a:srgbClr val="D04E1D"/>
                </a:solidFill>
                <a:latin typeface="Segoe UI Light"/>
                <a:cs typeface="Segoe UI Light" panose="020B0502040204020203" pitchFamily="34" charset="0"/>
              </a:rPr>
              <a:t>Геттеры, сеттеры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19200" y="1838053"/>
            <a:ext cx="106680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ru-R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Трюк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который позволяет нам получать/присваивать значение свойств, которые имеют области видимости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protected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private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10633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spc="-1" dirty="0">
                <a:solidFill>
                  <a:srgbClr val="D04E1D"/>
                </a:solidFill>
                <a:latin typeface="Segoe UI Light"/>
                <a:cs typeface="Segoe UI Light" panose="020B0502040204020203" pitchFamily="34" charset="0"/>
              </a:rPr>
              <a:t>Геттеры, сеттеры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4DF1F4-0EFE-4983-8784-63361FCCC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00" y="1432522"/>
            <a:ext cx="3485402" cy="482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745017-E51B-4092-B327-F17BCAF9A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175" y="2043112"/>
            <a:ext cx="71056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4063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Заголовок 1"/>
          <p:cNvSpPr txBox="1">
            <a:spLocks/>
          </p:cNvSpPr>
          <p:nvPr/>
        </p:nvSpPr>
        <p:spPr bwMode="auto">
          <a:xfrm>
            <a:off x="1981200" y="795740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059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45060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5061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8800" y="2140714"/>
            <a:ext cx="5715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TestProvider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это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online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сервис 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и для общей оценки знаний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специалиста.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Успешное прохождение финального тестирования позволит Вам получить соответствующий Сертификат.</a:t>
            </a:r>
          </a:p>
        </p:txBody>
      </p:sp>
      <p:pic>
        <p:nvPicPr>
          <p:cNvPr id="15" name="Picture 2" descr="http://usinformatic.com/images/brands/testprovider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08" y="1303221"/>
            <a:ext cx="4600548" cy="211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"/>
          <p:cNvSpPr/>
          <p:nvPr/>
        </p:nvSpPr>
        <p:spPr>
          <a:xfrm>
            <a:off x="990600" y="4077785"/>
            <a:ext cx="502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Проверьте как Вы усвоили данный материал на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TestProvider.com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334072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Спасибо за внимание! До новых встреч!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Прямоугольник 1"/>
          <p:cNvSpPr/>
          <p:nvPr/>
        </p:nvSpPr>
        <p:spPr>
          <a:xfrm>
            <a:off x="3246120" y="4845385"/>
            <a:ext cx="37034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Александр </a:t>
            </a:r>
            <a:r>
              <a:rPr lang="ru-RU" sz="1600" b="1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Хонько</a:t>
            </a:r>
            <a:endParaRPr lang="ru-RU" sz="16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6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PHP Developer</a:t>
            </a:r>
          </a:p>
        </p:txBody>
      </p:sp>
      <p:pic>
        <p:nvPicPr>
          <p:cNvPr id="17" name="Picture 2" descr="Файл:PHP-logo.svg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863" y="3429000"/>
            <a:ext cx="2623694" cy="14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119111"/>
            <a:ext cx="2209801" cy="26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1697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38079</TotalTime>
  <Words>298</Words>
  <Application>Microsoft Office PowerPoint</Application>
  <PresentationFormat>Widescreen</PresentationFormat>
  <Paragraphs>79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Введение в Enterprise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Александр Хонько</cp:lastModifiedBy>
  <cp:revision>683</cp:revision>
  <dcterms:created xsi:type="dcterms:W3CDTF">2010-11-10T13:30:04Z</dcterms:created>
  <dcterms:modified xsi:type="dcterms:W3CDTF">2020-12-01T19:28:37Z</dcterms:modified>
</cp:coreProperties>
</file>