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48" r:id="rId2"/>
    <p:sldId id="449" r:id="rId3"/>
    <p:sldId id="428" r:id="rId4"/>
    <p:sldId id="435" r:id="rId5"/>
    <p:sldId id="438" r:id="rId6"/>
    <p:sldId id="457" r:id="rId7"/>
    <p:sldId id="463" r:id="rId8"/>
    <p:sldId id="451" r:id="rId9"/>
    <p:sldId id="452" r:id="rId10"/>
    <p:sldId id="45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57"/>
            <p14:sldId id="463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Перегрузка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Перегрузка в</a:t>
            </a:r>
            <a:r>
              <a:rPr lang="en-US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PHP </a:t>
            </a:r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ООП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Перегрузка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Новые магические методы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Перегрузка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возможность динамически создавать свойства и методы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E54B7E-A017-484B-B2C2-0B5122F5C41D}"/>
              </a:ext>
            </a:extLst>
          </p:cNvPr>
          <p:cNvSpPr/>
          <p:nvPr/>
        </p:nvSpPr>
        <p:spPr>
          <a:xfrm>
            <a:off x="3733800" y="2419350"/>
            <a:ext cx="4343400" cy="363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A36D5B-EF6C-4DE2-975A-BCE6D5177BF2}"/>
              </a:ext>
            </a:extLst>
          </p:cNvPr>
          <p:cNvSpPr/>
          <p:nvPr/>
        </p:nvSpPr>
        <p:spPr>
          <a:xfrm>
            <a:off x="3873623" y="2680124"/>
            <a:ext cx="4038600" cy="360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Свойство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05A03-FD9D-4122-8774-6EEEF799CC62}"/>
              </a:ext>
            </a:extLst>
          </p:cNvPr>
          <p:cNvSpPr/>
          <p:nvPr/>
        </p:nvSpPr>
        <p:spPr>
          <a:xfrm>
            <a:off x="3873623" y="3239101"/>
            <a:ext cx="4038600" cy="40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Свойство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72E7CD-25FF-46A0-A587-910C194E6C06}"/>
              </a:ext>
            </a:extLst>
          </p:cNvPr>
          <p:cNvSpPr/>
          <p:nvPr/>
        </p:nvSpPr>
        <p:spPr>
          <a:xfrm>
            <a:off x="3861047" y="3811446"/>
            <a:ext cx="4038600" cy="40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A1D28-3248-4736-AFD7-1CEA2C96EF63}"/>
              </a:ext>
            </a:extLst>
          </p:cNvPr>
          <p:cNvSpPr/>
          <p:nvPr/>
        </p:nvSpPr>
        <p:spPr>
          <a:xfrm>
            <a:off x="3861047" y="4361563"/>
            <a:ext cx="4038600" cy="40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Свойство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79AE6-22EF-4198-B3F4-3FCD475DF951}"/>
              </a:ext>
            </a:extLst>
          </p:cNvPr>
          <p:cNvSpPr/>
          <p:nvPr/>
        </p:nvSpPr>
        <p:spPr>
          <a:xfrm>
            <a:off x="3873623" y="4949010"/>
            <a:ext cx="4038600" cy="40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F5CB39-5A8A-431F-B014-6722CAC88DBE}"/>
              </a:ext>
            </a:extLst>
          </p:cNvPr>
          <p:cNvSpPr/>
          <p:nvPr/>
        </p:nvSpPr>
        <p:spPr>
          <a:xfrm>
            <a:off x="3886200" y="5465050"/>
            <a:ext cx="4038600" cy="4008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Динамическое свойство 1</a:t>
            </a: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Примеры перегрузки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D8991-A930-4144-8B7F-1EA8B3F2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555118"/>
            <a:ext cx="4010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Новые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магические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методы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__unset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isset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callStatic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436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38125</TotalTime>
  <Words>289</Words>
  <Application>Microsoft Office PowerPoint</Application>
  <PresentationFormat>Widescreen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690</cp:revision>
  <dcterms:created xsi:type="dcterms:W3CDTF">2010-11-10T13:30:04Z</dcterms:created>
  <dcterms:modified xsi:type="dcterms:W3CDTF">2020-12-02T19:49:12Z</dcterms:modified>
</cp:coreProperties>
</file>