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448" r:id="rId2"/>
    <p:sldId id="449" r:id="rId3"/>
    <p:sldId id="428" r:id="rId4"/>
    <p:sldId id="435" r:id="rId5"/>
    <p:sldId id="463" r:id="rId6"/>
    <p:sldId id="464" r:id="rId7"/>
    <p:sldId id="465" r:id="rId8"/>
    <p:sldId id="466" r:id="rId9"/>
    <p:sldId id="467" r:id="rId10"/>
    <p:sldId id="451" r:id="rId11"/>
    <p:sldId id="452" r:id="rId12"/>
    <p:sldId id="45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48"/>
            <p14:sldId id="449"/>
            <p14:sldId id="428"/>
            <p14:sldId id="435"/>
            <p14:sldId id="463"/>
            <p14:sldId id="464"/>
            <p14:sldId id="465"/>
            <p14:sldId id="466"/>
            <p14:sldId id="467"/>
            <p14:sldId id="451"/>
            <p14:sldId id="452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008000"/>
    <a:srgbClr val="D04E1D"/>
    <a:srgbClr val="6D6D6D"/>
    <a:srgbClr val="D1501F"/>
    <a:srgbClr val="0000FF"/>
    <a:srgbClr val="C45911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2" autoAdjust="0"/>
    <p:restoredTop sz="95799" autoAdjust="0"/>
  </p:normalViewPr>
  <p:slideViewPr>
    <p:cSldViewPr>
      <p:cViewPr varScale="1">
        <p:scale>
          <a:sx n="86" d="100"/>
          <a:sy n="86" d="100"/>
        </p:scale>
        <p:origin x="61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32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63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7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3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86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33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87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9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02.12.2020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02.12.2020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02.12.2020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02.12.2020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02.12.2020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02.12.2020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02.12.2020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ex-khonko-5b0504137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19200" y="4271170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Знакомство с ООП.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</a:t>
            </a: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E5F6ECD-E46B-7148-B275-87EA441ED6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04" y="5508646"/>
            <a:ext cx="1922492" cy="104455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8" t="13866" r="15215" b="7769"/>
          <a:stretch/>
        </p:blipFill>
        <p:spPr>
          <a:xfrm>
            <a:off x="1295400" y="1063134"/>
            <a:ext cx="1905000" cy="8382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168967" y="2964469"/>
            <a:ext cx="9575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D1501F"/>
                </a:solidFill>
                <a:latin typeface="Segoe UI Light" pitchFamily="34" charset="0"/>
              </a:rPr>
              <a:t>PHP Essentials</a:t>
            </a:r>
            <a:endParaRPr lang="ru-RU" sz="5400" dirty="0">
              <a:solidFill>
                <a:srgbClr val="D1501F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9046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795740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8800" y="2140714"/>
            <a:ext cx="571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TestProvider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это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для общей оценки знаний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специалиста.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Успешное прохождение финального тестирования позволит Вам получить соответствующий Сертификат.</a:t>
            </a:r>
          </a:p>
        </p:txBody>
      </p:sp>
      <p:pic>
        <p:nvPicPr>
          <p:cNvPr id="15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8" y="1303221"/>
            <a:ext cx="4600548" cy="211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"/>
          <p:cNvSpPr/>
          <p:nvPr/>
        </p:nvSpPr>
        <p:spPr>
          <a:xfrm>
            <a:off x="990600" y="4077785"/>
            <a:ext cx="502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Проверьте как Вы усвоили данный материал на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TestProvider.com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334072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Спасибо за внимание! До новых встреч!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Прямоугольник 1"/>
          <p:cNvSpPr/>
          <p:nvPr/>
        </p:nvSpPr>
        <p:spPr>
          <a:xfrm>
            <a:off x="3246120" y="4845385"/>
            <a:ext cx="37034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16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16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6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pic>
        <p:nvPicPr>
          <p:cNvPr id="17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863" y="342900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19111"/>
            <a:ext cx="2209801" cy="26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16977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72C69D-6158-C243-A3DC-84A2424CD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84217"/>
            <a:ext cx="2514600" cy="13662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ECE5DD-C7E4-1F43-B323-F398EDED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6377" y="5457855"/>
            <a:ext cx="7939246" cy="7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860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</a:t>
            </a:r>
          </a:p>
        </p:txBody>
      </p:sp>
      <p:sp>
        <p:nvSpPr>
          <p:cNvPr id="6" name="Прямоугольник 1"/>
          <p:cNvSpPr/>
          <p:nvPr/>
        </p:nvSpPr>
        <p:spPr>
          <a:xfrm>
            <a:off x="4907137" y="1915765"/>
            <a:ext cx="370346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Александр </a:t>
            </a:r>
            <a:r>
              <a:rPr lang="ru-RU" sz="2000" b="1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Хонько</a:t>
            </a:r>
            <a:endParaRPr lang="ru-RU" sz="2000" b="1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PHP Developer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Рисунок 2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884" y="3134288"/>
            <a:ext cx="227184" cy="218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35737" y="3039951"/>
            <a:ext cx="1431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alex-khonko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2" descr="Файл:PHP-logo.svg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467680"/>
            <a:ext cx="2623694" cy="14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114591"/>
            <a:ext cx="2209801" cy="261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8598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5240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28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ru-RU" sz="3600" dirty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Особенности работы с классами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0" y="809049"/>
            <a:ext cx="12192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План урока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0254" y="1811927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Абстрактный класс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метод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Интерфейс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Финальный класс/метод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Множественное наследование в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PHP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трейты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Анонимный класс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3538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Абстрактный класс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0254" y="1811927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Класс, который имеет приставку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“abstract”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1D1D61-167B-45CE-94D1-AD1A5630E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379073"/>
            <a:ext cx="64865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5078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Интерфейс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0254" y="1811927"/>
            <a:ext cx="8066146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Отдельная конструкция языка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Может содержать только сигнатуры публичных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методов, или константы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2F5F9-90EC-4C8E-8B96-BA81BF218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40" y="2642830"/>
            <a:ext cx="5343525" cy="2790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590C6B-C3C6-4908-AAF7-154FED08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761" y="2421527"/>
            <a:ext cx="40767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3145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Финальный класс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0254" y="1811927"/>
            <a:ext cx="6400800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Класс, который имеет приставку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“final”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22A5B-75C4-42DF-886D-4DDFCBF7F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316162"/>
            <a:ext cx="63817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065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Трейт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0254" y="1811927"/>
            <a:ext cx="8523346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Реализация множественного наследования классов в языке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B4EC57-10CE-4F93-A10C-F3F70C622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363787"/>
            <a:ext cx="4314825" cy="3686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144685-5C25-4E04-AD24-77383BB28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650" y="2362057"/>
            <a:ext cx="44196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0886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Анонимный класс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PHP Essentials</a:t>
            </a:r>
          </a:p>
        </p:txBody>
      </p:sp>
      <p:sp>
        <p:nvSpPr>
          <p:cNvPr id="2" name="Rectangle 1"/>
          <p:cNvSpPr/>
          <p:nvPr/>
        </p:nvSpPr>
        <p:spPr>
          <a:xfrm>
            <a:off x="819164" y="1567845"/>
            <a:ext cx="8523346" cy="3524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Класс,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озданный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 лету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Яркая аналогия -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callable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80514F-E4CE-4246-86E5-1C7969A8B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971800"/>
            <a:ext cx="82581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7887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38136</TotalTime>
  <Words>344</Words>
  <Application>Microsoft Office PowerPoint</Application>
  <PresentationFormat>Widescreen</PresentationFormat>
  <Paragraphs>84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Александр Хонько</cp:lastModifiedBy>
  <cp:revision>691</cp:revision>
  <dcterms:created xsi:type="dcterms:W3CDTF">2010-11-10T13:30:04Z</dcterms:created>
  <dcterms:modified xsi:type="dcterms:W3CDTF">2020-12-02T20:12:04Z</dcterms:modified>
</cp:coreProperties>
</file>