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448" r:id="rId2"/>
    <p:sldId id="449" r:id="rId3"/>
    <p:sldId id="428" r:id="rId4"/>
    <p:sldId id="435" r:id="rId5"/>
    <p:sldId id="438" r:id="rId6"/>
    <p:sldId id="457" r:id="rId7"/>
    <p:sldId id="463" r:id="rId8"/>
    <p:sldId id="458" r:id="rId9"/>
    <p:sldId id="451" r:id="rId10"/>
    <p:sldId id="452" r:id="rId11"/>
    <p:sldId id="45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48"/>
            <p14:sldId id="449"/>
            <p14:sldId id="428"/>
            <p14:sldId id="435"/>
            <p14:sldId id="438"/>
            <p14:sldId id="457"/>
            <p14:sldId id="463"/>
            <p14:sldId id="458"/>
            <p14:sldId id="451"/>
            <p14:sldId id="452"/>
            <p14:sldId id="4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008000"/>
    <a:srgbClr val="D04E1D"/>
    <a:srgbClr val="6D6D6D"/>
    <a:srgbClr val="D1501F"/>
    <a:srgbClr val="0000FF"/>
    <a:srgbClr val="C45911"/>
    <a:srgbClr val="009900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2" autoAdjust="0"/>
    <p:restoredTop sz="95799" autoAdjust="0"/>
  </p:normalViewPr>
  <p:slideViewPr>
    <p:cSldViewPr>
      <p:cViewPr varScale="1">
        <p:scale>
          <a:sx n="86" d="100"/>
          <a:sy n="86" d="100"/>
        </p:scale>
        <p:origin x="619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32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8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7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64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1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06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76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12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96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/>
          </a:p>
        </p:txBody>
      </p:sp>
      <p:sp>
        <p:nvSpPr>
          <p:cNvPr id="460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16FE315-372D-4431-BC57-08764164FCC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263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t>02.12.2020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t>02.12.2020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t>02.12.2020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t>02.12.2020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t>02.12.2020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t>02.12.2020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t>02.12.2020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t>02.12.2020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t>02.12.2020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t>02.12.2020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t>02.12.2020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2E8B-7AD5-4B74-A391-C1BAFFD06762}" type="datetime1">
              <a:rPr lang="ru-RU" smtClean="0"/>
              <a:t>02.12.2020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lex-khonko-5b0504137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estprovider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1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219200" y="4271170"/>
            <a:ext cx="8458200" cy="69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Знакомство с ООП. </a:t>
            </a:r>
            <a:endParaRPr lang="en-US" sz="2800" dirty="0">
              <a:solidFill>
                <a:srgbClr val="6D6D6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47800" y="110734"/>
            <a:ext cx="50292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</a:t>
            </a:r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8738506" y="3483424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76200"/>
            <a:ext cx="1023211" cy="284512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http://itvdn.com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E5F6ECD-E46B-7148-B275-87EA441ED6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304" y="5508646"/>
            <a:ext cx="1922492" cy="1044554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8" t="13866" r="15215" b="7769"/>
          <a:stretch/>
        </p:blipFill>
        <p:spPr>
          <a:xfrm>
            <a:off x="1295400" y="1063134"/>
            <a:ext cx="1905000" cy="83820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168967" y="2964469"/>
            <a:ext cx="9575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D1501F"/>
                </a:solidFill>
                <a:latin typeface="Segoe UI Light" pitchFamily="34" charset="0"/>
              </a:rPr>
              <a:t>PHP Essentials</a:t>
            </a:r>
            <a:endParaRPr lang="ru-RU" sz="5400" dirty="0">
              <a:solidFill>
                <a:srgbClr val="D1501F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990460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Спасибо за внимание! До новых встреч!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Прямоугольник 1"/>
          <p:cNvSpPr/>
          <p:nvPr/>
        </p:nvSpPr>
        <p:spPr>
          <a:xfrm>
            <a:off x="3246120" y="4845385"/>
            <a:ext cx="37034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Александр </a:t>
            </a:r>
            <a:r>
              <a:rPr lang="ru-RU" sz="1600" b="1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Хонько</a:t>
            </a:r>
            <a:endParaRPr lang="ru-RU" sz="1600" b="1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6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PHP Developer</a:t>
            </a:r>
          </a:p>
        </p:txBody>
      </p:sp>
      <p:pic>
        <p:nvPicPr>
          <p:cNvPr id="17" name="Picture 2" descr="Файл:PHP-logo.svg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863" y="3429000"/>
            <a:ext cx="2623694" cy="141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119111"/>
            <a:ext cx="2209801" cy="261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1697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6201" y="190500"/>
            <a:ext cx="1199565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2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0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72C69D-6158-C243-A3DC-84A2424CD8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484217"/>
            <a:ext cx="2514600" cy="136626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ECE5DD-C7E4-1F43-B323-F398EDED1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6377" y="5457855"/>
            <a:ext cx="7939246" cy="77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860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</a:t>
            </a:r>
          </a:p>
        </p:txBody>
      </p:sp>
      <p:sp>
        <p:nvSpPr>
          <p:cNvPr id="6" name="Прямоугольник 1"/>
          <p:cNvSpPr/>
          <p:nvPr/>
        </p:nvSpPr>
        <p:spPr>
          <a:xfrm>
            <a:off x="4907137" y="1915765"/>
            <a:ext cx="370346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Александр </a:t>
            </a:r>
            <a:r>
              <a:rPr lang="ru-RU" sz="2000" b="1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Хонько</a:t>
            </a:r>
            <a:endParaRPr lang="ru-RU" sz="2000" b="1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PHP Developer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Рисунок 2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884" y="3134288"/>
            <a:ext cx="227184" cy="21851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135737" y="3039951"/>
            <a:ext cx="1431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alex-khonko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2" descr="Файл:PHP-logo.svg — Википеди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467680"/>
            <a:ext cx="2623694" cy="141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114591"/>
            <a:ext cx="2209801" cy="261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8598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3400" y="15240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r>
              <a:rPr lang="ru-RU" sz="3600" dirty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Клонирование </a:t>
            </a:r>
            <a:endParaRPr lang="en-US" sz="36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r>
              <a:rPr lang="ru-RU" sz="3600" dirty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Сериализация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809049"/>
            <a:ext cx="12192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Тема урока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49341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План урока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30254" y="1811927"/>
            <a:ext cx="6400800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Клонирование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Сериализация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Новые магические методы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63538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Клонирование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pic>
        <p:nvPicPr>
          <p:cNvPr id="7" name="Graphic 6" descr="Fish">
            <a:extLst>
              <a:ext uri="{FF2B5EF4-FFF2-40B4-BE49-F238E27FC236}">
                <a16:creationId xmlns:a16="http://schemas.microsoft.com/office/drawing/2014/main" id="{F4811EA0-FFD7-4385-AC37-0303F3ABC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0200" y="1828800"/>
            <a:ext cx="1752600" cy="1752600"/>
          </a:xfrm>
          <a:prstGeom prst="rect">
            <a:avLst/>
          </a:prstGeom>
        </p:spPr>
      </p:pic>
      <p:pic>
        <p:nvPicPr>
          <p:cNvPr id="24" name="Graphic 23" descr="Fish">
            <a:extLst>
              <a:ext uri="{FF2B5EF4-FFF2-40B4-BE49-F238E27FC236}">
                <a16:creationId xmlns:a16="http://schemas.microsoft.com/office/drawing/2014/main" id="{E007B63A-6C7A-4347-BBDB-52A7992E3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000" y="3981450"/>
            <a:ext cx="1752600" cy="1752600"/>
          </a:xfrm>
          <a:prstGeom prst="rect">
            <a:avLst/>
          </a:prstGeom>
        </p:spPr>
      </p:pic>
      <p:pic>
        <p:nvPicPr>
          <p:cNvPr id="26" name="Graphic 25" descr="Fish">
            <a:extLst>
              <a:ext uri="{FF2B5EF4-FFF2-40B4-BE49-F238E27FC236}">
                <a16:creationId xmlns:a16="http://schemas.microsoft.com/office/drawing/2014/main" id="{9E7B2E86-2ABD-4F73-942F-401E5D187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0200" y="3981450"/>
            <a:ext cx="1752600" cy="1752600"/>
          </a:xfrm>
          <a:prstGeom prst="rect">
            <a:avLst/>
          </a:prstGeom>
        </p:spPr>
      </p:pic>
      <p:pic>
        <p:nvPicPr>
          <p:cNvPr id="9" name="Graphic 8" descr="Seal">
            <a:extLst>
              <a:ext uri="{FF2B5EF4-FFF2-40B4-BE49-F238E27FC236}">
                <a16:creationId xmlns:a16="http://schemas.microsoft.com/office/drawing/2014/main" id="{E9D0A96C-E141-479E-8001-4E6FCD0B54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48600" y="1942638"/>
            <a:ext cx="1752600" cy="1487487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2532118-47DB-4462-BB28-EA7914BDA9BD}"/>
              </a:ext>
            </a:extLst>
          </p:cNvPr>
          <p:cNvSpPr/>
          <p:nvPr/>
        </p:nvSpPr>
        <p:spPr>
          <a:xfrm>
            <a:off x="3810000" y="2667000"/>
            <a:ext cx="3886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BF050D8-4E89-4D28-A3C1-D9C5B6B179BC}"/>
              </a:ext>
            </a:extLst>
          </p:cNvPr>
          <p:cNvSpPr/>
          <p:nvPr/>
        </p:nvSpPr>
        <p:spPr>
          <a:xfrm>
            <a:off x="3657600" y="4800600"/>
            <a:ext cx="4038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9AC805-EE43-4877-AD04-23468750834F}"/>
              </a:ext>
            </a:extLst>
          </p:cNvPr>
          <p:cNvSpPr txBox="1"/>
          <p:nvPr/>
        </p:nvSpPr>
        <p:spPr>
          <a:xfrm>
            <a:off x="4176649" y="2308446"/>
            <a:ext cx="3000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Передача обьекта по ссылке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579137-051E-4682-BD03-50B9D1FF0601}"/>
              </a:ext>
            </a:extLst>
          </p:cNvPr>
          <p:cNvSpPr txBox="1"/>
          <p:nvPr/>
        </p:nvSpPr>
        <p:spPr>
          <a:xfrm>
            <a:off x="4509948" y="4452823"/>
            <a:ext cx="245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Клонирование обьекта</a:t>
            </a:r>
          </a:p>
        </p:txBody>
      </p:sp>
    </p:spTree>
    <p:extLst>
      <p:ext uri="{BB962C8B-B14F-4D97-AF65-F5344CB8AC3E}">
        <p14:creationId xmlns:p14="http://schemas.microsoft.com/office/powerpoint/2010/main" val="225143529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Клонирование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0E9E8D-8079-409C-BF21-CC4211F49640}"/>
              </a:ext>
            </a:extLst>
          </p:cNvPr>
          <p:cNvSpPr/>
          <p:nvPr/>
        </p:nvSpPr>
        <p:spPr>
          <a:xfrm>
            <a:off x="533400" y="1809750"/>
            <a:ext cx="10058400" cy="4240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Ключевое слово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Новый магический метод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__clone</a:t>
            </a:r>
          </a:p>
          <a:p>
            <a:endParaRPr lang="ru-RU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8E2B49-5DEB-41E2-8558-16BE7B1D4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648797"/>
            <a:ext cx="4905375" cy="34004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A58083-2AB1-4E76-BC3F-EC8DDDAE7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495657"/>
            <a:ext cx="49911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8591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Сериализация обьекта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30254" y="1811927"/>
            <a:ext cx="10123546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Сериализация –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возможность сохранить наш обьект в виде строки</a:t>
            </a:r>
          </a:p>
          <a:p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Десериализация –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возможность со строки воссоздать обьект</a:t>
            </a:r>
          </a:p>
          <a:p>
            <a:endParaRPr lang="ru-RU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У-паковать(Сериализация) =</a:t>
            </a:r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===&gt; </a:t>
            </a:r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Рас-паковать(</a:t>
            </a:r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Десериализация</a:t>
            </a:r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)</a:t>
            </a:r>
            <a:endParaRPr lang="en-US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06825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Новые магические методы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F1F34E-1E98-4E4F-9E1E-251DDEBA79A5}"/>
              </a:ext>
            </a:extLst>
          </p:cNvPr>
          <p:cNvSpPr/>
          <p:nvPr/>
        </p:nvSpPr>
        <p:spPr>
          <a:xfrm>
            <a:off x="1230254" y="1811927"/>
            <a:ext cx="6400800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__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toString</a:t>
            </a:r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__invoke</a:t>
            </a:r>
          </a:p>
        </p:txBody>
      </p:sp>
    </p:spTree>
    <p:extLst>
      <p:ext uri="{BB962C8B-B14F-4D97-AF65-F5344CB8AC3E}">
        <p14:creationId xmlns:p14="http://schemas.microsoft.com/office/powerpoint/2010/main" val="4275359630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Заголовок 1"/>
          <p:cNvSpPr txBox="1">
            <a:spLocks/>
          </p:cNvSpPr>
          <p:nvPr/>
        </p:nvSpPr>
        <p:spPr bwMode="auto">
          <a:xfrm>
            <a:off x="1981200" y="795740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TestProvider.com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059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45060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5061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Проверка знаний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8800" y="2140714"/>
            <a:ext cx="5715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TestProvider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это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online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сервис проверки знаний по информационным технологиям. С его помощью Вы можете оценить Ваш уровень и выявить слабые места. Он будет полезен как в процессе изучения технологии, так и для общей оценки знаний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специалиста.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Успешное прохождение финального тестирования позволит Вам получить соответствующий Сертификат.</a:t>
            </a:r>
          </a:p>
        </p:txBody>
      </p:sp>
      <p:pic>
        <p:nvPicPr>
          <p:cNvPr id="15" name="Picture 2" descr="http://usinformatic.com/images/brands/testprovider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08" y="1303221"/>
            <a:ext cx="4600548" cy="211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"/>
          <p:cNvSpPr/>
          <p:nvPr/>
        </p:nvSpPr>
        <p:spPr>
          <a:xfrm>
            <a:off x="990600" y="4077785"/>
            <a:ext cx="502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Проверьте как Вы усвоили данный материал на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TestProvider.com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334072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38128</TotalTime>
  <Words>311</Words>
  <Application>Microsoft Office PowerPoint</Application>
  <PresentationFormat>Widescreen</PresentationFormat>
  <Paragraphs>86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Wingdings</vt:lpstr>
      <vt:lpstr>Введение в Enterprise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Александр Хонько</cp:lastModifiedBy>
  <cp:revision>690</cp:revision>
  <dcterms:created xsi:type="dcterms:W3CDTF">2010-11-10T13:30:04Z</dcterms:created>
  <dcterms:modified xsi:type="dcterms:W3CDTF">2020-12-02T20:27:19Z</dcterms:modified>
</cp:coreProperties>
</file>