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448" r:id="rId2"/>
    <p:sldId id="449" r:id="rId3"/>
    <p:sldId id="428" r:id="rId4"/>
    <p:sldId id="435" r:id="rId5"/>
    <p:sldId id="438" r:id="rId6"/>
    <p:sldId id="457" r:id="rId7"/>
    <p:sldId id="463" r:id="rId8"/>
    <p:sldId id="459" r:id="rId9"/>
    <p:sldId id="464" r:id="rId10"/>
    <p:sldId id="451" r:id="rId11"/>
    <p:sldId id="452" r:id="rId12"/>
    <p:sldId id="45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57"/>
            <p14:sldId id="463"/>
            <p14:sldId id="459"/>
            <p14:sldId id="464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8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2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Строгость типов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Контроль типов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Контроль возвращаемых значений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Обзор возможностей по версиям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Ковариантность/контравариантность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Контроль типа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C3557-F257-4336-B4A9-156AEE87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2" y="1486745"/>
            <a:ext cx="45624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Контроль возвращаемого типа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DACF8E-2A6D-468A-8C1C-C92494281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394334"/>
            <a:ext cx="42576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59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Изменение по версиям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90444"/>
            <a:ext cx="6705600" cy="4807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 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className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interfaceName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7.0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Скалярные типы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7.1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?nullable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:void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7.2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002607-7CF1-4B36-9585-7E288E15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402472"/>
            <a:ext cx="4648200" cy="48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9868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Ковариантность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E9E8D-8079-409C-BF21-CC4211F49640}"/>
              </a:ext>
            </a:extLst>
          </p:cNvPr>
          <p:cNvSpPr/>
          <p:nvPr/>
        </p:nvSpPr>
        <p:spPr>
          <a:xfrm>
            <a:off x="261893" y="1809750"/>
            <a:ext cx="10329907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Ковариантность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позволяет дочернему методу возвращать более конкретный тип,</a:t>
            </a:r>
          </a:p>
          <a:p>
            <a:pPr lvl="1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чем тип возврата его родительского метода.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наследнике мы как бы уточняем информацию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C0F1C-4A45-4331-A268-3222B816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815431"/>
            <a:ext cx="3762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8643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Ковариантность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E9E8D-8079-409C-BF21-CC4211F49640}"/>
              </a:ext>
            </a:extLst>
          </p:cNvPr>
          <p:cNvSpPr/>
          <p:nvPr/>
        </p:nvSpPr>
        <p:spPr>
          <a:xfrm>
            <a:off x="261893" y="1809750"/>
            <a:ext cx="10329907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Контравариантность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позволяет дочернему методу возвращать менее конкретный тип, чем тип возврата его родительского метода</a:t>
            </a: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7F3DE-CF13-480B-BF15-A9FDDE12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667000"/>
            <a:ext cx="4467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8608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38128</TotalTime>
  <Words>361</Words>
  <Application>Microsoft Office PowerPoint</Application>
  <PresentationFormat>Widescreen</PresentationFormat>
  <Paragraphs>96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690</cp:revision>
  <dcterms:created xsi:type="dcterms:W3CDTF">2010-11-10T13:30:04Z</dcterms:created>
  <dcterms:modified xsi:type="dcterms:W3CDTF">2020-12-02T20:41:51Z</dcterms:modified>
</cp:coreProperties>
</file>