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48" r:id="rId2"/>
    <p:sldId id="449" r:id="rId3"/>
    <p:sldId id="428" r:id="rId4"/>
    <p:sldId id="435" r:id="rId5"/>
    <p:sldId id="438" r:id="rId6"/>
    <p:sldId id="463" r:id="rId7"/>
    <p:sldId id="464" r:id="rId8"/>
    <p:sldId id="465" r:id="rId9"/>
    <p:sldId id="457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63"/>
            <p14:sldId id="464"/>
            <p14:sldId id="465"/>
            <p14:sldId id="45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1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Исключения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Исключения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Их обработка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Исключения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Новые ключевые понятия: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Исключения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AEF2DF-D1F0-4879-A563-8364B81F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74" y="1422882"/>
            <a:ext cx="5476452" cy="46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04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Исключения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CC612A-424C-4046-877C-5ACC00E0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467510"/>
            <a:ext cx="7991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344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Исключения.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52064F-B08E-49F9-9C96-6CB698D8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3" y="1486745"/>
            <a:ext cx="7110413" cy="46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39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Карта исключений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E615F-6FA3-4CC4-9651-7941B2B8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86745"/>
            <a:ext cx="7053262" cy="44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38134</TotalTime>
  <Words>286</Words>
  <Application>Microsoft Office PowerPoint</Application>
  <PresentationFormat>Широкоэкранный</PresentationFormat>
  <Paragraphs>81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691</cp:revision>
  <dcterms:created xsi:type="dcterms:W3CDTF">2010-11-10T13:30:04Z</dcterms:created>
  <dcterms:modified xsi:type="dcterms:W3CDTF">2020-12-09T19:16:52Z</dcterms:modified>
</cp:coreProperties>
</file>