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48" r:id="rId2"/>
    <p:sldId id="449" r:id="rId3"/>
    <p:sldId id="428" r:id="rId4"/>
    <p:sldId id="435" r:id="rId5"/>
    <p:sldId id="438" r:id="rId6"/>
    <p:sldId id="463" r:id="rId7"/>
    <p:sldId id="464" r:id="rId8"/>
    <p:sldId id="451" r:id="rId9"/>
    <p:sldId id="452" r:id="rId10"/>
    <p:sldId id="45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63"/>
            <p14:sldId id="464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Автозагрузка классов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Пространства имён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Автозагрузка классов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Пространства имён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Автозагрузка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spl_autoload_register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Пространства имён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Глобальное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Множество маленьких локальных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9913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Пространства имён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Новые ключевые слова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193254-F9D1-41F1-BDC3-DD11E087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447882"/>
            <a:ext cx="3744357" cy="48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4150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38122</TotalTime>
  <Words>267</Words>
  <Application>Microsoft Office PowerPoint</Application>
  <PresentationFormat>Широкоэкранный</PresentationFormat>
  <Paragraphs>74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689</cp:revision>
  <dcterms:created xsi:type="dcterms:W3CDTF">2010-11-10T13:30:04Z</dcterms:created>
  <dcterms:modified xsi:type="dcterms:W3CDTF">2020-12-09T19:33:58Z</dcterms:modified>
</cp:coreProperties>
</file>