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448" r:id="rId2"/>
    <p:sldId id="449" r:id="rId3"/>
    <p:sldId id="428" r:id="rId4"/>
    <p:sldId id="435" r:id="rId5"/>
    <p:sldId id="463" r:id="rId6"/>
    <p:sldId id="438" r:id="rId7"/>
    <p:sldId id="457" r:id="rId8"/>
    <p:sldId id="458" r:id="rId9"/>
    <p:sldId id="451" r:id="rId10"/>
    <p:sldId id="452" r:id="rId11"/>
    <p:sldId id="45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63"/>
            <p14:sldId id="438"/>
            <p14:sldId id="457"/>
            <p14:sldId id="458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Знакомство с базами данных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Шаблоны проектирования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 такое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БД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”,”</a:t>
            </a:r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СУ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БД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Типы СУБД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Шаблоны проектирования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105807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База данных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место, в котором хранятся данные</a:t>
            </a:r>
          </a:p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Система управления базами данных –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программа, для работы с базами данных</a:t>
            </a: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64268A-EE10-42ED-AD1D-F5884AAFD80F}"/>
              </a:ext>
            </a:extLst>
          </p:cNvPr>
          <p:cNvSpPr/>
          <p:nvPr/>
        </p:nvSpPr>
        <p:spPr>
          <a:xfrm>
            <a:off x="1265088" y="2819400"/>
            <a:ext cx="3535512" cy="251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en-US" dirty="0"/>
              <a:t>.docx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3C7A09-6DD7-4983-9B5C-D8573FB54642}"/>
              </a:ext>
            </a:extLst>
          </p:cNvPr>
          <p:cNvSpPr/>
          <p:nvPr/>
        </p:nvSpPr>
        <p:spPr>
          <a:xfrm>
            <a:off x="7086600" y="2819399"/>
            <a:ext cx="3535512" cy="251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УБД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en-US" dirty="0"/>
              <a:t>Microsoft Word</a:t>
            </a:r>
            <a:endParaRPr lang="ru-RU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2A73A052-5EE4-498C-884C-41582499A634}"/>
              </a:ext>
            </a:extLst>
          </p:cNvPr>
          <p:cNvSpPr/>
          <p:nvPr/>
        </p:nvSpPr>
        <p:spPr>
          <a:xfrm>
            <a:off x="4800600" y="3811087"/>
            <a:ext cx="2286000" cy="5334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2204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Виды СУБД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A6975D-4F89-494D-8E54-8A65EE1AEF36}"/>
              </a:ext>
            </a:extLst>
          </p:cNvPr>
          <p:cNvSpPr/>
          <p:nvPr/>
        </p:nvSpPr>
        <p:spPr>
          <a:xfrm>
            <a:off x="1265088" y="2057400"/>
            <a:ext cx="3611712" cy="381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Реляционные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B197C29-D438-45F8-8AAF-730568F6AC13}"/>
              </a:ext>
            </a:extLst>
          </p:cNvPr>
          <p:cNvSpPr/>
          <p:nvPr/>
        </p:nvSpPr>
        <p:spPr>
          <a:xfrm>
            <a:off x="7162802" y="1952625"/>
            <a:ext cx="3611712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 реляционные</a:t>
            </a:r>
          </a:p>
        </p:txBody>
      </p: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Реляционные БД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197B9DC-9B60-4D63-AB52-DB261DFB6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98456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7246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89198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58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1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alex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pass__1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1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ozzy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asdasd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6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cdfsdf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6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asd1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qwerty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9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nastia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sfxfsfsa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6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479E263-F9FB-4C41-85A7-1A02CF9E773E}"/>
              </a:ext>
            </a:extLst>
          </p:cNvPr>
          <p:cNvSpPr/>
          <p:nvPr/>
        </p:nvSpPr>
        <p:spPr>
          <a:xfrm>
            <a:off x="1230254" y="1811927"/>
            <a:ext cx="107331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Язык запросов для реляционной БД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команды: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5963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38135</TotalTime>
  <Words>346</Words>
  <Application>Microsoft Office PowerPoint</Application>
  <PresentationFormat>Широкоэкранный</PresentationFormat>
  <Paragraphs>116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692</cp:revision>
  <dcterms:created xsi:type="dcterms:W3CDTF">2010-11-10T13:30:04Z</dcterms:created>
  <dcterms:modified xsi:type="dcterms:W3CDTF">2020-12-10T06:53:54Z</dcterms:modified>
</cp:coreProperties>
</file>