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48" r:id="rId2"/>
    <p:sldId id="449" r:id="rId3"/>
    <p:sldId id="428" r:id="rId4"/>
    <p:sldId id="435" r:id="rId5"/>
    <p:sldId id="438" r:id="rId6"/>
    <p:sldId id="463" r:id="rId7"/>
    <p:sldId id="457" r:id="rId8"/>
    <p:sldId id="451" r:id="rId9"/>
    <p:sldId id="452" r:id="rId10"/>
    <p:sldId id="45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63"/>
            <p14:sldId id="45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Composer</a:t>
            </a:r>
            <a:endParaRPr lang="ru-RU" sz="36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Знакомство с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Composer-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Базовые операции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91374B-5C49-4223-B39A-38C623561113}"/>
              </a:ext>
            </a:extLst>
          </p:cNvPr>
          <p:cNvSpPr/>
          <p:nvPr/>
        </p:nvSpPr>
        <p:spPr>
          <a:xfrm>
            <a:off x="990600" y="2247900"/>
            <a:ext cx="3352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Весь проект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21F9C-4E0F-48F0-AD03-39D901D07D6C}"/>
              </a:ext>
            </a:extLst>
          </p:cNvPr>
          <p:cNvSpPr/>
          <p:nvPr/>
        </p:nvSpPr>
        <p:spPr>
          <a:xfrm>
            <a:off x="5334000" y="175260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1</a:t>
            </a:r>
          </a:p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6702E8-F223-4283-A068-C431956E2AB0}"/>
              </a:ext>
            </a:extLst>
          </p:cNvPr>
          <p:cNvSpPr/>
          <p:nvPr/>
        </p:nvSpPr>
        <p:spPr>
          <a:xfrm>
            <a:off x="7707297" y="175260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2</a:t>
            </a:r>
          </a:p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2C34DDC-83F6-4A11-BA71-F0DA9904CBAB}"/>
              </a:ext>
            </a:extLst>
          </p:cNvPr>
          <p:cNvSpPr/>
          <p:nvPr/>
        </p:nvSpPr>
        <p:spPr>
          <a:xfrm>
            <a:off x="10042864" y="1771454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3</a:t>
            </a:r>
          </a:p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EBB80DE-6F8E-4509-B2CE-201D092DC995}"/>
              </a:ext>
            </a:extLst>
          </p:cNvPr>
          <p:cNvSpPr/>
          <p:nvPr/>
        </p:nvSpPr>
        <p:spPr>
          <a:xfrm>
            <a:off x="9753970" y="4469757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4</a:t>
            </a:r>
          </a:p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626F019-C621-430A-AF10-2FDD297DBE02}"/>
              </a:ext>
            </a:extLst>
          </p:cNvPr>
          <p:cNvSpPr/>
          <p:nvPr/>
        </p:nvSpPr>
        <p:spPr>
          <a:xfrm>
            <a:off x="6553200" y="4435968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6</a:t>
            </a:r>
          </a:p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3EFF397-E498-463D-94E6-411EFCBE451F}"/>
              </a:ext>
            </a:extLst>
          </p:cNvPr>
          <p:cNvCxnSpPr/>
          <p:nvPr/>
        </p:nvCxnSpPr>
        <p:spPr>
          <a:xfrm flipH="1">
            <a:off x="4343400" y="2667000"/>
            <a:ext cx="106680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79C4A6F-5453-410E-8FEB-9AFB731CD1D4}"/>
              </a:ext>
            </a:extLst>
          </p:cNvPr>
          <p:cNvCxnSpPr>
            <a:cxnSpLocks/>
          </p:cNvCxnSpPr>
          <p:nvPr/>
        </p:nvCxnSpPr>
        <p:spPr>
          <a:xfrm flipH="1">
            <a:off x="4343400" y="3010629"/>
            <a:ext cx="3352800" cy="41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0EF57D3-9855-440C-B9BF-B5491A010E6D}"/>
              </a:ext>
            </a:extLst>
          </p:cNvPr>
          <p:cNvCxnSpPr>
            <a:cxnSpLocks/>
          </p:cNvCxnSpPr>
          <p:nvPr/>
        </p:nvCxnSpPr>
        <p:spPr>
          <a:xfrm flipH="1">
            <a:off x="4305300" y="1993400"/>
            <a:ext cx="5737564" cy="1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23DF3DE-B9FF-44BC-AFB6-2300DA64F99F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4191000"/>
            <a:ext cx="2209800" cy="80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F011496-B56A-48BA-A898-17091060DB5B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3867150"/>
            <a:ext cx="5397993" cy="120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Composer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91374B-5C49-4223-B39A-38C623561113}"/>
              </a:ext>
            </a:extLst>
          </p:cNvPr>
          <p:cNvSpPr/>
          <p:nvPr/>
        </p:nvSpPr>
        <p:spPr>
          <a:xfrm>
            <a:off x="990600" y="2247900"/>
            <a:ext cx="3352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Весь проект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421F9C-4E0F-48F0-AD03-39D901D07D6C}"/>
              </a:ext>
            </a:extLst>
          </p:cNvPr>
          <p:cNvSpPr/>
          <p:nvPr/>
        </p:nvSpPr>
        <p:spPr>
          <a:xfrm>
            <a:off x="5334000" y="175260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1</a:t>
            </a:r>
          </a:p>
          <a:p>
            <a:pPr algn="ctr"/>
            <a:r>
              <a:rPr lang="en-US" dirty="0"/>
              <a:t>V 2.17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6702E8-F223-4283-A068-C431956E2AB0}"/>
              </a:ext>
            </a:extLst>
          </p:cNvPr>
          <p:cNvSpPr/>
          <p:nvPr/>
        </p:nvSpPr>
        <p:spPr>
          <a:xfrm>
            <a:off x="7696200" y="175260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2</a:t>
            </a:r>
          </a:p>
          <a:p>
            <a:pPr algn="ctr"/>
            <a:r>
              <a:rPr lang="en-US" dirty="0"/>
              <a:t>V 1.1.0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2C34DDC-83F6-4A11-BA71-F0DA9904CBAB}"/>
              </a:ext>
            </a:extLst>
          </p:cNvPr>
          <p:cNvSpPr/>
          <p:nvPr/>
        </p:nvSpPr>
        <p:spPr>
          <a:xfrm>
            <a:off x="10053961" y="175260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3</a:t>
            </a:r>
          </a:p>
          <a:p>
            <a:pPr algn="ctr"/>
            <a:r>
              <a:rPr lang="en-US" dirty="0"/>
              <a:t>V 15.12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EBB80DE-6F8E-4509-B2CE-201D092DC995}"/>
              </a:ext>
            </a:extLst>
          </p:cNvPr>
          <p:cNvSpPr/>
          <p:nvPr/>
        </p:nvSpPr>
        <p:spPr>
          <a:xfrm>
            <a:off x="9753600" y="4438650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4</a:t>
            </a:r>
          </a:p>
          <a:p>
            <a:pPr algn="ctr"/>
            <a:r>
              <a:rPr lang="en-US" dirty="0"/>
              <a:t>V 5.0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626F019-C621-430A-AF10-2FDD297DBE02}"/>
              </a:ext>
            </a:extLst>
          </p:cNvPr>
          <p:cNvSpPr/>
          <p:nvPr/>
        </p:nvSpPr>
        <p:spPr>
          <a:xfrm>
            <a:off x="6553200" y="4435968"/>
            <a:ext cx="1828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6</a:t>
            </a:r>
          </a:p>
          <a:p>
            <a:pPr algn="ctr"/>
            <a:r>
              <a:rPr lang="en-US" dirty="0"/>
              <a:t>V 1.56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3EFF397-E498-463D-94E6-411EFCBE451F}"/>
              </a:ext>
            </a:extLst>
          </p:cNvPr>
          <p:cNvCxnSpPr/>
          <p:nvPr/>
        </p:nvCxnSpPr>
        <p:spPr>
          <a:xfrm flipH="1">
            <a:off x="4343400" y="2667000"/>
            <a:ext cx="1066800" cy="50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79C4A6F-5453-410E-8FEB-9AFB731CD1D4}"/>
              </a:ext>
            </a:extLst>
          </p:cNvPr>
          <p:cNvCxnSpPr>
            <a:cxnSpLocks/>
          </p:cNvCxnSpPr>
          <p:nvPr/>
        </p:nvCxnSpPr>
        <p:spPr>
          <a:xfrm flipH="1">
            <a:off x="4343400" y="3010629"/>
            <a:ext cx="3352800" cy="41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0EF57D3-9855-440C-B9BF-B5491A010E6D}"/>
              </a:ext>
            </a:extLst>
          </p:cNvPr>
          <p:cNvCxnSpPr>
            <a:cxnSpLocks/>
          </p:cNvCxnSpPr>
          <p:nvPr/>
        </p:nvCxnSpPr>
        <p:spPr>
          <a:xfrm flipH="1">
            <a:off x="4305300" y="1993400"/>
            <a:ext cx="5737564" cy="1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C289ECB-2B6F-41D4-9646-626EAE5A4B2E}"/>
              </a:ext>
            </a:extLst>
          </p:cNvPr>
          <p:cNvCxnSpPr>
            <a:cxnSpLocks/>
          </p:cNvCxnSpPr>
          <p:nvPr/>
        </p:nvCxnSpPr>
        <p:spPr>
          <a:xfrm flipH="1">
            <a:off x="8153400" y="2784713"/>
            <a:ext cx="1880586" cy="201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23DF3DE-B9FF-44BC-AFB6-2300DA64F99F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4191000"/>
            <a:ext cx="2209800" cy="80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F011496-B56A-48BA-A898-17091060DB5B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3867150"/>
            <a:ext cx="5397993" cy="120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9E37090-82ED-43CA-8A3C-373858442A4C}"/>
              </a:ext>
            </a:extLst>
          </p:cNvPr>
          <p:cNvCxnSpPr>
            <a:cxnSpLocks/>
          </p:cNvCxnSpPr>
          <p:nvPr/>
        </p:nvCxnSpPr>
        <p:spPr>
          <a:xfrm flipH="1" flipV="1">
            <a:off x="8991600" y="3331987"/>
            <a:ext cx="754232" cy="126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EB0841B-ED11-4955-82C6-F97693B73D4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0446243" y="3276600"/>
            <a:ext cx="522118" cy="11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52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Базовые команды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E9E8D-8079-409C-BF21-CC4211F49640}"/>
              </a:ext>
            </a:extLst>
          </p:cNvPr>
          <p:cNvSpPr/>
          <p:nvPr/>
        </p:nvSpPr>
        <p:spPr>
          <a:xfrm>
            <a:off x="533400" y="1809750"/>
            <a:ext cx="100584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composer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composer require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composer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composer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859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38125</TotalTime>
  <Words>292</Words>
  <Application>Microsoft Office PowerPoint</Application>
  <PresentationFormat>Широкоэкранный</PresentationFormat>
  <Paragraphs>86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690</cp:revision>
  <dcterms:created xsi:type="dcterms:W3CDTF">2010-11-10T13:30:04Z</dcterms:created>
  <dcterms:modified xsi:type="dcterms:W3CDTF">2020-12-10T16:54:04Z</dcterms:modified>
</cp:coreProperties>
</file>