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448" r:id="rId2"/>
    <p:sldId id="449" r:id="rId3"/>
    <p:sldId id="428" r:id="rId4"/>
    <p:sldId id="435" r:id="rId5"/>
    <p:sldId id="438" r:id="rId6"/>
    <p:sldId id="457" r:id="rId7"/>
    <p:sldId id="451" r:id="rId8"/>
    <p:sldId id="452" r:id="rId9"/>
    <p:sldId id="45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48"/>
            <p14:sldId id="449"/>
            <p14:sldId id="428"/>
            <p14:sldId id="435"/>
            <p14:sldId id="438"/>
            <p14:sldId id="457"/>
            <p14:sldId id="451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 autoAdjust="0"/>
    <p:restoredTop sz="95799" autoAdjust="0"/>
  </p:normalViewPr>
  <p:slideViewPr>
    <p:cSldViewPr>
      <p:cViewPr varScale="1">
        <p:scale>
          <a:sx n="86" d="100"/>
          <a:sy n="86" d="100"/>
        </p:scale>
        <p:origin x="61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2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76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63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10.12.2020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10.12.2020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10.12.2020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x-khonko-5b050413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19200" y="4271170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Знакомство с ООП.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E5F6ECD-E46B-7148-B275-87EA441ED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04" y="5508646"/>
            <a:ext cx="1922492" cy="104455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8" t="13866" r="15215" b="7769"/>
          <a:stretch/>
        </p:blipFill>
        <p:spPr>
          <a:xfrm>
            <a:off x="1295400" y="1063134"/>
            <a:ext cx="1905000" cy="8382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68967" y="2964469"/>
            <a:ext cx="9575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D1501F"/>
                </a:solidFill>
                <a:latin typeface="Segoe UI Light" pitchFamily="34" charset="0"/>
              </a:rPr>
              <a:t>PHP Essentials</a:t>
            </a:r>
            <a:endParaRPr lang="ru-RU" sz="5400" dirty="0">
              <a:solidFill>
                <a:srgbClr val="D1501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9046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4907137" y="1915765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20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Рисунок 2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84" y="3134288"/>
            <a:ext cx="227184" cy="218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35737" y="3039951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alex-khonko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6768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1459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8598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en-US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MVC</a:t>
            </a:r>
            <a:endParaRPr lang="ru-RU" sz="36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809049"/>
            <a:ext cx="12192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Знакомство с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MVC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53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Абстракция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559B43-DEEF-4053-ABB4-DF8183B4B902}"/>
              </a:ext>
            </a:extLst>
          </p:cNvPr>
          <p:cNvSpPr/>
          <p:nvPr/>
        </p:nvSpPr>
        <p:spPr>
          <a:xfrm>
            <a:off x="1600200" y="3886200"/>
            <a:ext cx="2209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2AB23D4-B078-4A33-8219-A1BFC0078744}"/>
              </a:ext>
            </a:extLst>
          </p:cNvPr>
          <p:cNvSpPr/>
          <p:nvPr/>
        </p:nvSpPr>
        <p:spPr>
          <a:xfrm>
            <a:off x="5204902" y="3873333"/>
            <a:ext cx="2529398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49893B3-3291-4861-99AD-CE946EAFFE24}"/>
              </a:ext>
            </a:extLst>
          </p:cNvPr>
          <p:cNvSpPr/>
          <p:nvPr/>
        </p:nvSpPr>
        <p:spPr>
          <a:xfrm>
            <a:off x="3352800" y="1486745"/>
            <a:ext cx="2514600" cy="167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9DAD642-15B1-46F3-B486-83E877FBEBE4}"/>
              </a:ext>
            </a:extLst>
          </p:cNvPr>
          <p:cNvSpPr/>
          <p:nvPr/>
        </p:nvSpPr>
        <p:spPr>
          <a:xfrm>
            <a:off x="9601200" y="1752600"/>
            <a:ext cx="236220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ru-RU" dirty="0"/>
          </a:p>
        </p:txBody>
      </p:sp>
      <p:sp>
        <p:nvSpPr>
          <p:cNvPr id="9" name="Стрелка: влево 8">
            <a:extLst>
              <a:ext uri="{FF2B5EF4-FFF2-40B4-BE49-F238E27FC236}">
                <a16:creationId xmlns:a16="http://schemas.microsoft.com/office/drawing/2014/main" id="{1B5F89F3-C965-4FB2-9859-0B94AB876557}"/>
              </a:ext>
            </a:extLst>
          </p:cNvPr>
          <p:cNvSpPr/>
          <p:nvPr/>
        </p:nvSpPr>
        <p:spPr>
          <a:xfrm rot="719199">
            <a:off x="5771957" y="2688456"/>
            <a:ext cx="3844795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лево 26">
            <a:extLst>
              <a:ext uri="{FF2B5EF4-FFF2-40B4-BE49-F238E27FC236}">
                <a16:creationId xmlns:a16="http://schemas.microsoft.com/office/drawing/2014/main" id="{F4693F50-E0FC-4759-A9B1-D5FBD38FD819}"/>
              </a:ext>
            </a:extLst>
          </p:cNvPr>
          <p:cNvSpPr/>
          <p:nvPr/>
        </p:nvSpPr>
        <p:spPr>
          <a:xfrm rot="18539252">
            <a:off x="2563433" y="3194437"/>
            <a:ext cx="1342188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: влево 29">
            <a:extLst>
              <a:ext uri="{FF2B5EF4-FFF2-40B4-BE49-F238E27FC236}">
                <a16:creationId xmlns:a16="http://schemas.microsoft.com/office/drawing/2014/main" id="{36ABAE81-D9B1-46D1-9FC3-B2783D0454A6}"/>
              </a:ext>
            </a:extLst>
          </p:cNvPr>
          <p:cNvSpPr/>
          <p:nvPr/>
        </p:nvSpPr>
        <p:spPr>
          <a:xfrm rot="7994327">
            <a:off x="1916752" y="2989010"/>
            <a:ext cx="1738627" cy="3810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: влево 30">
            <a:extLst>
              <a:ext uri="{FF2B5EF4-FFF2-40B4-BE49-F238E27FC236}">
                <a16:creationId xmlns:a16="http://schemas.microsoft.com/office/drawing/2014/main" id="{CA9B4BDB-DDA8-4622-BAB2-14130A28CC69}"/>
              </a:ext>
            </a:extLst>
          </p:cNvPr>
          <p:cNvSpPr/>
          <p:nvPr/>
        </p:nvSpPr>
        <p:spPr>
          <a:xfrm rot="12938839">
            <a:off x="5477484" y="3145451"/>
            <a:ext cx="1660179" cy="3810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лево 31">
            <a:extLst>
              <a:ext uri="{FF2B5EF4-FFF2-40B4-BE49-F238E27FC236}">
                <a16:creationId xmlns:a16="http://schemas.microsoft.com/office/drawing/2014/main" id="{DC7C1DF1-966B-4690-8880-ED34EF43AFBC}"/>
              </a:ext>
            </a:extLst>
          </p:cNvPr>
          <p:cNvSpPr/>
          <p:nvPr/>
        </p:nvSpPr>
        <p:spPr>
          <a:xfrm rot="10800000">
            <a:off x="7734298" y="4251982"/>
            <a:ext cx="1866901" cy="3810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43529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Принципы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MVC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0E9E8D-8079-409C-BF21-CC4211F49640}"/>
              </a:ext>
            </a:extLst>
          </p:cNvPr>
          <p:cNvSpPr/>
          <p:nvPr/>
        </p:nvSpPr>
        <p:spPr>
          <a:xfrm>
            <a:off x="533400" y="1809750"/>
            <a:ext cx="10058400" cy="424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слой приложения, в котором находится бизнес-логика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слой приложения, которое отдаёт пользователю данные, полученные с бизнес-логики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посредник, который соединяет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с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8591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79574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2140714"/>
            <a:ext cx="571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TestProvider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это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для общей оценки знаний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специалиста.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Успешное прохождение финального тестирования позволит Вам получить соответствующий Сертификат.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1303221"/>
            <a:ext cx="4600548" cy="211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"/>
          <p:cNvSpPr/>
          <p:nvPr/>
        </p:nvSpPr>
        <p:spPr>
          <a:xfrm>
            <a:off x="990600" y="4077785"/>
            <a:ext cx="502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TestProvider.com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34072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встреч!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Прямоугольник 1"/>
          <p:cNvSpPr/>
          <p:nvPr/>
        </p:nvSpPr>
        <p:spPr>
          <a:xfrm>
            <a:off x="3246120" y="4845385"/>
            <a:ext cx="3703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16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16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pic>
        <p:nvPicPr>
          <p:cNvPr id="17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63" y="342900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1911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697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72C69D-6158-C243-A3DC-84A2424CD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84217"/>
            <a:ext cx="2514600" cy="1366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60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38125</TotalTime>
  <Words>267</Words>
  <Application>Microsoft Office PowerPoint</Application>
  <PresentationFormat>Широкоэкранный</PresentationFormat>
  <Paragraphs>65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Александр Хонько</cp:lastModifiedBy>
  <cp:revision>690</cp:revision>
  <dcterms:created xsi:type="dcterms:W3CDTF">2010-11-10T13:30:04Z</dcterms:created>
  <dcterms:modified xsi:type="dcterms:W3CDTF">2020-12-10T17:05:07Z</dcterms:modified>
</cp:coreProperties>
</file>