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48" r:id="rId2"/>
    <p:sldId id="449" r:id="rId3"/>
    <p:sldId id="428" r:id="rId4"/>
    <p:sldId id="435" r:id="rId5"/>
    <p:sldId id="463" r:id="rId6"/>
    <p:sldId id="464" r:id="rId7"/>
    <p:sldId id="465" r:id="rId8"/>
    <p:sldId id="466" r:id="rId9"/>
    <p:sldId id="451" r:id="rId10"/>
    <p:sldId id="452" r:id="rId11"/>
    <p:sldId id="45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63"/>
            <p14:sldId id="464"/>
            <p14:sldId id="465"/>
            <p14:sldId id="466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SPL</a:t>
            </a:r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Разбор самых популярных возможностей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SPL</a:t>
            </a: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SPL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97425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PHP Library -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набор базовых реализаций структур данных, итераторов, интерфейсов, исключений и функций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Появилась в версии PHP 5.0.0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5.3.0 поставляется с ядром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769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структуры данных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97425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ArrayObject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ООП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обёрка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для массивов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SplFixedArray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реализация фиксированного массива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SplStack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реализация стека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SplQueue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реализация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SplMaxHeap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SplMinHeap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реализация кучи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41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Исключения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97425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InvalidArgumentException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неверный аргумент функции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DomainException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ошибка доменного слоя приложения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LogicException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логическая ошибка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RuntimeException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ошибка, которую можно получить в основном во время работы приложения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BadMethodCallException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неправильное использование метода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19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97425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spl_autoload_register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spl_object_id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уникальный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spl_object_hash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уникальный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 </a:t>
            </a:r>
            <a:r>
              <a:rPr lang="ru-RU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6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38131</TotalTime>
  <Words>378</Words>
  <Application>Microsoft Office PowerPoint</Application>
  <PresentationFormat>Широкоэкранный</PresentationFormat>
  <Paragraphs>88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2020-12-10T17:32:15Z</dcterms:modified>
</cp:coreProperties>
</file>