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448" r:id="rId2"/>
    <p:sldId id="449" r:id="rId3"/>
    <p:sldId id="428" r:id="rId4"/>
    <p:sldId id="435" r:id="rId5"/>
    <p:sldId id="438" r:id="rId6"/>
    <p:sldId id="457" r:id="rId7"/>
    <p:sldId id="458" r:id="rId8"/>
    <p:sldId id="459" r:id="rId9"/>
    <p:sldId id="460" r:id="rId10"/>
    <p:sldId id="461" r:id="rId11"/>
    <p:sldId id="462" r:id="rId12"/>
    <p:sldId id="451" r:id="rId13"/>
    <p:sldId id="452" r:id="rId14"/>
    <p:sldId id="45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48"/>
            <p14:sldId id="449"/>
            <p14:sldId id="428"/>
            <p14:sldId id="435"/>
            <p14:sldId id="438"/>
            <p14:sldId id="457"/>
            <p14:sldId id="458"/>
            <p14:sldId id="459"/>
            <p14:sldId id="460"/>
            <p14:sldId id="461"/>
            <p14:sldId id="462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86" d="100"/>
          <a:sy n="86" d="100"/>
        </p:scale>
        <p:origin x="61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69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0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63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76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9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26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9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01.12.2020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01.12.2020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01.12.2020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x-khonko-5b050413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19200" y="4271170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Знакомство с ООП. Концепции ч.3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5F6ECD-E46B-7148-B275-87EA441ED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04" y="5508646"/>
            <a:ext cx="1922492" cy="104455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t="13866" r="15215" b="7769"/>
          <a:stretch/>
        </p:blipFill>
        <p:spPr>
          <a:xfrm>
            <a:off x="1295400" y="1063134"/>
            <a:ext cx="1905000" cy="8382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68967" y="2964469"/>
            <a:ext cx="9575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D1501F"/>
                </a:solidFill>
                <a:latin typeface="Segoe UI Light" pitchFamily="34" charset="0"/>
              </a:rPr>
              <a:t>PHP Essentials</a:t>
            </a:r>
            <a:endParaRPr lang="ru-RU" sz="5400" dirty="0">
              <a:solidFill>
                <a:srgbClr val="D1501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904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Композиция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7C129-6E47-4FE3-8C00-668FACBF8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99" y="1328226"/>
            <a:ext cx="3846901" cy="49134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89238D-AAF9-47FA-9EB7-C39FEB5AC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330036"/>
            <a:ext cx="5410200" cy="491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7820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Агрегация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Композиция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89238D-AAF9-47FA-9EB7-C39FEB5AC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330036"/>
            <a:ext cx="5410200" cy="4911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B7F2EC-03B2-4C5D-90B3-B4BF35BA7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33" y="1327828"/>
            <a:ext cx="4794814" cy="490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7048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79574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2140714"/>
            <a:ext cx="571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TestProvider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это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для общей оценки знаний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специалиста.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Успешное прохождение финального тестирования позволит Вам получить соответствующий Сертификат.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1303221"/>
            <a:ext cx="4600548" cy="21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"/>
          <p:cNvSpPr/>
          <p:nvPr/>
        </p:nvSpPr>
        <p:spPr>
          <a:xfrm>
            <a:off x="990600" y="4077785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TestProvider.com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34072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встреч!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Прямоугольник 1"/>
          <p:cNvSpPr/>
          <p:nvPr/>
        </p:nvSpPr>
        <p:spPr>
          <a:xfrm>
            <a:off x="3246120" y="4845385"/>
            <a:ext cx="3703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16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16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pic>
        <p:nvPicPr>
          <p:cNvPr id="17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63" y="342900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1911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697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2C69D-6158-C243-A3DC-84A2424C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217"/>
            <a:ext cx="2514600" cy="136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60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4907137" y="1915765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20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Рисунок 2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84" y="3134288"/>
            <a:ext cx="227184" cy="218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35737" y="3039951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alex-khonko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6768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1459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598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Концепции ООП</a:t>
            </a: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Абстракция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809049"/>
            <a:ext cx="12192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Абстракция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Агрегация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Композиция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53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Абстракция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809750"/>
            <a:ext cx="10058400" cy="424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Абстракция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концепция ООП, которая говорит нам о том, что</a:t>
            </a:r>
            <a:endParaRPr lang="ru-RU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Обьект должен иметь только нужные свойства и методы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Ненужная логика должна быть переложена на класс, в котором она будет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нужной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02337-E23C-44F4-AA9A-B17FCA197302}"/>
              </a:ext>
            </a:extLst>
          </p:cNvPr>
          <p:cNvSpPr/>
          <p:nvPr/>
        </p:nvSpPr>
        <p:spPr>
          <a:xfrm>
            <a:off x="567805" y="3142079"/>
            <a:ext cx="5021983" cy="2526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Класс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32E67-9A71-4363-A462-15BCAE6D7C28}"/>
              </a:ext>
            </a:extLst>
          </p:cNvPr>
          <p:cNvSpPr/>
          <p:nvPr/>
        </p:nvSpPr>
        <p:spPr>
          <a:xfrm>
            <a:off x="3930495" y="3667107"/>
            <a:ext cx="1447800" cy="1836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НЕнужная логика1, которая реализована в классе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B20341-16F9-4888-8D11-41D6F37EA60B}"/>
              </a:ext>
            </a:extLst>
          </p:cNvPr>
          <p:cNvSpPr/>
          <p:nvPr/>
        </p:nvSpPr>
        <p:spPr>
          <a:xfrm>
            <a:off x="2344632" y="3659709"/>
            <a:ext cx="1447800" cy="18362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Нужная логика2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94BBEF-B9CA-4245-84C2-E348D1FA4829}"/>
              </a:ext>
            </a:extLst>
          </p:cNvPr>
          <p:cNvSpPr/>
          <p:nvPr/>
        </p:nvSpPr>
        <p:spPr>
          <a:xfrm>
            <a:off x="705868" y="3659709"/>
            <a:ext cx="1447800" cy="1818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Нужная логика1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C13994-9FFA-46E4-9C4F-716BCC95965D}"/>
              </a:ext>
            </a:extLst>
          </p:cNvPr>
          <p:cNvSpPr/>
          <p:nvPr/>
        </p:nvSpPr>
        <p:spPr>
          <a:xfrm>
            <a:off x="8161164" y="3130242"/>
            <a:ext cx="3476348" cy="2526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Класс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4800F5-7E9E-449A-A8D8-9AFD3C67AB12}"/>
              </a:ext>
            </a:extLst>
          </p:cNvPr>
          <p:cNvSpPr/>
          <p:nvPr/>
        </p:nvSpPr>
        <p:spPr>
          <a:xfrm>
            <a:off x="8417323" y="3675246"/>
            <a:ext cx="1447800" cy="18362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Нужная логика1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B2EA53-6CE1-4C10-8F2D-44EF38329DE8}"/>
              </a:ext>
            </a:extLst>
          </p:cNvPr>
          <p:cNvSpPr/>
          <p:nvPr/>
        </p:nvSpPr>
        <p:spPr>
          <a:xfrm>
            <a:off x="10005963" y="3667108"/>
            <a:ext cx="1447800" cy="18362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Нужная логика2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26E7D0DE-023F-47E2-ACAC-015300F51F91}"/>
              </a:ext>
            </a:extLst>
          </p:cNvPr>
          <p:cNvSpPr/>
          <p:nvPr/>
        </p:nvSpPr>
        <p:spPr>
          <a:xfrm>
            <a:off x="5410199" y="4179729"/>
            <a:ext cx="2866283" cy="56356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43529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Абстракция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0E9E8D-8079-409C-BF21-CC4211F49640}"/>
              </a:ext>
            </a:extLst>
          </p:cNvPr>
          <p:cNvSpPr/>
          <p:nvPr/>
        </p:nvSpPr>
        <p:spPr>
          <a:xfrm>
            <a:off x="533400" y="1809750"/>
            <a:ext cx="10058400" cy="424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Код, который не разделяется на независимые классы, и неиспользует преимущество заимствования логики - </a:t>
            </a: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набор независимых классов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585733-39E4-44DA-B579-0D35FFE70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533228"/>
            <a:ext cx="4600575" cy="3752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4CFD96-874A-493D-9D7E-E17ACD14B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50" y="3200400"/>
            <a:ext cx="44767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8591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Абстракция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77A50D-CFC4-49BA-A72E-70153FC23D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111"/>
          <a:stretch/>
        </p:blipFill>
        <p:spPr>
          <a:xfrm>
            <a:off x="373241" y="1371600"/>
            <a:ext cx="4489614" cy="13807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97BADA-C379-4A11-BC92-6F967E644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60" y="2969025"/>
            <a:ext cx="3505200" cy="33289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699AF3-BE12-4869-B16C-933DAF1DA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2919412"/>
            <a:ext cx="32766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5963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Абстракция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0E9E8D-8079-409C-BF21-CC4211F49640}"/>
              </a:ext>
            </a:extLst>
          </p:cNvPr>
          <p:cNvSpPr/>
          <p:nvPr/>
        </p:nvSpPr>
        <p:spPr>
          <a:xfrm>
            <a:off x="533400" y="1809750"/>
            <a:ext cx="10058400" cy="424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Есть 3 базовые понятия абстракции: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Ассоциация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мы говорим о том, что есть класс А, и класс Б, и между ними есть связь, но нам всё равно какая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Агрегация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 А получает ссылку на класс Б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Композиция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 А создаёт внутри себя(а заодно и управляет временем жизни) класс Б</a:t>
            </a:r>
            <a:endParaRPr lang="ru-RU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8643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Агрегация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7C129-6E47-4FE3-8C00-668FACBF8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371600"/>
            <a:ext cx="3846901" cy="4913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479C3C-3908-4B6E-9393-A1A2401C0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593" y="1397493"/>
            <a:ext cx="4794814" cy="46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0667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38115</TotalTime>
  <Words>446</Words>
  <Application>Microsoft Office PowerPoint</Application>
  <PresentationFormat>Widescreen</PresentationFormat>
  <Paragraphs>106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Александр Хонько</cp:lastModifiedBy>
  <cp:revision>688</cp:revision>
  <dcterms:created xsi:type="dcterms:W3CDTF">2010-11-10T13:30:04Z</dcterms:created>
  <dcterms:modified xsi:type="dcterms:W3CDTF">2020-12-01T20:06:03Z</dcterms:modified>
</cp:coreProperties>
</file>