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6C2B796-389D-4FBA-9FF1-251C734AA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FA527F1B-1C71-4EFD-99BD-122DF6542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534F792-4530-4675-81C0-E5DB7D89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29.05.2018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9C3722-B7F7-45B5-89FA-F922709E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5862C84-6A7F-47CA-9F6A-2ABCB38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44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F95B4DD-1E39-4A59-B3C1-E6D1D3FF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5255EAF9-1937-4883-8078-0026F85E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4149B8F-079E-4AE1-B3CF-2498F51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29.05.2018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A1814C4-27C0-4780-BA04-ACD15803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37AE9D8-2DD2-4CF9-99D4-50C3E56C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87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8CE67384-E40D-4253-B597-5FA075750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3292DA1D-5552-442E-AA32-1421F740A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FCF1FC-83A5-4DD0-9211-7C0A9CF4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29.05.2018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B44A77A-1E0B-4447-A0D1-0EA80E09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9CF9E6E-BD74-40A9-865B-4664CA51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98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15F43C0-6051-40D8-BB2D-0A68F735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8F40389-625C-46EB-8396-2B327CAF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7F8E5AC-A492-4409-9E92-6E77B7AF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29.05.2018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624A1D1-4A18-4410-B28E-27F0A05A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C32E880-F681-4BEF-9235-D365BFA0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937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1AAA15-F499-4A64-B892-9EC88EC0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3768B2D-5D88-4C47-9F90-1D0AA33A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786228C-9CCC-4DB9-90E0-1AB2A5C8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29.05.2018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44533E3-04CC-4759-8CB2-CA564EF1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B4ECF5F-ED66-4C8C-9E9F-91281B7B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770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8A378D-54AD-4382-B501-E70FAD96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005C7BB-DFD5-48B4-A4B5-03FB790A3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5571998-4FC8-4A6B-BD4A-A7C5BA4F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559321A2-BFEA-4063-96C2-381EBDC7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29.05.2018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45F1590-19AD-4C07-B614-17B25D33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8517A41-5767-4278-A75D-358BC1A5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157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34E2C43-480D-4C31-B671-D0D1518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F3C9694-BC00-47CB-B22A-BBD3FEBB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AD54283-5566-4B1A-A5DC-795CADE9B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5414AAE-1CF1-4038-8542-302D30653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8E2EFED-2A91-4DEA-8408-5F929EDD2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2811B990-D507-4842-B250-11BB0D6B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29.05.2018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F0B802D4-1105-4C83-AB5E-B21C706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310DC8E-6FCE-4F15-93C9-3C600F17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22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2C43933-85AC-4F7B-9A4F-7F6FACFD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CEFA3E7-103E-43F1-8953-67A1301E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29.05.2018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CFF3521-D80C-4C42-B806-7912EA9C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C5C829D-5732-49A5-9834-A40B1996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533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DF616D1-6A83-4707-A774-AA590978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29.05.2018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A01DEBF-D0CB-4534-A16C-ECA5627E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26904BD-8AEA-4C27-A539-0DF32281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191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CDE5185-0229-4BC3-9EEE-40BE3C86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92B1FC-2E90-499C-A735-E68969F6B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9B1281F-5DEE-415F-8E05-2102A3E69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52965893-F792-481D-8778-6FFA8B1D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29.05.2018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744688A-2C71-4EA4-A7A9-D25ECD41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AD4B1C8-BD9A-4F2F-B973-95ED9BD9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84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26AE3D-F9CD-4039-BA4D-95960F77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E2B1001C-6AC7-4E54-9A94-9C48D6BE9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B8CD852-E64D-41A5-8409-B2E3D3F14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6C7C8E6-37B2-419A-A8E5-9E7EE7BA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29.05.2018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5E0F7CB-35FC-4348-B53E-0B246946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BD4BF0E-8E06-4C19-8CDF-467D3632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481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ABF6EB1C-5806-4FCB-86EF-D1A929E0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9FC844E-D22B-475E-AA43-7F2C9764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11E9B1F-7F4E-4874-920C-7DEB32C9C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B3D6-C84F-46EE-A607-1A858CAF5329}" type="datetimeFigureOut">
              <a:rPr lang="de-CH" smtClean="0"/>
              <a:t>29.05.2018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3D3E259-FD5C-41B0-B9F7-5BE0EF404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33CEF47-65EC-444D-B973-6EE84AC1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033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.jrc.ec.europa.eu/pvg_static/web_service.html/" TargetMode="External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95C25E0-33D9-46C5-A151-0E12EB2E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186"/>
            <a:ext cx="9144000" cy="1655762"/>
          </a:xfrm>
        </p:spPr>
        <p:txBody>
          <a:bodyPr/>
          <a:lstStyle/>
          <a:p>
            <a:r>
              <a:rPr lang="de-CH" dirty="0"/>
              <a:t>Sun </a:t>
            </a:r>
            <a:r>
              <a:rPr lang="de-CH" dirty="0" err="1"/>
              <a:t>for</a:t>
            </a:r>
            <a:r>
              <a:rPr lang="de-CH" dirty="0"/>
              <a:t> Dummies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F95099AE-ABA5-4208-B93D-B63989734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77" y="2040765"/>
            <a:ext cx="5781445" cy="43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7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3CDB72D-1F4E-4850-831E-26978456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BB8DCCA-85EF-4356-9478-CC74B3B5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Informationen zur Sonne zeigen</a:t>
            </a:r>
          </a:p>
          <a:p>
            <a:r>
              <a:rPr lang="de-CH" dirty="0"/>
              <a:t>Tatsachen wie Zeitpunkt des Sonnenaufgangs </a:t>
            </a:r>
            <a:r>
              <a:rPr lang="de-CH" dirty="0" err="1"/>
              <a:t>etc</a:t>
            </a:r>
            <a:endParaRPr lang="de-CH" dirty="0"/>
          </a:p>
          <a:p>
            <a:r>
              <a:rPr lang="de-CH" dirty="0"/>
              <a:t>aber auch weitere Hinweise auf Gefahren und Chancen (z.B. Sonnenbrand, Vitamin D3 Produktion usw.)</a:t>
            </a:r>
          </a:p>
          <a:p>
            <a:endParaRPr lang="de-CH" dirty="0"/>
          </a:p>
          <a:p>
            <a:r>
              <a:rPr lang="de-CH" dirty="0"/>
              <a:t>Richtet sich an Personen die von der Sonne profitieren möchten…</a:t>
            </a:r>
          </a:p>
        </p:txBody>
      </p:sp>
    </p:spTree>
    <p:extLst>
      <p:ext uri="{BB962C8B-B14F-4D97-AF65-F5344CB8AC3E}">
        <p14:creationId xmlns:p14="http://schemas.microsoft.com/office/powerpoint/2010/main" val="135297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FCB7141-6631-4A2E-8305-170DEEC8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8FC6066-473F-45EF-9C16-10E95967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567" y="543960"/>
            <a:ext cx="33623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3E5F9B-A938-4AC1-ADC2-0908A0DB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 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95EBC8F-3688-4BA1-8DAC-60BDCB60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Nr. 1: API für Daten anfragen (HTTP)</a:t>
            </a:r>
          </a:p>
          <a:p>
            <a:r>
              <a:rPr lang="de-CH" dirty="0"/>
              <a:t>Nr. 2: Service der die Daten der API resp. Persistenz zur Verfügung stellt</a:t>
            </a:r>
          </a:p>
          <a:p>
            <a:r>
              <a:rPr lang="de-CH" dirty="0"/>
              <a:t>Nr. 3: Lokale Persistenz der abgefragten Daten</a:t>
            </a:r>
          </a:p>
          <a:p>
            <a:r>
              <a:rPr lang="de-CH" dirty="0"/>
              <a:t>Nr. 5: Standort abfragen (</a:t>
            </a:r>
            <a:r>
              <a:rPr lang="de-CH" dirty="0" err="1"/>
              <a:t>LocationManager</a:t>
            </a:r>
            <a:r>
              <a:rPr lang="de-CH" dirty="0"/>
              <a:t>), nicht behandelter Stoff</a:t>
            </a:r>
          </a:p>
          <a:p>
            <a:r>
              <a:rPr lang="de-CH" dirty="0"/>
              <a:t>Nr. </a:t>
            </a:r>
            <a:r>
              <a:rPr lang="de-CH"/>
              <a:t>7</a:t>
            </a:r>
            <a:r>
              <a:rPr lang="de-CH" dirty="0"/>
              <a:t>:</a:t>
            </a:r>
            <a:r>
              <a:rPr lang="de-CH"/>
              <a:t> </a:t>
            </a:r>
            <a:r>
              <a:rPr lang="de-CH" dirty="0"/>
              <a:t>Nebenläufige API-Calls</a:t>
            </a:r>
          </a:p>
        </p:txBody>
      </p:sp>
    </p:spTree>
    <p:extLst>
      <p:ext uri="{BB962C8B-B14F-4D97-AF65-F5344CB8AC3E}">
        <p14:creationId xmlns:p14="http://schemas.microsoft.com/office/powerpoint/2010/main" val="250986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913938A-CABF-4915-8B2B-8BCE1AA2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A1EA5A1-5010-492B-8C73-0CA1DA37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Nebenläufige mit </a:t>
            </a:r>
            <a:r>
              <a:rPr lang="de-CH" dirty="0" err="1"/>
              <a:t>AsyncTask</a:t>
            </a:r>
            <a:r>
              <a:rPr lang="de-CH" dirty="0"/>
              <a:t> (</a:t>
            </a:r>
            <a:r>
              <a:rPr lang="de-CH" dirty="0" err="1"/>
              <a:t>DoInBackground</a:t>
            </a:r>
            <a:r>
              <a:rPr lang="de-CH" dirty="0"/>
              <a:t>,…) ist angenehm</a:t>
            </a:r>
          </a:p>
          <a:p>
            <a:r>
              <a:rPr lang="de-CH" dirty="0"/>
              <a:t>Kommunikation über HTTP: konsumieren von Streams ist mühsam</a:t>
            </a:r>
          </a:p>
          <a:p>
            <a:pPr lvl="1"/>
            <a:r>
              <a:rPr lang="de-CH" dirty="0">
                <a:hlinkClick r:id="rId2"/>
              </a:rPr>
              <a:t>https://openweathermap.org/</a:t>
            </a:r>
            <a:r>
              <a:rPr lang="de-CH" dirty="0"/>
              <a:t> =&gt; Verschachtelung von JSON-Objekten</a:t>
            </a:r>
          </a:p>
          <a:p>
            <a:pPr lvl="1"/>
            <a:r>
              <a:rPr lang="de-CH" dirty="0">
                <a:hlinkClick r:id="rId3"/>
              </a:rPr>
              <a:t>http://re.jrc.ec.europa.eu/pvg_static/web_service.html/</a:t>
            </a:r>
            <a:r>
              <a:rPr lang="de-CH" dirty="0"/>
              <a:t> =&gt; ?</a:t>
            </a:r>
          </a:p>
          <a:p>
            <a:r>
              <a:rPr lang="de-CH" dirty="0" err="1"/>
              <a:t>IntentService</a:t>
            </a:r>
            <a:r>
              <a:rPr lang="de-CH" dirty="0"/>
              <a:t>: Herausforderung Callback-Methode (</a:t>
            </a:r>
            <a:r>
              <a:rPr lang="de-CH" dirty="0" err="1"/>
              <a:t>ResultReceiver</a:t>
            </a:r>
            <a:r>
              <a:rPr lang="de-CH" dirty="0"/>
              <a:t>)</a:t>
            </a:r>
          </a:p>
          <a:p>
            <a:r>
              <a:rPr lang="de-CH" dirty="0"/>
              <a:t>Standort via Netz </a:t>
            </a:r>
            <a:r>
              <a:rPr lang="de-CH" smtClean="0"/>
              <a:t>funktioniert im Emulator </a:t>
            </a:r>
            <a:r>
              <a:rPr lang="de-CH" dirty="0"/>
              <a:t>nicht, mit GPS möglich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160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0DB29A-B8E5-462E-A6ED-034FC6FE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Bye </a:t>
            </a:r>
            <a:r>
              <a:rPr lang="de-CH" dirty="0" err="1"/>
              <a:t>Bye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0B0C2B4-0B15-4F18-B235-B1AD1B52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08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Sun for Dummies</vt:lpstr>
      <vt:lpstr>Idee</vt:lpstr>
      <vt:lpstr>DEMO</vt:lpstr>
      <vt:lpstr>Technische Lösungen</vt:lpstr>
      <vt:lpstr>Fazit</vt:lpstr>
      <vt:lpstr>Bye Bye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 for Dummies</dc:title>
  <dc:creator>Doz</dc:creator>
  <cp:lastModifiedBy>Sandro Wicki</cp:lastModifiedBy>
  <cp:revision>54</cp:revision>
  <dcterms:created xsi:type="dcterms:W3CDTF">2018-05-15T16:58:03Z</dcterms:created>
  <dcterms:modified xsi:type="dcterms:W3CDTF">2018-05-29T11:11:37Z</dcterms:modified>
</cp:coreProperties>
</file>