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 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5. 食生活改善アドバイス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食生活改善アドバイスの概要</a:t>
            </a:r>
          </a:p>
          <a:p>
            <a:pPr lvl="1">
              <a:spcBef>
                <a:spcPts val="0"/>
              </a:spcBef>
            </a:pPr>
            <a:r>
              <a:t>カロリーと三大栄養素（蛋白質、脂質、炭水化物）についてアドバイス</a:t>
            </a:r>
          </a:p>
          <a:p>
            <a:pPr lvl="1">
              <a:spcBef>
                <a:spcPts val="0"/>
              </a:spcBef>
            </a:pPr>
            <a:r>
              <a:t>厚生労働省　日本人の食事摂取基準(2015年版)に準拠</a:t>
            </a:r>
          </a:p>
          <a:p>
            <a:pPr lvl="1">
              <a:spcBef>
                <a:spcPts val="0"/>
              </a:spcBef>
            </a:pPr>
            <a:r>
              <a:t>推奨量を超える場合や8割未満の場合に改善を促すメッセージが表示される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