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6BB7-9097-924E-A4A0-8404F2D1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A5B-0207-944F-85A8-1DDC3886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D8F7-7C22-C243-BF4A-0C82C515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8CCE-7396-654E-8703-ED2DCFDB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B5F0-DEC6-3048-A780-0AFA21F9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D527-CC61-AE4A-9FAD-CC25D690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D19A1-A865-5146-8746-C61FB47B2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A2E-DB90-D848-B517-18F35C59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B5B1-00F9-284C-A0FB-3FAAD6AA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F5A5-6DAF-6B4D-9EF3-E7BA66DC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9B497-AB99-9440-811F-C7CFF4E89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12C08-E64D-7349-93B8-CFE9C666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ACBA-D2DF-5D4C-BB5C-CD9EE1D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2AFE-006B-F54F-9608-C30E239D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622C-E783-9A47-B6A4-D0005C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E2A4-9260-4542-8BD0-6A76F372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3E65-7FD0-B649-9A2A-4E92B20B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765F-AD70-6E47-9365-4B538346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6742-0E7E-F94F-9846-CD883A73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113F-6050-D442-B073-7476AD1B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00F4-874D-7547-9E58-6086FB81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2DA8-D5A7-0046-9871-1E4208B6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C25F-5490-E84C-9416-EA8387F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7C2-41A7-FF4E-B8AB-A075FCE6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DC60-BCCE-EE4B-923A-9A3ECB57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561A-D618-B143-BAB0-5A2DD487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6F1E-6497-7349-8ABC-30DF635A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0B7ED-6E3B-7746-9A47-8411FA4B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A8C2-39F8-D942-A4AA-723966F4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96F5-FA8E-3241-B07A-71ECB754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F59F-6B83-FC4A-B928-A0A7D89A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5E93-12C0-7A43-9487-A7C57237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17EF6-9312-484F-B431-643BC6C2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A32FF-EA8A-824C-8030-770D300F3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E10D9-BF1D-E64E-9ACB-A373E5E7A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936C-8C22-B04F-91B4-1EFEFD945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70F-A00A-1B4A-9958-2F778D50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08C23-AD08-4540-BCD0-67A253BF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63E38-7A77-334F-B91D-32086CBF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153-D752-C440-985B-06F636AB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E7742-DC79-F94D-86F0-F8588DA7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0D3E0-AC83-024E-8187-2E6E4949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CFEC-FDB9-2A4A-9E93-9F5E4431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0678F-EF9C-5141-B8E9-73D97EC1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F52C8-37D5-5745-8DCA-3C7EF781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A4CAD-F6F3-F548-88FC-D552ACF2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DB98-2D04-6941-89D1-BEC8B41B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B31D-9364-3448-A986-A97175D8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08F7-432F-C14B-BDCA-A88649DE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2490-9E68-754F-93F1-FF7E6F60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B016-3C05-5D4F-9A3E-920C4AA5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B2D9-C19D-9F4D-9A9D-50AE048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C3E0-0901-6848-B80D-ED99D3B4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2BBFF-0693-394B-8482-EDB1EF21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4617-0A7D-1E44-A417-1C4D26D6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98B2-79CA-BE4E-9DB1-6EEE91C0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022D-A16C-4C4D-A7A9-F2DAC680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B37F-BEF7-604E-ABEF-7EF1165F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DEB62-3FC1-3A44-AD57-C6959D64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0F001-9C6B-4540-900E-7C3ED943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7310-0EB6-D643-9A98-48BD29A2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846A-5F6C-2C4C-B5BB-260866A1F75B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F44D-A0E8-814A-8E76-F7867526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CED7-FB6D-B040-B866-5A4D2CB70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60F8-D7BA-6845-8E31-7AD2BEB9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B7EC3B-5FD6-2240-8885-7AFEADB34695}"/>
              </a:ext>
            </a:extLst>
          </p:cNvPr>
          <p:cNvSpPr/>
          <p:nvPr/>
        </p:nvSpPr>
        <p:spPr>
          <a:xfrm>
            <a:off x="5226423" y="1891553"/>
            <a:ext cx="1963271" cy="1434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Lungs, Heart, Brain?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C3FC9-F5DB-044B-BA43-94C8FDEC0ACE}"/>
              </a:ext>
            </a:extLst>
          </p:cNvPr>
          <p:cNvSpPr/>
          <p:nvPr/>
        </p:nvSpPr>
        <p:spPr>
          <a:xfrm>
            <a:off x="762000" y="1891553"/>
            <a:ext cx="1963271" cy="1434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AD6564-7027-0146-AF6E-A45FBCDED04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725271" y="2608730"/>
            <a:ext cx="250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DAAF1-E2E6-EF4D-A4D4-2A2CABA46A1F}"/>
              </a:ext>
            </a:extLst>
          </p:cNvPr>
          <p:cNvSpPr/>
          <p:nvPr/>
        </p:nvSpPr>
        <p:spPr>
          <a:xfrm>
            <a:off x="9027459" y="1891552"/>
            <a:ext cx="1963271" cy="14343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IMMEDIATE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D195C-2D78-684F-9FED-646D7112A620}"/>
              </a:ext>
            </a:extLst>
          </p:cNvPr>
          <p:cNvSpPr/>
          <p:nvPr/>
        </p:nvSpPr>
        <p:spPr>
          <a:xfrm>
            <a:off x="5226422" y="4347883"/>
            <a:ext cx="1963271" cy="1434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EB598-0DE4-8240-81E3-0EBFE9B98BB7}"/>
              </a:ext>
            </a:extLst>
          </p:cNvPr>
          <p:cNvSpPr/>
          <p:nvPr/>
        </p:nvSpPr>
        <p:spPr>
          <a:xfrm>
            <a:off x="761999" y="4347884"/>
            <a:ext cx="1963271" cy="1434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9EE08-5A4C-FE43-BE36-377FF62E277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743635" y="3325906"/>
            <a:ext cx="1" cy="102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3E35CD-B338-A544-AD98-10C99892F7A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08058" y="3325905"/>
            <a:ext cx="0" cy="102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CDEE5-A013-DD4F-9EA2-EEEEE5C423F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189694" y="2608729"/>
            <a:ext cx="1837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23F04B-CBD9-4247-8A6F-96076EE33786}"/>
              </a:ext>
            </a:extLst>
          </p:cNvPr>
          <p:cNvSpPr txBox="1"/>
          <p:nvPr/>
        </p:nvSpPr>
        <p:spPr>
          <a:xfrm>
            <a:off x="1757082" y="3741874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97194-2402-E746-AA2E-E180A078B7BC}"/>
              </a:ext>
            </a:extLst>
          </p:cNvPr>
          <p:cNvSpPr txBox="1"/>
          <p:nvPr/>
        </p:nvSpPr>
        <p:spPr>
          <a:xfrm>
            <a:off x="3695698" y="2137194"/>
            <a:ext cx="8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A7937F-5D73-A240-B5D2-1C60E04B7561}"/>
              </a:ext>
            </a:extLst>
          </p:cNvPr>
          <p:cNvSpPr txBox="1"/>
          <p:nvPr/>
        </p:nvSpPr>
        <p:spPr>
          <a:xfrm>
            <a:off x="7813860" y="2137194"/>
            <a:ext cx="8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F37C21-9022-6043-AE3C-0D718E7AE096}"/>
              </a:ext>
            </a:extLst>
          </p:cNvPr>
          <p:cNvSpPr txBox="1"/>
          <p:nvPr/>
        </p:nvSpPr>
        <p:spPr>
          <a:xfrm>
            <a:off x="6172200" y="3723944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393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Friedlander</dc:creator>
  <cp:lastModifiedBy>Eric Friedlander</cp:lastModifiedBy>
  <cp:revision>6</cp:revision>
  <dcterms:created xsi:type="dcterms:W3CDTF">2019-02-22T20:39:59Z</dcterms:created>
  <dcterms:modified xsi:type="dcterms:W3CDTF">2019-02-22T21:06:19Z</dcterms:modified>
</cp:coreProperties>
</file>