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0000"/>
                </a:solidFill>
              </a:rPr>
              <a:t>Classroom Management System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92024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666666"/>
                </a:solidFill>
              </a:rPr>
              <a:t>Overview &amp; Architecture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Tech Stack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Frontend: </a:t>
            </a:r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React, Vite, React Router, MUI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API: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Node.js, Express, Prisma, Zod, JWT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Database: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SQLite (dev) / PostgreSQL (prod)</a:t>
            </a:r>
            <a:pPr indent="0" marL="0">
              <a:buNone/>
            </a:pPr>
            <a:endParaRPr lang="en-US" sz="1800" dirty="0"/>
          </a:p>
          <a:p>
            <a:pPr indent="0" marL="0">
              <a:buNone/>
            </a:pPr>
            <a:r>
              <a:rPr lang="en-US" sz="1800" b="1" dirty="0">
                <a:solidFill>
                  <a:srgbClr val="000000"/>
                </a:solidFill>
              </a:rPr>
              <a:t>Services: </a:t>
            </a:r>
            <a:endParaRPr lang="en-US" sz="1800" dirty="0"/>
          </a:p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Face service (Python), Admin panel (Django scaffold)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Key Features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Authentication (JWT), role-based access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Role dashboards: Student, Teacher, Admin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Classes, Materials, Attendance routes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Protected routes in frontend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Architecture (Simple Diagram)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457200" y="1371600"/>
            <a:ext cx="2743200" cy="914400"/>
          </a:xfrm>
          <a:prstGeom prst="rect">
            <a:avLst/>
          </a:prstGeom>
          <a:solidFill>
            <a:srgbClr val="DDEEFF"/>
          </a:solidFill>
          <a:ln w="12700">
            <a:solidFill>
              <a:srgbClr val="4472C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137160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Frontend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(React + Vite)</a:t>
            </a:r>
            <a:endParaRPr lang="en-US" sz="1600" dirty="0"/>
          </a:p>
        </p:txBody>
      </p:sp>
      <p:sp>
        <p:nvSpPr>
          <p:cNvPr id="5" name="Shape 3"/>
          <p:cNvSpPr/>
          <p:nvPr/>
        </p:nvSpPr>
        <p:spPr>
          <a:xfrm>
            <a:off x="3657600" y="1371600"/>
            <a:ext cx="2743200" cy="914400"/>
          </a:xfrm>
          <a:prstGeom prst="rect">
            <a:avLst/>
          </a:prstGeom>
          <a:solidFill>
            <a:srgbClr val="E2F0D9"/>
          </a:solidFill>
          <a:ln w="12700">
            <a:solidFill>
              <a:srgbClr val="548235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3657600" y="1371600"/>
            <a:ext cx="2743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API</a:t>
            </a:r>
            <a:endParaRPr lang="en-US" sz="1600" dirty="0"/>
          </a:p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(Express + Prisma)</a:t>
            </a:r>
            <a:endParaRPr lang="en-US" sz="1600" dirty="0"/>
          </a:p>
        </p:txBody>
      </p:sp>
      <p:sp>
        <p:nvSpPr>
          <p:cNvPr id="7" name="Shape 5"/>
          <p:cNvSpPr/>
          <p:nvPr/>
        </p:nvSpPr>
        <p:spPr>
          <a:xfrm>
            <a:off x="6858000" y="1371600"/>
            <a:ext cx="1828800" cy="914400"/>
          </a:xfrm>
          <a:prstGeom prst="rect">
            <a:avLst/>
          </a:prstGeom>
          <a:solidFill>
            <a:srgbClr val="FFF2CC"/>
          </a:solidFill>
          <a:ln w="12700">
            <a:solidFill>
              <a:srgbClr val="BF8F00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858000" y="1371600"/>
            <a:ext cx="1828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DB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3200400" y="1828800"/>
            <a:ext cx="4572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00800" y="1828800"/>
            <a:ext cx="457200" cy="0"/>
          </a:xfrm>
          <a:prstGeom prst="line">
            <a:avLst/>
          </a:prstGeom>
          <a:noFill/>
          <a:ln w="25400">
            <a:solidFill>
              <a:srgbClr val="000000"/>
            </a:solidFill>
            <a:prstDash val="solid"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000000"/>
                </a:solidFill>
              </a:rPr>
              <a:t>Demo Accounts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457200" y="109728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Admin: admin@example.com / Admin#2025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Teacher: teacher@example.com / Teacher#2025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Student: student@example.com / Student#2025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2025-09-24T14:51:32Z</dcterms:created>
  <dcterms:modified xsi:type="dcterms:W3CDTF">2025-09-24T14:51:32Z</dcterms:modified>
</cp:coreProperties>
</file>